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0"/>
  </p:notesMasterIdLst>
  <p:sldIdLst>
    <p:sldId id="312" r:id="rId2"/>
    <p:sldId id="258" r:id="rId3"/>
    <p:sldId id="259" r:id="rId4"/>
    <p:sldId id="319" r:id="rId5"/>
    <p:sldId id="320" r:id="rId6"/>
    <p:sldId id="267" r:id="rId7"/>
    <p:sldId id="321" r:id="rId8"/>
    <p:sldId id="31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A5A165D2-FAF3-4748-963E-DC5CC41A5C80}">
          <p14:sldIdLst>
            <p14:sldId id="312"/>
            <p14:sldId id="258"/>
            <p14:sldId id="259"/>
            <p14:sldId id="319"/>
            <p14:sldId id="320"/>
            <p14:sldId id="267"/>
            <p14:sldId id="321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38D7D-4D66-4C37-B505-F055919EEF6E}">
  <a:tblStyle styleId="{91A38D7D-4D66-4C37-B505-F055919EE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60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5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03f25f02dd_0_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03f25f02dd_0_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03f25f02dd_0_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03f25f02dd_0_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5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3f6bbf5d8_1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03f6bbf5d8_1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05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bg>
      <p:bgPr>
        <a:solidFill>
          <a:srgbClr val="19191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7"/>
          <p:cNvSpPr/>
          <p:nvPr/>
        </p:nvSpPr>
        <p:spPr>
          <a:xfrm rot="-3327390" flipH="1">
            <a:off x="1735445" y="2035593"/>
            <a:ext cx="11729568" cy="8539300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3327401" flipH="1">
            <a:off x="2308964" y="-1452835"/>
            <a:ext cx="14243270" cy="9420029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4407602" flipH="1">
            <a:off x="4364186" y="958635"/>
            <a:ext cx="13573461" cy="928684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127" name="Google Shape;127;p7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1_2_1_1_1">
    <p:bg>
      <p:bgPr>
        <a:solidFill>
          <a:srgbClr val="191919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/>
          <p:nvPr/>
        </p:nvSpPr>
        <p:spPr>
          <a:xfrm rot="-9896308">
            <a:off x="-2102733" y="-30254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 rot="-9896308">
            <a:off x="-1724031" y="-34175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 rot="-2054832" flipH="1">
            <a:off x="238711" y="1859958"/>
            <a:ext cx="10107722" cy="6762320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5" name="Google Shape;275;p15"/>
          <p:cNvSpPr/>
          <p:nvPr/>
        </p:nvSpPr>
        <p:spPr>
          <a:xfrm rot="-2054832" flipH="1">
            <a:off x="287021" y="2178531"/>
            <a:ext cx="10107722" cy="6762320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715125" y="344297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77" name="Google Shape;277;p15"/>
          <p:cNvSpPr txBox="1">
            <a:spLocks noGrp="1"/>
          </p:cNvSpPr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37537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279" name="Google Shape;279;p15"/>
          <p:cNvGrpSpPr/>
          <p:nvPr/>
        </p:nvGrpSpPr>
        <p:grpSpPr>
          <a:xfrm>
            <a:off x="4671195" y="1406634"/>
            <a:ext cx="442959" cy="147424"/>
            <a:chOff x="7749438" y="2914107"/>
            <a:chExt cx="268818" cy="89462"/>
          </a:xfrm>
        </p:grpSpPr>
        <p:sp>
          <p:nvSpPr>
            <p:cNvPr id="280" name="Google Shape;280;p1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8164225" y="1554050"/>
            <a:ext cx="264675" cy="222000"/>
            <a:chOff x="1858425" y="4612725"/>
            <a:chExt cx="264675" cy="222000"/>
          </a:xfrm>
        </p:grpSpPr>
        <p:cxnSp>
          <p:nvCxnSpPr>
            <p:cNvPr id="285" name="Google Shape;285;p1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4">
    <p:bg>
      <p:bgPr>
        <a:solidFill>
          <a:schemeClr val="dk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538" name="Google Shape;538;p29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540" name="Google Shape;540;p29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1" name="Google Shape;541;p29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2" name="Google Shape;542;p29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544" name="Google Shape;544;p29"/>
          <p:cNvSpPr txBox="1">
            <a:spLocks noGrp="1"/>
          </p:cNvSpPr>
          <p:nvPr>
            <p:ph type="subTitle" idx="7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8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6" name="Google Shape;546;p29"/>
          <p:cNvSpPr txBox="1">
            <a:spLocks noGrp="1"/>
          </p:cNvSpPr>
          <p:nvPr>
            <p:ph type="subTitle" idx="9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547" name="Google Shape;547;p29"/>
          <p:cNvSpPr/>
          <p:nvPr/>
        </p:nvSpPr>
        <p:spPr>
          <a:xfrm>
            <a:off x="9264337" y="-314100"/>
            <a:ext cx="32063" cy="23513"/>
          </a:xfrm>
          <a:custGeom>
            <a:avLst/>
            <a:gdLst/>
            <a:ahLst/>
            <a:cxnLst/>
            <a:rect l="l" t="t" r="r" b="b"/>
            <a:pathLst>
              <a:path w="600" h="440" extrusionOk="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9157730" y="-307581"/>
            <a:ext cx="31795" cy="16993"/>
          </a:xfrm>
          <a:custGeom>
            <a:avLst/>
            <a:gdLst/>
            <a:ahLst/>
            <a:cxnLst/>
            <a:rect l="l" t="t" r="r" b="b"/>
            <a:pathLst>
              <a:path w="595" h="318" extrusionOk="0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9053368" y="-300741"/>
            <a:ext cx="28536" cy="10153"/>
          </a:xfrm>
          <a:custGeom>
            <a:avLst/>
            <a:gdLst/>
            <a:ahLst/>
            <a:cxnLst/>
            <a:rect l="l" t="t" r="r" b="b"/>
            <a:pathLst>
              <a:path w="534" h="190" extrusionOk="0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8953333" y="-293420"/>
            <a:ext cx="15443" cy="2832"/>
          </a:xfrm>
          <a:custGeom>
            <a:avLst/>
            <a:gdLst/>
            <a:ahLst/>
            <a:cxnLst/>
            <a:rect l="l" t="t" r="r" b="b"/>
            <a:pathLst>
              <a:path w="289" h="53" extrusionOk="0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611740" y="279588"/>
            <a:ext cx="15871" cy="9405"/>
          </a:xfrm>
          <a:custGeom>
            <a:avLst/>
            <a:gdLst/>
            <a:ahLst/>
            <a:cxnLst/>
            <a:rect l="l" t="t" r="r" b="b"/>
            <a:pathLst>
              <a:path w="297" h="176" extrusionOk="0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29"/>
          <p:cNvSpPr/>
          <p:nvPr/>
        </p:nvSpPr>
        <p:spPr>
          <a:xfrm rot="828697">
            <a:off x="-165890" y="262055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54" name="Google Shape;554;p29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9"/>
          <p:cNvGrpSpPr/>
          <p:nvPr/>
        </p:nvGrpSpPr>
        <p:grpSpPr>
          <a:xfrm rot="5400000">
            <a:off x="227407" y="4039359"/>
            <a:ext cx="442959" cy="147424"/>
            <a:chOff x="7749438" y="2914107"/>
            <a:chExt cx="268818" cy="89462"/>
          </a:xfrm>
        </p:grpSpPr>
        <p:sp>
          <p:nvSpPr>
            <p:cNvPr id="563" name="Google Shape;563;p2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rgbClr val="19191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/>
          <p:nvPr/>
        </p:nvSpPr>
        <p:spPr>
          <a:xfrm rot="1001129">
            <a:off x="-2581476" y="2249314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9798871" flipH="1">
            <a:off x="5929637" y="-5217361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 rot="10390200" flipH="1">
            <a:off x="8350198" y="661563"/>
            <a:ext cx="382628" cy="285530"/>
            <a:chOff x="8730655" y="2307484"/>
            <a:chExt cx="275279" cy="205420"/>
          </a:xfrm>
        </p:grpSpPr>
        <p:sp>
          <p:nvSpPr>
            <p:cNvPr id="113" name="Google Shape;113;p6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 rot="5400000">
            <a:off x="424807" y="3871359"/>
            <a:ext cx="442959" cy="147424"/>
            <a:chOff x="7749438" y="2914107"/>
            <a:chExt cx="268818" cy="89462"/>
          </a:xfrm>
        </p:grpSpPr>
        <p:sp>
          <p:nvSpPr>
            <p:cNvPr id="116" name="Google Shape;116;p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13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1" r:id="rId4"/>
    <p:sldLayoutId id="2147483663" r:id="rId5"/>
    <p:sldLayoutId id="2147483675" r:id="rId6"/>
    <p:sldLayoutId id="2147483681" r:id="rId7"/>
    <p:sldLayoutId id="2147483682" r:id="rId8"/>
    <p:sldLayoutId id="214748368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 Black" panose="020B0A02040204020203" pitchFamily="34" charset="0"/>
          <a:ea typeface="Segoe UI Black" panose="020B0A020402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uxtips.io/pages/bondedaaws" TargetMode="External"/><Relationship Id="rId3" Type="http://schemas.openxmlformats.org/officeDocument/2006/relationships/hyperlink" Target="https://itau.udemy.com/course/aws-certified-cloud-practitioner-training-course/learn/lecture/26140444#overview" TargetMode="External"/><Relationship Id="rId7" Type="http://schemas.openxmlformats.org/officeDocument/2006/relationships/hyperlink" Target="https://learn.acloud.guru/course/aws--certified-cloud-practitioner/dashboard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tau.udemy.com/course/aws-certified-cloud-practitioner-new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uxtips.io/pages/bondedaaws" TargetMode="External"/><Relationship Id="rId3" Type="http://schemas.openxmlformats.org/officeDocument/2006/relationships/hyperlink" Target="https://itau.udemy.com/course-dashboard-redirect/?course_id=2469516" TargetMode="External"/><Relationship Id="rId7" Type="http://schemas.openxmlformats.org/officeDocument/2006/relationships/hyperlink" Target="https://learn.acloud.guru/course/aws--certified-cloud-practitioner/dash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tau.udemy.com/course/aws-certified-solutions-architect-associate-saa-c02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ws.amazon.com/pt/certification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623243" y="3127396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578065" y="1789606"/>
            <a:ext cx="5340748" cy="1181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GOCLOUD </a:t>
            </a:r>
            <a:r>
              <a:rPr lang="pt-BR" sz="4400" b="1" dirty="0">
                <a:ln>
                  <a:solidFill>
                    <a:schemeClr val="bg1"/>
                  </a:solidFill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</a:rPr>
              <a:t>AWS</a:t>
            </a:r>
            <a:br>
              <a:rPr lang="en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sz="2800" dirty="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INÍCIO DA JORNADA</a:t>
            </a:r>
            <a:endParaRPr lang="pt-BR" dirty="0">
              <a:solidFill>
                <a:schemeClr val="dk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3762443" y="3162896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Frente de engajamento em AWS</a:t>
            </a:r>
            <a:endParaRPr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7456006" y="2815369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500791" y="2770803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635365" y="2815369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680040" y="2770803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oku and his Nimbus by Abuthar on DeviantArt">
            <a:extLst>
              <a:ext uri="{FF2B5EF4-FFF2-40B4-BE49-F238E27FC236}">
                <a16:creationId xmlns:a16="http://schemas.microsoft.com/office/drawing/2014/main" id="{22F2F50A-BF09-A8E3-3D11-7B34CE3B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36" y="1570683"/>
            <a:ext cx="2349988" cy="23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393AAA8-7788-DAA1-F375-36C1EF9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45" y="301374"/>
            <a:ext cx="566966" cy="3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3327138" y="16529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5168671" y="2033200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7010229" y="242557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1458575" y="126516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ym typeface="Montserrat"/>
              </a:rPr>
              <a:t>TABLE OF</a:t>
            </a: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dirty="0">
                <a:solidFill>
                  <a:schemeClr val="dk2"/>
                </a:solidFill>
                <a:cs typeface="Montserrat Medium"/>
                <a:sym typeface="Montserrat Medium"/>
              </a:rPr>
              <a:t>CONTENTS</a:t>
            </a:r>
            <a:endParaRPr dirty="0">
              <a:solidFill>
                <a:schemeClr val="dk2"/>
              </a:solidFill>
              <a:cs typeface="Montserrat Medium"/>
              <a:sym typeface="Montserrat Medium"/>
            </a:endParaRPr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691129" y="877497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1398896"/>
            <a:ext cx="4099800" cy="1091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ONDE </a:t>
            </a:r>
            <a:r>
              <a:rPr lang="en" dirty="0">
                <a:ln>
                  <a:solidFill>
                    <a:schemeClr val="bg1"/>
                  </a:solidFill>
                </a:ln>
                <a:noFill/>
              </a:rPr>
              <a:t>COMEÇAR</a:t>
            </a:r>
            <a:endParaRPr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715100" y="2551724"/>
            <a:ext cx="4099800" cy="169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Iniciar o caminho em </a:t>
            </a:r>
            <a:r>
              <a:rPr lang="en" i="1" dirty="0"/>
              <a:t>cloud computing</a:t>
            </a:r>
            <a:r>
              <a:rPr lang="en" dirty="0"/>
              <a:t> pode ser um tanto quanto desafiador, certo?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Nem sempre precisa ser assim. Aprender sobre computação em nuvem pode ser tão interessante e divertido como ter um catálogo de serviços à disposição com poucos cliques!</a:t>
            </a:r>
            <a:endParaRPr dirty="0"/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105759" y="527315"/>
            <a:ext cx="2548555" cy="5310904"/>
            <a:chOff x="5607226" y="713047"/>
            <a:chExt cx="1902048" cy="3963953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867" name="Google Shape;867;p45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5227" extrusionOk="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6" extrusionOk="0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7" extrusionOk="0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7213" extrusionOk="0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9441" extrusionOk="0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7640" extrusionOk="0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24118" h="7673" extrusionOk="0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913" extrusionOk="0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5605" extrusionOk="0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4262" extrusionOk="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4262" extrusionOk="0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avLst/>
                <a:gdLst/>
                <a:ahLst/>
                <a:cxnLst/>
                <a:rect l="l" t="t" r="r" b="b"/>
                <a:pathLst>
                  <a:path w="15546" h="17964" extrusionOk="0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4798" extrusionOk="0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74217" extrusionOk="0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435" fill="none" extrusionOk="0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avLst/>
                <a:gdLst/>
                <a:ahLst/>
                <a:cxnLst/>
                <a:rect l="l" t="t" r="r" b="b"/>
                <a:pathLst>
                  <a:path w="50004" h="34478" extrusionOk="0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3173" extrusionOk="0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706" fill="none" extrusionOk="0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138" fill="none" extrusionOk="0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5980" extrusionOk="0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611" extrusionOk="0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16179" extrusionOk="0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8116" extrusionOk="0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443" extrusionOk="0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45"/>
            <p:cNvSpPr/>
            <p:nvPr/>
          </p:nvSpPr>
          <p:spPr>
            <a:xfrm rot="8099903" flipH="1">
              <a:off x="5874225" y="3064958"/>
              <a:ext cx="1368050" cy="1321929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1C3CB79-B180-9A82-C5CC-2591E48F6D0F}"/>
              </a:ext>
            </a:extLst>
          </p:cNvPr>
          <p:cNvSpPr txBox="1"/>
          <p:nvPr/>
        </p:nvSpPr>
        <p:spPr>
          <a:xfrm>
            <a:off x="2911764" y="1525679"/>
            <a:ext cx="1080205" cy="109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2400"/>
              <a:buFont typeface="Montserrat"/>
              <a:buNone/>
              <a:defRPr sz="3000" b="1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ontserrat"/>
                <a:sym typeface="Montserrat"/>
              </a:defRPr>
            </a:lvl1pPr>
            <a:lvl2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8000" dirty="0">
                <a:ln>
                  <a:solidFill>
                    <a:schemeClr val="bg1"/>
                  </a:solidFill>
                </a:ln>
                <a:noFill/>
              </a:rPr>
              <a:t>?</a:t>
            </a:r>
            <a:endParaRPr lang="pt-BR" sz="8000" dirty="0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7"/>
          <p:cNvSpPr/>
          <p:nvPr/>
        </p:nvSpPr>
        <p:spPr>
          <a:xfrm rot="5400000">
            <a:off x="4548717" y="5232273"/>
            <a:ext cx="54479" cy="29427"/>
          </a:xfrm>
          <a:custGeom>
            <a:avLst/>
            <a:gdLst/>
            <a:ahLst/>
            <a:cxnLst/>
            <a:rect l="l" t="t" r="r" b="b"/>
            <a:pathLst>
              <a:path w="1494" h="807" extrusionOk="0">
                <a:moveTo>
                  <a:pt x="1289" y="1"/>
                </a:moveTo>
                <a:cubicBezTo>
                  <a:pt x="1266" y="1"/>
                  <a:pt x="1243" y="5"/>
                  <a:pt x="1221" y="14"/>
                </a:cubicBezTo>
                <a:lnTo>
                  <a:pt x="133" y="464"/>
                </a:lnTo>
                <a:cubicBezTo>
                  <a:pt x="44" y="500"/>
                  <a:pt x="0" y="607"/>
                  <a:pt x="36" y="697"/>
                </a:cubicBezTo>
                <a:cubicBezTo>
                  <a:pt x="67" y="767"/>
                  <a:pt x="133" y="807"/>
                  <a:pt x="204" y="807"/>
                </a:cubicBezTo>
                <a:cubicBezTo>
                  <a:pt x="227" y="807"/>
                  <a:pt x="250" y="804"/>
                  <a:pt x="270" y="794"/>
                </a:cubicBezTo>
                <a:lnTo>
                  <a:pt x="1357" y="344"/>
                </a:lnTo>
                <a:cubicBezTo>
                  <a:pt x="1450" y="307"/>
                  <a:pt x="1494" y="200"/>
                  <a:pt x="1454" y="110"/>
                </a:cubicBezTo>
                <a:cubicBezTo>
                  <a:pt x="1426" y="42"/>
                  <a:pt x="1360" y="1"/>
                  <a:pt x="1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TRILHAS DE </a:t>
            </a:r>
            <a:r>
              <a:rPr lang="en" b="0" dirty="0">
                <a:solidFill>
                  <a:schemeClr val="dk2"/>
                </a:solidFill>
              </a:rPr>
              <a:t>APRENDIZADO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55" name="Google Shape;1581;p57">
            <a:extLst>
              <a:ext uri="{FF2B5EF4-FFF2-40B4-BE49-F238E27FC236}">
                <a16:creationId xmlns:a16="http://schemas.microsoft.com/office/drawing/2014/main" id="{90DE2615-D06F-8F1C-99EF-E5CA8F77F18E}"/>
              </a:ext>
            </a:extLst>
          </p:cNvPr>
          <p:cNvSpPr/>
          <p:nvPr/>
        </p:nvSpPr>
        <p:spPr>
          <a:xfrm>
            <a:off x="818403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588;p57">
            <a:extLst>
              <a:ext uri="{FF2B5EF4-FFF2-40B4-BE49-F238E27FC236}">
                <a16:creationId xmlns:a16="http://schemas.microsoft.com/office/drawing/2014/main" id="{5C2F7C1E-D19D-F513-630F-0B3D1CF3A7C9}"/>
              </a:ext>
            </a:extLst>
          </p:cNvPr>
          <p:cNvSpPr txBox="1">
            <a:spLocks/>
          </p:cNvSpPr>
          <p:nvPr/>
        </p:nvSpPr>
        <p:spPr>
          <a:xfrm>
            <a:off x="818403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NEAL DAVIS</a:t>
            </a:r>
          </a:p>
        </p:txBody>
      </p:sp>
      <p:sp>
        <p:nvSpPr>
          <p:cNvPr id="58" name="Google Shape;1592;p57">
            <a:extLst>
              <a:ext uri="{FF2B5EF4-FFF2-40B4-BE49-F238E27FC236}">
                <a16:creationId xmlns:a16="http://schemas.microsoft.com/office/drawing/2014/main" id="{3A423E42-E6DD-D896-3E37-271DD51E1B83}"/>
              </a:ext>
            </a:extLst>
          </p:cNvPr>
          <p:cNvSpPr txBox="1">
            <a:spLocks/>
          </p:cNvSpPr>
          <p:nvPr/>
        </p:nvSpPr>
        <p:spPr>
          <a:xfrm>
            <a:off x="818402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59" name="Google Shape;1595;p57">
            <a:hlinkClick r:id="rId3"/>
            <a:extLst>
              <a:ext uri="{FF2B5EF4-FFF2-40B4-BE49-F238E27FC236}">
                <a16:creationId xmlns:a16="http://schemas.microsoft.com/office/drawing/2014/main" id="{9D5F02D0-D9F4-4F34-2717-A65A770ECC24}"/>
              </a:ext>
            </a:extLst>
          </p:cNvPr>
          <p:cNvSpPr/>
          <p:nvPr/>
        </p:nvSpPr>
        <p:spPr>
          <a:xfrm>
            <a:off x="1283755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áfico 23">
            <a:hlinkClick r:id="rId3"/>
            <a:extLst>
              <a:ext uri="{FF2B5EF4-FFF2-40B4-BE49-F238E27FC236}">
                <a16:creationId xmlns:a16="http://schemas.microsoft.com/office/drawing/2014/main" id="{7E88CB90-4D7B-8764-CF14-D9F23DC8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4915" y="1419817"/>
            <a:ext cx="294679" cy="571084"/>
          </a:xfrm>
          <a:prstGeom prst="rect">
            <a:avLst/>
          </a:prstGeom>
        </p:spPr>
      </p:pic>
      <p:sp>
        <p:nvSpPr>
          <p:cNvPr id="69" name="Google Shape;950;p48">
            <a:extLst>
              <a:ext uri="{FF2B5EF4-FFF2-40B4-BE49-F238E27FC236}">
                <a16:creationId xmlns:a16="http://schemas.microsoft.com/office/drawing/2014/main" id="{3860C62F-BC8E-2D60-B90E-5AAE82DEEC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818402" y="2689163"/>
            <a:ext cx="1691314" cy="78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Certified Cloud Practitioner Exam Training</a:t>
            </a:r>
            <a:endParaRPr dirty="0"/>
          </a:p>
        </p:txBody>
      </p:sp>
      <p:sp>
        <p:nvSpPr>
          <p:cNvPr id="74" name="Google Shape;739;p42">
            <a:extLst>
              <a:ext uri="{FF2B5EF4-FFF2-40B4-BE49-F238E27FC236}">
                <a16:creationId xmlns:a16="http://schemas.microsoft.com/office/drawing/2014/main" id="{891E1BEE-1934-95F8-2703-BAA9E39CB182}"/>
              </a:ext>
            </a:extLst>
          </p:cNvPr>
          <p:cNvSpPr/>
          <p:nvPr/>
        </p:nvSpPr>
        <p:spPr>
          <a:xfrm>
            <a:off x="1057700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10C62B-83A7-647B-283E-CA8C459EE8A1}"/>
              </a:ext>
            </a:extLst>
          </p:cNvPr>
          <p:cNvSpPr txBox="1"/>
          <p:nvPr/>
        </p:nvSpPr>
        <p:spPr>
          <a:xfrm>
            <a:off x="818402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Iniciante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40E6E11-7004-614D-A0FC-42D4E27B5C97}"/>
              </a:ext>
            </a:extLst>
          </p:cNvPr>
          <p:cNvCxnSpPr>
            <a:stCxn id="58" idx="1"/>
          </p:cNvCxnSpPr>
          <p:nvPr/>
        </p:nvCxnSpPr>
        <p:spPr>
          <a:xfrm>
            <a:off x="818402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1B21615-D82A-3247-2ECA-66008E6B4ECD}"/>
              </a:ext>
            </a:extLst>
          </p:cNvPr>
          <p:cNvCxnSpPr/>
          <p:nvPr/>
        </p:nvCxnSpPr>
        <p:spPr>
          <a:xfrm>
            <a:off x="2032850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1581;p57">
            <a:extLst>
              <a:ext uri="{FF2B5EF4-FFF2-40B4-BE49-F238E27FC236}">
                <a16:creationId xmlns:a16="http://schemas.microsoft.com/office/drawing/2014/main" id="{2551056F-A155-A336-167B-C6C5E130BD2F}"/>
              </a:ext>
            </a:extLst>
          </p:cNvPr>
          <p:cNvSpPr/>
          <p:nvPr/>
        </p:nvSpPr>
        <p:spPr>
          <a:xfrm>
            <a:off x="2715760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88;p57">
            <a:extLst>
              <a:ext uri="{FF2B5EF4-FFF2-40B4-BE49-F238E27FC236}">
                <a16:creationId xmlns:a16="http://schemas.microsoft.com/office/drawing/2014/main" id="{4B0C1ABA-1B84-BB26-6FDE-32B54FB77EF2}"/>
              </a:ext>
            </a:extLst>
          </p:cNvPr>
          <p:cNvSpPr txBox="1">
            <a:spLocks/>
          </p:cNvSpPr>
          <p:nvPr/>
        </p:nvSpPr>
        <p:spPr>
          <a:xfrm>
            <a:off x="2715760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STEPHANE MAAREK</a:t>
            </a:r>
          </a:p>
        </p:txBody>
      </p:sp>
      <p:sp>
        <p:nvSpPr>
          <p:cNvPr id="49" name="Google Shape;1592;p57">
            <a:extLst>
              <a:ext uri="{FF2B5EF4-FFF2-40B4-BE49-F238E27FC236}">
                <a16:creationId xmlns:a16="http://schemas.microsoft.com/office/drawing/2014/main" id="{7D12554B-EB8D-BE1D-277C-22E6B7EE77CA}"/>
              </a:ext>
            </a:extLst>
          </p:cNvPr>
          <p:cNvSpPr txBox="1">
            <a:spLocks/>
          </p:cNvSpPr>
          <p:nvPr/>
        </p:nvSpPr>
        <p:spPr>
          <a:xfrm>
            <a:off x="2715759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50" name="Google Shape;1595;p57">
            <a:hlinkClick r:id="rId6"/>
            <a:extLst>
              <a:ext uri="{FF2B5EF4-FFF2-40B4-BE49-F238E27FC236}">
                <a16:creationId xmlns:a16="http://schemas.microsoft.com/office/drawing/2014/main" id="{077E72EB-BF00-C9A4-851F-DBA5615DAFBC}"/>
              </a:ext>
            </a:extLst>
          </p:cNvPr>
          <p:cNvSpPr/>
          <p:nvPr/>
        </p:nvSpPr>
        <p:spPr>
          <a:xfrm>
            <a:off x="3181112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ráfico 50">
            <a:hlinkClick r:id="rId6"/>
            <a:extLst>
              <a:ext uri="{FF2B5EF4-FFF2-40B4-BE49-F238E27FC236}">
                <a16:creationId xmlns:a16="http://schemas.microsoft.com/office/drawing/2014/main" id="{2AC61217-95D2-AD42-7709-CF52D8632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272" y="1419817"/>
            <a:ext cx="294679" cy="571084"/>
          </a:xfrm>
          <a:prstGeom prst="rect">
            <a:avLst/>
          </a:prstGeom>
        </p:spPr>
      </p:pic>
      <p:sp>
        <p:nvSpPr>
          <p:cNvPr id="52" name="Google Shape;950;p48">
            <a:extLst>
              <a:ext uri="{FF2B5EF4-FFF2-40B4-BE49-F238E27FC236}">
                <a16:creationId xmlns:a16="http://schemas.microsoft.com/office/drawing/2014/main" id="{25F1756D-D0DE-E30B-333A-A5025236A0C5}"/>
              </a:ext>
            </a:extLst>
          </p:cNvPr>
          <p:cNvSpPr txBox="1">
            <a:spLocks/>
          </p:cNvSpPr>
          <p:nvPr/>
        </p:nvSpPr>
        <p:spPr>
          <a:xfrm flipH="1">
            <a:off x="2715759" y="2689163"/>
            <a:ext cx="1691314" cy="7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dirty="0"/>
              <a:t>Ultimate AWS Certified Cloud Practitioner</a:t>
            </a:r>
          </a:p>
        </p:txBody>
      </p:sp>
      <p:sp>
        <p:nvSpPr>
          <p:cNvPr id="53" name="Google Shape;739;p42">
            <a:extLst>
              <a:ext uri="{FF2B5EF4-FFF2-40B4-BE49-F238E27FC236}">
                <a16:creationId xmlns:a16="http://schemas.microsoft.com/office/drawing/2014/main" id="{9830FC22-C131-7224-4FD1-D62EF29D225A}"/>
              </a:ext>
            </a:extLst>
          </p:cNvPr>
          <p:cNvSpPr/>
          <p:nvPr/>
        </p:nvSpPr>
        <p:spPr>
          <a:xfrm>
            <a:off x="2955057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0379D38-6CF3-70C2-2AFF-2EF9CB775DC9}"/>
              </a:ext>
            </a:extLst>
          </p:cNvPr>
          <p:cNvSpPr txBox="1"/>
          <p:nvPr/>
        </p:nvSpPr>
        <p:spPr>
          <a:xfrm>
            <a:off x="2715759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Iniciante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FCDB9C0-DF07-3202-B288-7F7E6976CE19}"/>
              </a:ext>
            </a:extLst>
          </p:cNvPr>
          <p:cNvCxnSpPr>
            <a:stCxn id="49" idx="1"/>
          </p:cNvCxnSpPr>
          <p:nvPr/>
        </p:nvCxnSpPr>
        <p:spPr>
          <a:xfrm>
            <a:off x="2715759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D017179-7A35-676F-4E14-625BD71A0549}"/>
              </a:ext>
            </a:extLst>
          </p:cNvPr>
          <p:cNvCxnSpPr/>
          <p:nvPr/>
        </p:nvCxnSpPr>
        <p:spPr>
          <a:xfrm>
            <a:off x="3930207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1581;p57">
            <a:extLst>
              <a:ext uri="{FF2B5EF4-FFF2-40B4-BE49-F238E27FC236}">
                <a16:creationId xmlns:a16="http://schemas.microsoft.com/office/drawing/2014/main" id="{CF77DFAD-04A7-5D3B-70EF-3DA606DB729B}"/>
              </a:ext>
            </a:extLst>
          </p:cNvPr>
          <p:cNvSpPr/>
          <p:nvPr/>
        </p:nvSpPr>
        <p:spPr>
          <a:xfrm>
            <a:off x="4619941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88;p57">
            <a:extLst>
              <a:ext uri="{FF2B5EF4-FFF2-40B4-BE49-F238E27FC236}">
                <a16:creationId xmlns:a16="http://schemas.microsoft.com/office/drawing/2014/main" id="{731F7BC2-CE26-6AEE-C9DA-137F10551399}"/>
              </a:ext>
            </a:extLst>
          </p:cNvPr>
          <p:cNvSpPr txBox="1">
            <a:spLocks/>
          </p:cNvSpPr>
          <p:nvPr/>
        </p:nvSpPr>
        <p:spPr>
          <a:xfrm>
            <a:off x="4619941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A CLOUD GURU</a:t>
            </a:r>
          </a:p>
        </p:txBody>
      </p:sp>
      <p:sp>
        <p:nvSpPr>
          <p:cNvPr id="63" name="Google Shape;1592;p57">
            <a:extLst>
              <a:ext uri="{FF2B5EF4-FFF2-40B4-BE49-F238E27FC236}">
                <a16:creationId xmlns:a16="http://schemas.microsoft.com/office/drawing/2014/main" id="{B131C8F5-F6E9-B312-CE0E-5F89E20F3439}"/>
              </a:ext>
            </a:extLst>
          </p:cNvPr>
          <p:cNvSpPr txBox="1">
            <a:spLocks/>
          </p:cNvSpPr>
          <p:nvPr/>
        </p:nvSpPr>
        <p:spPr>
          <a:xfrm>
            <a:off x="4619940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64" name="Google Shape;1595;p57">
            <a:hlinkClick r:id="rId7"/>
            <a:extLst>
              <a:ext uri="{FF2B5EF4-FFF2-40B4-BE49-F238E27FC236}">
                <a16:creationId xmlns:a16="http://schemas.microsoft.com/office/drawing/2014/main" id="{47DBE894-E829-72C9-5AE6-822B793C8729}"/>
              </a:ext>
            </a:extLst>
          </p:cNvPr>
          <p:cNvSpPr/>
          <p:nvPr/>
        </p:nvSpPr>
        <p:spPr>
          <a:xfrm>
            <a:off x="5085293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50;p48">
            <a:extLst>
              <a:ext uri="{FF2B5EF4-FFF2-40B4-BE49-F238E27FC236}">
                <a16:creationId xmlns:a16="http://schemas.microsoft.com/office/drawing/2014/main" id="{7010E7B4-5F20-2E2C-A319-8B9A994A991A}"/>
              </a:ext>
            </a:extLst>
          </p:cNvPr>
          <p:cNvSpPr txBox="1">
            <a:spLocks/>
          </p:cNvSpPr>
          <p:nvPr/>
        </p:nvSpPr>
        <p:spPr>
          <a:xfrm flipH="1">
            <a:off x="4619940" y="2689163"/>
            <a:ext cx="1691314" cy="7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dirty="0"/>
              <a:t>AWS Certified Cloud Practitioner (CLF-C01)</a:t>
            </a:r>
          </a:p>
        </p:txBody>
      </p:sp>
      <p:sp>
        <p:nvSpPr>
          <p:cNvPr id="67" name="Google Shape;739;p42">
            <a:extLst>
              <a:ext uri="{FF2B5EF4-FFF2-40B4-BE49-F238E27FC236}">
                <a16:creationId xmlns:a16="http://schemas.microsoft.com/office/drawing/2014/main" id="{F474A783-8452-F16A-928D-10BECF4384F6}"/>
              </a:ext>
            </a:extLst>
          </p:cNvPr>
          <p:cNvSpPr/>
          <p:nvPr/>
        </p:nvSpPr>
        <p:spPr>
          <a:xfrm>
            <a:off x="4859238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19003F5-22F7-BB43-F154-5613899FE084}"/>
              </a:ext>
            </a:extLst>
          </p:cNvPr>
          <p:cNvSpPr txBox="1"/>
          <p:nvPr/>
        </p:nvSpPr>
        <p:spPr>
          <a:xfrm>
            <a:off x="4619940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Iniciante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DC60E88-3BC9-36A2-FAAA-67CF172F98B3}"/>
              </a:ext>
            </a:extLst>
          </p:cNvPr>
          <p:cNvCxnSpPr>
            <a:stCxn id="63" idx="1"/>
          </p:cNvCxnSpPr>
          <p:nvPr/>
        </p:nvCxnSpPr>
        <p:spPr>
          <a:xfrm>
            <a:off x="4619940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F3390B1-5F89-E5BB-9825-32270A5A326E}"/>
              </a:ext>
            </a:extLst>
          </p:cNvPr>
          <p:cNvCxnSpPr/>
          <p:nvPr/>
        </p:nvCxnSpPr>
        <p:spPr>
          <a:xfrm>
            <a:off x="5834388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581;p57">
            <a:extLst>
              <a:ext uri="{FF2B5EF4-FFF2-40B4-BE49-F238E27FC236}">
                <a16:creationId xmlns:a16="http://schemas.microsoft.com/office/drawing/2014/main" id="{F687EEE6-F635-38D4-8592-65DD5422197E}"/>
              </a:ext>
            </a:extLst>
          </p:cNvPr>
          <p:cNvSpPr/>
          <p:nvPr/>
        </p:nvSpPr>
        <p:spPr>
          <a:xfrm>
            <a:off x="6522650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588;p57">
            <a:extLst>
              <a:ext uri="{FF2B5EF4-FFF2-40B4-BE49-F238E27FC236}">
                <a16:creationId xmlns:a16="http://schemas.microsoft.com/office/drawing/2014/main" id="{2E772081-6A9D-516D-1D23-AA019B2DC526}"/>
              </a:ext>
            </a:extLst>
          </p:cNvPr>
          <p:cNvSpPr txBox="1">
            <a:spLocks/>
          </p:cNvSpPr>
          <p:nvPr/>
        </p:nvSpPr>
        <p:spPr>
          <a:xfrm>
            <a:off x="6522650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LINUX TIPS</a:t>
            </a:r>
          </a:p>
        </p:txBody>
      </p:sp>
      <p:sp>
        <p:nvSpPr>
          <p:cNvPr id="75" name="Google Shape;1592;p57">
            <a:extLst>
              <a:ext uri="{FF2B5EF4-FFF2-40B4-BE49-F238E27FC236}">
                <a16:creationId xmlns:a16="http://schemas.microsoft.com/office/drawing/2014/main" id="{DD371926-37FD-2F69-D7F0-08D8790A1874}"/>
              </a:ext>
            </a:extLst>
          </p:cNvPr>
          <p:cNvSpPr txBox="1">
            <a:spLocks/>
          </p:cNvSpPr>
          <p:nvPr/>
        </p:nvSpPr>
        <p:spPr>
          <a:xfrm>
            <a:off x="6522649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76" name="Google Shape;1595;p57">
            <a:hlinkClick r:id="rId8"/>
            <a:extLst>
              <a:ext uri="{FF2B5EF4-FFF2-40B4-BE49-F238E27FC236}">
                <a16:creationId xmlns:a16="http://schemas.microsoft.com/office/drawing/2014/main" id="{DCDDDEE7-D11F-3F1F-9502-EF396C94F7C2}"/>
              </a:ext>
            </a:extLst>
          </p:cNvPr>
          <p:cNvSpPr/>
          <p:nvPr/>
        </p:nvSpPr>
        <p:spPr>
          <a:xfrm>
            <a:off x="6988002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950;p48">
            <a:extLst>
              <a:ext uri="{FF2B5EF4-FFF2-40B4-BE49-F238E27FC236}">
                <a16:creationId xmlns:a16="http://schemas.microsoft.com/office/drawing/2014/main" id="{DD5662A0-C359-93BA-733F-95EF84DBA057}"/>
              </a:ext>
            </a:extLst>
          </p:cNvPr>
          <p:cNvSpPr txBox="1">
            <a:spLocks/>
          </p:cNvSpPr>
          <p:nvPr/>
        </p:nvSpPr>
        <p:spPr>
          <a:xfrm flipH="1">
            <a:off x="6522649" y="2689163"/>
            <a:ext cx="1691314" cy="7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dirty="0" err="1"/>
              <a:t>Bonde</a:t>
            </a:r>
            <a:r>
              <a:rPr lang="en-US" dirty="0"/>
              <a:t> da AWS –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Gratuito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Português</a:t>
            </a:r>
            <a:endParaRPr lang="en-US" dirty="0"/>
          </a:p>
        </p:txBody>
      </p:sp>
      <p:sp>
        <p:nvSpPr>
          <p:cNvPr id="79" name="Google Shape;739;p42">
            <a:extLst>
              <a:ext uri="{FF2B5EF4-FFF2-40B4-BE49-F238E27FC236}">
                <a16:creationId xmlns:a16="http://schemas.microsoft.com/office/drawing/2014/main" id="{B40916DD-176C-0E60-DD67-1AB73F81CEFF}"/>
              </a:ext>
            </a:extLst>
          </p:cNvPr>
          <p:cNvSpPr/>
          <p:nvPr/>
        </p:nvSpPr>
        <p:spPr>
          <a:xfrm>
            <a:off x="6761947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EF99965-4988-6742-1587-F6E3BA6B486A}"/>
              </a:ext>
            </a:extLst>
          </p:cNvPr>
          <p:cNvSpPr txBox="1"/>
          <p:nvPr/>
        </p:nvSpPr>
        <p:spPr>
          <a:xfrm>
            <a:off x="6522649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Iniciante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E53DF59-2DDA-C983-D411-DC920AC6EFA2}"/>
              </a:ext>
            </a:extLst>
          </p:cNvPr>
          <p:cNvCxnSpPr>
            <a:stCxn id="75" idx="1"/>
          </p:cNvCxnSpPr>
          <p:nvPr/>
        </p:nvCxnSpPr>
        <p:spPr>
          <a:xfrm>
            <a:off x="6522649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05DB807B-864B-7680-EFFB-B7F68DE54F78}"/>
              </a:ext>
            </a:extLst>
          </p:cNvPr>
          <p:cNvCxnSpPr/>
          <p:nvPr/>
        </p:nvCxnSpPr>
        <p:spPr>
          <a:xfrm>
            <a:off x="7737097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Cloud Guru (@acloudguru) / Twitter">
            <a:hlinkClick r:id="rId7"/>
            <a:extLst>
              <a:ext uri="{FF2B5EF4-FFF2-40B4-BE49-F238E27FC236}">
                <a16:creationId xmlns:a16="http://schemas.microsoft.com/office/drawing/2014/main" id="{A46179BA-27A3-AB99-4400-4FEE0708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38" y="1453268"/>
            <a:ext cx="531959" cy="5319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UXtips - A escola para você aprender tudo sobre DevOps!">
            <a:hlinkClick r:id="rId8"/>
            <a:extLst>
              <a:ext uri="{FF2B5EF4-FFF2-40B4-BE49-F238E27FC236}">
                <a16:creationId xmlns:a16="http://schemas.microsoft.com/office/drawing/2014/main" id="{CF441889-ECF6-FBDD-FBF3-CEACFF56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46" y="1487739"/>
            <a:ext cx="713512" cy="4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FFDA2D-5C90-844C-EE54-97C8C4CEC6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017292" y="1576988"/>
            <a:ext cx="247934" cy="247934"/>
          </a:xfrm>
          <a:prstGeom prst="rect">
            <a:avLst/>
          </a:prstGeom>
        </p:spPr>
      </p:pic>
      <p:sp>
        <p:nvSpPr>
          <p:cNvPr id="85" name="Google Shape;950;p48">
            <a:extLst>
              <a:ext uri="{FF2B5EF4-FFF2-40B4-BE49-F238E27FC236}">
                <a16:creationId xmlns:a16="http://schemas.microsoft.com/office/drawing/2014/main" id="{580C544B-9A4D-7C44-412C-CB4D38757059}"/>
              </a:ext>
            </a:extLst>
          </p:cNvPr>
          <p:cNvSpPr txBox="1">
            <a:spLocks/>
          </p:cNvSpPr>
          <p:nvPr/>
        </p:nvSpPr>
        <p:spPr>
          <a:xfrm flipH="1">
            <a:off x="873806" y="1700955"/>
            <a:ext cx="506936" cy="34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sz="1000" i="1" dirty="0"/>
              <a:t>Link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5DD47E-5280-C13E-5060-D27272B95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3410" y="1060764"/>
            <a:ext cx="360813" cy="36081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004A6E81-B6F2-E18D-A3BC-3140282119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014" y="4961732"/>
            <a:ext cx="234686" cy="234686"/>
          </a:xfrm>
          <a:prstGeom prst="rect">
            <a:avLst/>
          </a:prstGeom>
        </p:spPr>
      </p:pic>
      <p:sp>
        <p:nvSpPr>
          <p:cNvPr id="98" name="Google Shape;950;p48">
            <a:extLst>
              <a:ext uri="{FF2B5EF4-FFF2-40B4-BE49-F238E27FC236}">
                <a16:creationId xmlns:a16="http://schemas.microsoft.com/office/drawing/2014/main" id="{181566F0-AFD5-A396-7DB0-B4E9BBF70E32}"/>
              </a:ext>
            </a:extLst>
          </p:cNvPr>
          <p:cNvSpPr txBox="1">
            <a:spLocks/>
          </p:cNvSpPr>
          <p:nvPr/>
        </p:nvSpPr>
        <p:spPr>
          <a:xfrm flipH="1">
            <a:off x="1057700" y="4901643"/>
            <a:ext cx="1076503" cy="32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en-US" b="1" dirty="0"/>
              <a:t>Pago</a:t>
            </a:r>
          </a:p>
        </p:txBody>
      </p:sp>
    </p:spTree>
    <p:extLst>
      <p:ext uri="{BB962C8B-B14F-4D97-AF65-F5344CB8AC3E}">
        <p14:creationId xmlns:p14="http://schemas.microsoft.com/office/powerpoint/2010/main" val="257378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7"/>
          <p:cNvSpPr/>
          <p:nvPr/>
        </p:nvSpPr>
        <p:spPr>
          <a:xfrm rot="5400000">
            <a:off x="4548717" y="5232273"/>
            <a:ext cx="54479" cy="29427"/>
          </a:xfrm>
          <a:custGeom>
            <a:avLst/>
            <a:gdLst/>
            <a:ahLst/>
            <a:cxnLst/>
            <a:rect l="l" t="t" r="r" b="b"/>
            <a:pathLst>
              <a:path w="1494" h="807" extrusionOk="0">
                <a:moveTo>
                  <a:pt x="1289" y="1"/>
                </a:moveTo>
                <a:cubicBezTo>
                  <a:pt x="1266" y="1"/>
                  <a:pt x="1243" y="5"/>
                  <a:pt x="1221" y="14"/>
                </a:cubicBezTo>
                <a:lnTo>
                  <a:pt x="133" y="464"/>
                </a:lnTo>
                <a:cubicBezTo>
                  <a:pt x="44" y="500"/>
                  <a:pt x="0" y="607"/>
                  <a:pt x="36" y="697"/>
                </a:cubicBezTo>
                <a:cubicBezTo>
                  <a:pt x="67" y="767"/>
                  <a:pt x="133" y="807"/>
                  <a:pt x="204" y="807"/>
                </a:cubicBezTo>
                <a:cubicBezTo>
                  <a:pt x="227" y="807"/>
                  <a:pt x="250" y="804"/>
                  <a:pt x="270" y="794"/>
                </a:cubicBezTo>
                <a:lnTo>
                  <a:pt x="1357" y="344"/>
                </a:lnTo>
                <a:cubicBezTo>
                  <a:pt x="1450" y="307"/>
                  <a:pt x="1494" y="200"/>
                  <a:pt x="1454" y="110"/>
                </a:cubicBezTo>
                <a:cubicBezTo>
                  <a:pt x="1426" y="42"/>
                  <a:pt x="1360" y="1"/>
                  <a:pt x="1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TRILHAS DE </a:t>
            </a:r>
            <a:r>
              <a:rPr lang="en" b="0" dirty="0">
                <a:solidFill>
                  <a:schemeClr val="dk2"/>
                </a:solidFill>
              </a:rPr>
              <a:t>APRENDIZADO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55" name="Google Shape;1581;p57">
            <a:extLst>
              <a:ext uri="{FF2B5EF4-FFF2-40B4-BE49-F238E27FC236}">
                <a16:creationId xmlns:a16="http://schemas.microsoft.com/office/drawing/2014/main" id="{90DE2615-D06F-8F1C-99EF-E5CA8F77F18E}"/>
              </a:ext>
            </a:extLst>
          </p:cNvPr>
          <p:cNvSpPr/>
          <p:nvPr/>
        </p:nvSpPr>
        <p:spPr>
          <a:xfrm>
            <a:off x="818403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588;p57">
            <a:extLst>
              <a:ext uri="{FF2B5EF4-FFF2-40B4-BE49-F238E27FC236}">
                <a16:creationId xmlns:a16="http://schemas.microsoft.com/office/drawing/2014/main" id="{5C2F7C1E-D19D-F513-630F-0B3D1CF3A7C9}"/>
              </a:ext>
            </a:extLst>
          </p:cNvPr>
          <p:cNvSpPr txBox="1">
            <a:spLocks/>
          </p:cNvSpPr>
          <p:nvPr/>
        </p:nvSpPr>
        <p:spPr>
          <a:xfrm>
            <a:off x="818403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NEAL DAVIS</a:t>
            </a:r>
          </a:p>
        </p:txBody>
      </p:sp>
      <p:sp>
        <p:nvSpPr>
          <p:cNvPr id="58" name="Google Shape;1592;p57">
            <a:extLst>
              <a:ext uri="{FF2B5EF4-FFF2-40B4-BE49-F238E27FC236}">
                <a16:creationId xmlns:a16="http://schemas.microsoft.com/office/drawing/2014/main" id="{3A423E42-E6DD-D896-3E37-271DD51E1B83}"/>
              </a:ext>
            </a:extLst>
          </p:cNvPr>
          <p:cNvSpPr txBox="1">
            <a:spLocks/>
          </p:cNvSpPr>
          <p:nvPr/>
        </p:nvSpPr>
        <p:spPr>
          <a:xfrm>
            <a:off x="818402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59" name="Google Shape;1595;p57">
            <a:hlinkClick r:id="rId3"/>
            <a:extLst>
              <a:ext uri="{FF2B5EF4-FFF2-40B4-BE49-F238E27FC236}">
                <a16:creationId xmlns:a16="http://schemas.microsoft.com/office/drawing/2014/main" id="{9D5F02D0-D9F4-4F34-2717-A65A770ECC24}"/>
              </a:ext>
            </a:extLst>
          </p:cNvPr>
          <p:cNvSpPr/>
          <p:nvPr/>
        </p:nvSpPr>
        <p:spPr>
          <a:xfrm>
            <a:off x="1283755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áfico 23">
            <a:hlinkClick r:id="rId3"/>
            <a:extLst>
              <a:ext uri="{FF2B5EF4-FFF2-40B4-BE49-F238E27FC236}">
                <a16:creationId xmlns:a16="http://schemas.microsoft.com/office/drawing/2014/main" id="{7E88CB90-4D7B-8764-CF14-D9F23DC8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4915" y="1419817"/>
            <a:ext cx="294679" cy="571084"/>
          </a:xfrm>
          <a:prstGeom prst="rect">
            <a:avLst/>
          </a:prstGeom>
        </p:spPr>
      </p:pic>
      <p:sp>
        <p:nvSpPr>
          <p:cNvPr id="69" name="Google Shape;950;p48">
            <a:extLst>
              <a:ext uri="{FF2B5EF4-FFF2-40B4-BE49-F238E27FC236}">
                <a16:creationId xmlns:a16="http://schemas.microsoft.com/office/drawing/2014/main" id="{3860C62F-BC8E-2D60-B90E-5AAE82DEEC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818402" y="2689163"/>
            <a:ext cx="1691314" cy="78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Certified Solutions Architect Associate</a:t>
            </a:r>
            <a:endParaRPr dirty="0"/>
          </a:p>
        </p:txBody>
      </p:sp>
      <p:sp>
        <p:nvSpPr>
          <p:cNvPr id="74" name="Google Shape;739;p42">
            <a:extLst>
              <a:ext uri="{FF2B5EF4-FFF2-40B4-BE49-F238E27FC236}">
                <a16:creationId xmlns:a16="http://schemas.microsoft.com/office/drawing/2014/main" id="{891E1BEE-1934-95F8-2703-BAA9E39CB182}"/>
              </a:ext>
            </a:extLst>
          </p:cNvPr>
          <p:cNvSpPr/>
          <p:nvPr/>
        </p:nvSpPr>
        <p:spPr>
          <a:xfrm>
            <a:off x="1057700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10C62B-83A7-647B-283E-CA8C459EE8A1}"/>
              </a:ext>
            </a:extLst>
          </p:cNvPr>
          <p:cNvSpPr txBox="1"/>
          <p:nvPr/>
        </p:nvSpPr>
        <p:spPr>
          <a:xfrm>
            <a:off x="818402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Intermediário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40E6E11-7004-614D-A0FC-42D4E27B5C97}"/>
              </a:ext>
            </a:extLst>
          </p:cNvPr>
          <p:cNvCxnSpPr>
            <a:stCxn id="58" idx="1"/>
          </p:cNvCxnSpPr>
          <p:nvPr/>
        </p:nvCxnSpPr>
        <p:spPr>
          <a:xfrm>
            <a:off x="818402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1B21615-D82A-3247-2ECA-66008E6B4ECD}"/>
              </a:ext>
            </a:extLst>
          </p:cNvPr>
          <p:cNvCxnSpPr/>
          <p:nvPr/>
        </p:nvCxnSpPr>
        <p:spPr>
          <a:xfrm>
            <a:off x="2032850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1581;p57">
            <a:extLst>
              <a:ext uri="{FF2B5EF4-FFF2-40B4-BE49-F238E27FC236}">
                <a16:creationId xmlns:a16="http://schemas.microsoft.com/office/drawing/2014/main" id="{2551056F-A155-A336-167B-C6C5E130BD2F}"/>
              </a:ext>
            </a:extLst>
          </p:cNvPr>
          <p:cNvSpPr/>
          <p:nvPr/>
        </p:nvSpPr>
        <p:spPr>
          <a:xfrm>
            <a:off x="2715760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88;p57">
            <a:extLst>
              <a:ext uri="{FF2B5EF4-FFF2-40B4-BE49-F238E27FC236}">
                <a16:creationId xmlns:a16="http://schemas.microsoft.com/office/drawing/2014/main" id="{4B0C1ABA-1B84-BB26-6FDE-32B54FB77EF2}"/>
              </a:ext>
            </a:extLst>
          </p:cNvPr>
          <p:cNvSpPr txBox="1">
            <a:spLocks/>
          </p:cNvSpPr>
          <p:nvPr/>
        </p:nvSpPr>
        <p:spPr>
          <a:xfrm>
            <a:off x="2715760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STEPHANE MAAREK</a:t>
            </a:r>
          </a:p>
        </p:txBody>
      </p:sp>
      <p:sp>
        <p:nvSpPr>
          <p:cNvPr id="49" name="Google Shape;1592;p57">
            <a:extLst>
              <a:ext uri="{FF2B5EF4-FFF2-40B4-BE49-F238E27FC236}">
                <a16:creationId xmlns:a16="http://schemas.microsoft.com/office/drawing/2014/main" id="{7D12554B-EB8D-BE1D-277C-22E6B7EE77CA}"/>
              </a:ext>
            </a:extLst>
          </p:cNvPr>
          <p:cNvSpPr txBox="1">
            <a:spLocks/>
          </p:cNvSpPr>
          <p:nvPr/>
        </p:nvSpPr>
        <p:spPr>
          <a:xfrm>
            <a:off x="2715759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50" name="Google Shape;1595;p57">
            <a:hlinkClick r:id="rId6"/>
            <a:extLst>
              <a:ext uri="{FF2B5EF4-FFF2-40B4-BE49-F238E27FC236}">
                <a16:creationId xmlns:a16="http://schemas.microsoft.com/office/drawing/2014/main" id="{077E72EB-BF00-C9A4-851F-DBA5615DAFBC}"/>
              </a:ext>
            </a:extLst>
          </p:cNvPr>
          <p:cNvSpPr/>
          <p:nvPr/>
        </p:nvSpPr>
        <p:spPr>
          <a:xfrm>
            <a:off x="3181112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ráfico 50">
            <a:hlinkClick r:id="rId6"/>
            <a:extLst>
              <a:ext uri="{FF2B5EF4-FFF2-40B4-BE49-F238E27FC236}">
                <a16:creationId xmlns:a16="http://schemas.microsoft.com/office/drawing/2014/main" id="{2AC61217-95D2-AD42-7709-CF52D8632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272" y="1419817"/>
            <a:ext cx="294679" cy="571084"/>
          </a:xfrm>
          <a:prstGeom prst="rect">
            <a:avLst/>
          </a:prstGeom>
        </p:spPr>
      </p:pic>
      <p:sp>
        <p:nvSpPr>
          <p:cNvPr id="52" name="Google Shape;950;p48">
            <a:extLst>
              <a:ext uri="{FF2B5EF4-FFF2-40B4-BE49-F238E27FC236}">
                <a16:creationId xmlns:a16="http://schemas.microsoft.com/office/drawing/2014/main" id="{25F1756D-D0DE-E30B-333A-A5025236A0C5}"/>
              </a:ext>
            </a:extLst>
          </p:cNvPr>
          <p:cNvSpPr txBox="1">
            <a:spLocks/>
          </p:cNvSpPr>
          <p:nvPr/>
        </p:nvSpPr>
        <p:spPr>
          <a:xfrm flipH="1">
            <a:off x="2715759" y="2689163"/>
            <a:ext cx="1691314" cy="7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dirty="0"/>
              <a:t>Ultimate AWS Certified Solutions Architect Associate</a:t>
            </a:r>
          </a:p>
        </p:txBody>
      </p:sp>
      <p:sp>
        <p:nvSpPr>
          <p:cNvPr id="53" name="Google Shape;739;p42">
            <a:extLst>
              <a:ext uri="{FF2B5EF4-FFF2-40B4-BE49-F238E27FC236}">
                <a16:creationId xmlns:a16="http://schemas.microsoft.com/office/drawing/2014/main" id="{9830FC22-C131-7224-4FD1-D62EF29D225A}"/>
              </a:ext>
            </a:extLst>
          </p:cNvPr>
          <p:cNvSpPr/>
          <p:nvPr/>
        </p:nvSpPr>
        <p:spPr>
          <a:xfrm>
            <a:off x="2955057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0379D38-6CF3-70C2-2AFF-2EF9CB775DC9}"/>
              </a:ext>
            </a:extLst>
          </p:cNvPr>
          <p:cNvSpPr txBox="1"/>
          <p:nvPr/>
        </p:nvSpPr>
        <p:spPr>
          <a:xfrm>
            <a:off x="2715759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Intermediário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FCDB9C0-DF07-3202-B288-7F7E6976CE19}"/>
              </a:ext>
            </a:extLst>
          </p:cNvPr>
          <p:cNvCxnSpPr>
            <a:stCxn id="49" idx="1"/>
          </p:cNvCxnSpPr>
          <p:nvPr/>
        </p:nvCxnSpPr>
        <p:spPr>
          <a:xfrm>
            <a:off x="2715759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D017179-7A35-676F-4E14-625BD71A0549}"/>
              </a:ext>
            </a:extLst>
          </p:cNvPr>
          <p:cNvCxnSpPr/>
          <p:nvPr/>
        </p:nvCxnSpPr>
        <p:spPr>
          <a:xfrm>
            <a:off x="3930207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1581;p57">
            <a:extLst>
              <a:ext uri="{FF2B5EF4-FFF2-40B4-BE49-F238E27FC236}">
                <a16:creationId xmlns:a16="http://schemas.microsoft.com/office/drawing/2014/main" id="{CF77DFAD-04A7-5D3B-70EF-3DA606DB729B}"/>
              </a:ext>
            </a:extLst>
          </p:cNvPr>
          <p:cNvSpPr/>
          <p:nvPr/>
        </p:nvSpPr>
        <p:spPr>
          <a:xfrm>
            <a:off x="4619941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88;p57">
            <a:extLst>
              <a:ext uri="{FF2B5EF4-FFF2-40B4-BE49-F238E27FC236}">
                <a16:creationId xmlns:a16="http://schemas.microsoft.com/office/drawing/2014/main" id="{731F7BC2-CE26-6AEE-C9DA-137F10551399}"/>
              </a:ext>
            </a:extLst>
          </p:cNvPr>
          <p:cNvSpPr txBox="1">
            <a:spLocks/>
          </p:cNvSpPr>
          <p:nvPr/>
        </p:nvSpPr>
        <p:spPr>
          <a:xfrm>
            <a:off x="4619941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A CLOUD GURU</a:t>
            </a:r>
          </a:p>
        </p:txBody>
      </p:sp>
      <p:sp>
        <p:nvSpPr>
          <p:cNvPr id="63" name="Google Shape;1592;p57">
            <a:extLst>
              <a:ext uri="{FF2B5EF4-FFF2-40B4-BE49-F238E27FC236}">
                <a16:creationId xmlns:a16="http://schemas.microsoft.com/office/drawing/2014/main" id="{B131C8F5-F6E9-B312-CE0E-5F89E20F3439}"/>
              </a:ext>
            </a:extLst>
          </p:cNvPr>
          <p:cNvSpPr txBox="1">
            <a:spLocks/>
          </p:cNvSpPr>
          <p:nvPr/>
        </p:nvSpPr>
        <p:spPr>
          <a:xfrm>
            <a:off x="4619940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64" name="Google Shape;1595;p57">
            <a:hlinkClick r:id="rId7"/>
            <a:extLst>
              <a:ext uri="{FF2B5EF4-FFF2-40B4-BE49-F238E27FC236}">
                <a16:creationId xmlns:a16="http://schemas.microsoft.com/office/drawing/2014/main" id="{47DBE894-E829-72C9-5AE6-822B793C8729}"/>
              </a:ext>
            </a:extLst>
          </p:cNvPr>
          <p:cNvSpPr/>
          <p:nvPr/>
        </p:nvSpPr>
        <p:spPr>
          <a:xfrm>
            <a:off x="5085293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50;p48">
            <a:extLst>
              <a:ext uri="{FF2B5EF4-FFF2-40B4-BE49-F238E27FC236}">
                <a16:creationId xmlns:a16="http://schemas.microsoft.com/office/drawing/2014/main" id="{7010E7B4-5F20-2E2C-A319-8B9A994A991A}"/>
              </a:ext>
            </a:extLst>
          </p:cNvPr>
          <p:cNvSpPr txBox="1">
            <a:spLocks/>
          </p:cNvSpPr>
          <p:nvPr/>
        </p:nvSpPr>
        <p:spPr>
          <a:xfrm flipH="1">
            <a:off x="4619940" y="2689163"/>
            <a:ext cx="1691314" cy="7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dirty="0"/>
              <a:t>AWS Certified Solutions Architect Associate (SAA-C02)</a:t>
            </a:r>
          </a:p>
        </p:txBody>
      </p:sp>
      <p:sp>
        <p:nvSpPr>
          <p:cNvPr id="67" name="Google Shape;739;p42">
            <a:extLst>
              <a:ext uri="{FF2B5EF4-FFF2-40B4-BE49-F238E27FC236}">
                <a16:creationId xmlns:a16="http://schemas.microsoft.com/office/drawing/2014/main" id="{F474A783-8452-F16A-928D-10BECF4384F6}"/>
              </a:ext>
            </a:extLst>
          </p:cNvPr>
          <p:cNvSpPr/>
          <p:nvPr/>
        </p:nvSpPr>
        <p:spPr>
          <a:xfrm>
            <a:off x="4859238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19003F5-22F7-BB43-F154-5613899FE084}"/>
              </a:ext>
            </a:extLst>
          </p:cNvPr>
          <p:cNvSpPr txBox="1"/>
          <p:nvPr/>
        </p:nvSpPr>
        <p:spPr>
          <a:xfrm>
            <a:off x="4619940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Intermediário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DC60E88-3BC9-36A2-FAAA-67CF172F98B3}"/>
              </a:ext>
            </a:extLst>
          </p:cNvPr>
          <p:cNvCxnSpPr>
            <a:stCxn id="63" idx="1"/>
          </p:cNvCxnSpPr>
          <p:nvPr/>
        </p:nvCxnSpPr>
        <p:spPr>
          <a:xfrm>
            <a:off x="4619940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F3390B1-5F89-E5BB-9825-32270A5A326E}"/>
              </a:ext>
            </a:extLst>
          </p:cNvPr>
          <p:cNvCxnSpPr/>
          <p:nvPr/>
        </p:nvCxnSpPr>
        <p:spPr>
          <a:xfrm>
            <a:off x="5834388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581;p57">
            <a:extLst>
              <a:ext uri="{FF2B5EF4-FFF2-40B4-BE49-F238E27FC236}">
                <a16:creationId xmlns:a16="http://schemas.microsoft.com/office/drawing/2014/main" id="{F687EEE6-F635-38D4-8592-65DD5422197E}"/>
              </a:ext>
            </a:extLst>
          </p:cNvPr>
          <p:cNvSpPr/>
          <p:nvPr/>
        </p:nvSpPr>
        <p:spPr>
          <a:xfrm>
            <a:off x="6522650" y="2017435"/>
            <a:ext cx="1691312" cy="234302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588;p57">
            <a:extLst>
              <a:ext uri="{FF2B5EF4-FFF2-40B4-BE49-F238E27FC236}">
                <a16:creationId xmlns:a16="http://schemas.microsoft.com/office/drawing/2014/main" id="{2E772081-6A9D-516D-1D23-AA019B2DC526}"/>
              </a:ext>
            </a:extLst>
          </p:cNvPr>
          <p:cNvSpPr txBox="1">
            <a:spLocks/>
          </p:cNvSpPr>
          <p:nvPr/>
        </p:nvSpPr>
        <p:spPr>
          <a:xfrm>
            <a:off x="6522650" y="2242340"/>
            <a:ext cx="1691312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 b="1" i="0" u="none" strike="noStrike" cap="none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pt-BR" sz="1400" b="0" dirty="0"/>
              <a:t>&lt;INSTRUTOR&gt;</a:t>
            </a:r>
          </a:p>
        </p:txBody>
      </p:sp>
      <p:sp>
        <p:nvSpPr>
          <p:cNvPr id="75" name="Google Shape;1592;p57">
            <a:extLst>
              <a:ext uri="{FF2B5EF4-FFF2-40B4-BE49-F238E27FC236}">
                <a16:creationId xmlns:a16="http://schemas.microsoft.com/office/drawing/2014/main" id="{DD371926-37FD-2F69-D7F0-08D8790A1874}"/>
              </a:ext>
            </a:extLst>
          </p:cNvPr>
          <p:cNvSpPr txBox="1">
            <a:spLocks/>
          </p:cNvSpPr>
          <p:nvPr/>
        </p:nvSpPr>
        <p:spPr>
          <a:xfrm>
            <a:off x="6522649" y="3426217"/>
            <a:ext cx="1691313" cy="342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2500" b="1" i="0" u="none" strike="noStrike" cap="none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" sz="1400" dirty="0"/>
              <a:t>NÍVEL</a:t>
            </a:r>
          </a:p>
        </p:txBody>
      </p:sp>
      <p:sp>
        <p:nvSpPr>
          <p:cNvPr id="76" name="Google Shape;1595;p57">
            <a:hlinkClick r:id="rId8"/>
            <a:extLst>
              <a:ext uri="{FF2B5EF4-FFF2-40B4-BE49-F238E27FC236}">
                <a16:creationId xmlns:a16="http://schemas.microsoft.com/office/drawing/2014/main" id="{DCDDDEE7-D11F-3F1F-9502-EF396C94F7C2}"/>
              </a:ext>
            </a:extLst>
          </p:cNvPr>
          <p:cNvSpPr/>
          <p:nvPr/>
        </p:nvSpPr>
        <p:spPr>
          <a:xfrm>
            <a:off x="6988002" y="1299187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950;p48">
            <a:extLst>
              <a:ext uri="{FF2B5EF4-FFF2-40B4-BE49-F238E27FC236}">
                <a16:creationId xmlns:a16="http://schemas.microsoft.com/office/drawing/2014/main" id="{DD5662A0-C359-93BA-733F-95EF84DBA057}"/>
              </a:ext>
            </a:extLst>
          </p:cNvPr>
          <p:cNvSpPr txBox="1">
            <a:spLocks/>
          </p:cNvSpPr>
          <p:nvPr/>
        </p:nvSpPr>
        <p:spPr>
          <a:xfrm flipH="1">
            <a:off x="6522649" y="2689163"/>
            <a:ext cx="1691314" cy="7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dirty="0"/>
              <a:t>&lt;Nome do </a:t>
            </a:r>
            <a:r>
              <a:rPr lang="en-US" dirty="0" err="1"/>
              <a:t>curso</a:t>
            </a:r>
            <a:r>
              <a:rPr lang="en-US" dirty="0"/>
              <a:t>&gt;</a:t>
            </a:r>
          </a:p>
        </p:txBody>
      </p:sp>
      <p:sp>
        <p:nvSpPr>
          <p:cNvPr id="79" name="Google Shape;739;p42">
            <a:extLst>
              <a:ext uri="{FF2B5EF4-FFF2-40B4-BE49-F238E27FC236}">
                <a16:creationId xmlns:a16="http://schemas.microsoft.com/office/drawing/2014/main" id="{B40916DD-176C-0E60-DD67-1AB73F81CEFF}"/>
              </a:ext>
            </a:extLst>
          </p:cNvPr>
          <p:cNvSpPr/>
          <p:nvPr/>
        </p:nvSpPr>
        <p:spPr>
          <a:xfrm>
            <a:off x="6761947" y="3841825"/>
            <a:ext cx="1207827" cy="286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EF99965-4988-6742-1587-F6E3BA6B486A}"/>
              </a:ext>
            </a:extLst>
          </p:cNvPr>
          <p:cNvSpPr txBox="1"/>
          <p:nvPr/>
        </p:nvSpPr>
        <p:spPr>
          <a:xfrm>
            <a:off x="6522649" y="3846806"/>
            <a:ext cx="1691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&lt;Nível&gt;</a:t>
            </a:r>
            <a:endParaRPr lang="pt-BR" sz="12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E53DF59-2DDA-C983-D411-DC920AC6EFA2}"/>
              </a:ext>
            </a:extLst>
          </p:cNvPr>
          <p:cNvCxnSpPr>
            <a:stCxn id="75" idx="1"/>
          </p:cNvCxnSpPr>
          <p:nvPr/>
        </p:nvCxnSpPr>
        <p:spPr>
          <a:xfrm>
            <a:off x="6522649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05DB807B-864B-7680-EFFB-B7F68DE54F78}"/>
              </a:ext>
            </a:extLst>
          </p:cNvPr>
          <p:cNvCxnSpPr/>
          <p:nvPr/>
        </p:nvCxnSpPr>
        <p:spPr>
          <a:xfrm>
            <a:off x="7737097" y="3597436"/>
            <a:ext cx="46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Cloud Guru (@acloudguru) / Twitter">
            <a:hlinkClick r:id="rId7"/>
            <a:extLst>
              <a:ext uri="{FF2B5EF4-FFF2-40B4-BE49-F238E27FC236}">
                <a16:creationId xmlns:a16="http://schemas.microsoft.com/office/drawing/2014/main" id="{A46179BA-27A3-AB99-4400-4FEE0708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38" y="1453268"/>
            <a:ext cx="531959" cy="5319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FFDA2D-5C90-844C-EE54-97C8C4CEC6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17292" y="1576988"/>
            <a:ext cx="247934" cy="247934"/>
          </a:xfrm>
          <a:prstGeom prst="rect">
            <a:avLst/>
          </a:prstGeom>
        </p:spPr>
      </p:pic>
      <p:sp>
        <p:nvSpPr>
          <p:cNvPr id="85" name="Google Shape;950;p48">
            <a:extLst>
              <a:ext uri="{FF2B5EF4-FFF2-40B4-BE49-F238E27FC236}">
                <a16:creationId xmlns:a16="http://schemas.microsoft.com/office/drawing/2014/main" id="{580C544B-9A4D-7C44-412C-CB4D38757059}"/>
              </a:ext>
            </a:extLst>
          </p:cNvPr>
          <p:cNvSpPr txBox="1">
            <a:spLocks/>
          </p:cNvSpPr>
          <p:nvPr/>
        </p:nvSpPr>
        <p:spPr>
          <a:xfrm flipH="1">
            <a:off x="873806" y="1700955"/>
            <a:ext cx="506936" cy="34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Josefin Slab SemiBold"/>
              <a:buNone/>
            </a:pPr>
            <a:r>
              <a:rPr lang="en-US" sz="1000" i="1" dirty="0"/>
              <a:t>Link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5DD47E-5280-C13E-5060-D27272B951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3410" y="1060764"/>
            <a:ext cx="360813" cy="36081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004A6E81-B6F2-E18D-A3BC-314028211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014" y="4961732"/>
            <a:ext cx="234686" cy="234686"/>
          </a:xfrm>
          <a:prstGeom prst="rect">
            <a:avLst/>
          </a:prstGeom>
        </p:spPr>
      </p:pic>
      <p:sp>
        <p:nvSpPr>
          <p:cNvPr id="98" name="Google Shape;950;p48">
            <a:extLst>
              <a:ext uri="{FF2B5EF4-FFF2-40B4-BE49-F238E27FC236}">
                <a16:creationId xmlns:a16="http://schemas.microsoft.com/office/drawing/2014/main" id="{181566F0-AFD5-A396-7DB0-B4E9BBF70E32}"/>
              </a:ext>
            </a:extLst>
          </p:cNvPr>
          <p:cNvSpPr txBox="1">
            <a:spLocks/>
          </p:cNvSpPr>
          <p:nvPr/>
        </p:nvSpPr>
        <p:spPr>
          <a:xfrm flipH="1">
            <a:off x="1057700" y="4901643"/>
            <a:ext cx="1076503" cy="32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○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■"/>
              <a:defRPr sz="11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Josefin Slab SemiBold"/>
              <a:buNone/>
            </a:pPr>
            <a:r>
              <a:rPr lang="en-US" b="1" dirty="0"/>
              <a:t>Pago</a:t>
            </a:r>
          </a:p>
        </p:txBody>
      </p:sp>
    </p:spTree>
    <p:extLst>
      <p:ext uri="{BB962C8B-B14F-4D97-AF65-F5344CB8AC3E}">
        <p14:creationId xmlns:p14="http://schemas.microsoft.com/office/powerpoint/2010/main" val="185681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3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UMA JORNADA </a:t>
            </a:r>
            <a:r>
              <a:rPr lang="en" b="0" dirty="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Montserrat"/>
              </a:rPr>
              <a:t>CONSTANTE</a:t>
            </a:r>
            <a:endParaRPr b="0" dirty="0">
              <a:solidFill>
                <a:schemeClr val="dk2"/>
              </a:solidFill>
              <a:latin typeface="Segoe UI Black" panose="020B0A02040204020203" pitchFamily="34" charset="0"/>
              <a:ea typeface="Segoe UI Black" panose="020B0A02040204020203" pitchFamily="34" charset="0"/>
              <a:sym typeface="Montserrat"/>
            </a:endParaRPr>
          </a:p>
        </p:txBody>
      </p:sp>
      <p:sp>
        <p:nvSpPr>
          <p:cNvPr id="181" name="Google Shape;12943;p46">
            <a:extLst>
              <a:ext uri="{FF2B5EF4-FFF2-40B4-BE49-F238E27FC236}">
                <a16:creationId xmlns:a16="http://schemas.microsoft.com/office/drawing/2014/main" id="{551F5B17-ED93-FF21-2E5B-E6948AAC325C}"/>
              </a:ext>
            </a:extLst>
          </p:cNvPr>
          <p:cNvSpPr/>
          <p:nvPr/>
        </p:nvSpPr>
        <p:spPr>
          <a:xfrm>
            <a:off x="4235211" y="1975573"/>
            <a:ext cx="1071497" cy="2760455"/>
          </a:xfrm>
          <a:custGeom>
            <a:avLst/>
            <a:gdLst/>
            <a:ahLst/>
            <a:cxnLst/>
            <a:rect l="l" t="t" r="r" b="b"/>
            <a:pathLst>
              <a:path w="40041" h="103156" extrusionOk="0">
                <a:moveTo>
                  <a:pt x="11275" y="1691"/>
                </a:moveTo>
                <a:lnTo>
                  <a:pt x="12752" y="1703"/>
                </a:lnTo>
                <a:lnTo>
                  <a:pt x="12752" y="2500"/>
                </a:lnTo>
                <a:lnTo>
                  <a:pt x="11275" y="2500"/>
                </a:lnTo>
                <a:lnTo>
                  <a:pt x="11275" y="1691"/>
                </a:lnTo>
                <a:close/>
                <a:moveTo>
                  <a:pt x="12752" y="2750"/>
                </a:moveTo>
                <a:lnTo>
                  <a:pt x="12752" y="3643"/>
                </a:lnTo>
                <a:lnTo>
                  <a:pt x="11275" y="3643"/>
                </a:lnTo>
                <a:lnTo>
                  <a:pt x="11275" y="2750"/>
                </a:lnTo>
                <a:close/>
                <a:moveTo>
                  <a:pt x="12752" y="3893"/>
                </a:moveTo>
                <a:lnTo>
                  <a:pt x="12752" y="4786"/>
                </a:lnTo>
                <a:lnTo>
                  <a:pt x="11275" y="4786"/>
                </a:lnTo>
                <a:lnTo>
                  <a:pt x="11275" y="3893"/>
                </a:lnTo>
                <a:close/>
                <a:moveTo>
                  <a:pt x="12752" y="5036"/>
                </a:moveTo>
                <a:lnTo>
                  <a:pt x="12752" y="5929"/>
                </a:lnTo>
                <a:lnTo>
                  <a:pt x="11275" y="5929"/>
                </a:lnTo>
                <a:lnTo>
                  <a:pt x="11275" y="5036"/>
                </a:lnTo>
                <a:close/>
                <a:moveTo>
                  <a:pt x="12752" y="6179"/>
                </a:moveTo>
                <a:lnTo>
                  <a:pt x="12752" y="7072"/>
                </a:lnTo>
                <a:lnTo>
                  <a:pt x="11275" y="7072"/>
                </a:lnTo>
                <a:lnTo>
                  <a:pt x="11275" y="6179"/>
                </a:lnTo>
                <a:close/>
                <a:moveTo>
                  <a:pt x="12752" y="7322"/>
                </a:moveTo>
                <a:lnTo>
                  <a:pt x="12752" y="8215"/>
                </a:lnTo>
                <a:lnTo>
                  <a:pt x="11275" y="8215"/>
                </a:lnTo>
                <a:lnTo>
                  <a:pt x="11275" y="7322"/>
                </a:lnTo>
                <a:close/>
                <a:moveTo>
                  <a:pt x="12752" y="8477"/>
                </a:moveTo>
                <a:lnTo>
                  <a:pt x="12752" y="9370"/>
                </a:lnTo>
                <a:lnTo>
                  <a:pt x="11275" y="9370"/>
                </a:lnTo>
                <a:lnTo>
                  <a:pt x="11275" y="8477"/>
                </a:lnTo>
                <a:close/>
                <a:moveTo>
                  <a:pt x="12752" y="9620"/>
                </a:moveTo>
                <a:lnTo>
                  <a:pt x="12752" y="10513"/>
                </a:lnTo>
                <a:lnTo>
                  <a:pt x="11275" y="10513"/>
                </a:lnTo>
                <a:lnTo>
                  <a:pt x="11275" y="9620"/>
                </a:lnTo>
                <a:close/>
                <a:moveTo>
                  <a:pt x="12752" y="10763"/>
                </a:moveTo>
                <a:lnTo>
                  <a:pt x="12752" y="11656"/>
                </a:lnTo>
                <a:lnTo>
                  <a:pt x="11275" y="11656"/>
                </a:lnTo>
                <a:lnTo>
                  <a:pt x="11275" y="10763"/>
                </a:lnTo>
                <a:close/>
                <a:moveTo>
                  <a:pt x="12752" y="11906"/>
                </a:moveTo>
                <a:lnTo>
                  <a:pt x="12752" y="12799"/>
                </a:lnTo>
                <a:lnTo>
                  <a:pt x="11275" y="12799"/>
                </a:lnTo>
                <a:lnTo>
                  <a:pt x="11275" y="11906"/>
                </a:lnTo>
                <a:close/>
                <a:moveTo>
                  <a:pt x="11013" y="1703"/>
                </a:moveTo>
                <a:lnTo>
                  <a:pt x="11013" y="12895"/>
                </a:lnTo>
                <a:lnTo>
                  <a:pt x="3322" y="1703"/>
                </a:lnTo>
                <a:close/>
                <a:moveTo>
                  <a:pt x="12752" y="13061"/>
                </a:moveTo>
                <a:lnTo>
                  <a:pt x="12752" y="13954"/>
                </a:lnTo>
                <a:lnTo>
                  <a:pt x="11740" y="13954"/>
                </a:lnTo>
                <a:lnTo>
                  <a:pt x="11275" y="13276"/>
                </a:lnTo>
                <a:lnTo>
                  <a:pt x="11275" y="13061"/>
                </a:lnTo>
                <a:close/>
                <a:moveTo>
                  <a:pt x="12752" y="14192"/>
                </a:moveTo>
                <a:lnTo>
                  <a:pt x="12752" y="15085"/>
                </a:lnTo>
                <a:lnTo>
                  <a:pt x="12526" y="15085"/>
                </a:lnTo>
                <a:lnTo>
                  <a:pt x="11918" y="14192"/>
                </a:lnTo>
                <a:close/>
                <a:moveTo>
                  <a:pt x="12752" y="15335"/>
                </a:moveTo>
                <a:lnTo>
                  <a:pt x="12752" y="15407"/>
                </a:lnTo>
                <a:lnTo>
                  <a:pt x="12704" y="15335"/>
                </a:lnTo>
                <a:close/>
                <a:moveTo>
                  <a:pt x="11275" y="15966"/>
                </a:moveTo>
                <a:lnTo>
                  <a:pt x="11454" y="16240"/>
                </a:lnTo>
                <a:lnTo>
                  <a:pt x="11275" y="16240"/>
                </a:lnTo>
                <a:lnTo>
                  <a:pt x="11275" y="15966"/>
                </a:lnTo>
                <a:close/>
                <a:moveTo>
                  <a:pt x="11633" y="16490"/>
                </a:moveTo>
                <a:lnTo>
                  <a:pt x="12240" y="17383"/>
                </a:lnTo>
                <a:lnTo>
                  <a:pt x="11275" y="17383"/>
                </a:lnTo>
                <a:lnTo>
                  <a:pt x="11275" y="16490"/>
                </a:lnTo>
                <a:close/>
                <a:moveTo>
                  <a:pt x="12418" y="17621"/>
                </a:moveTo>
                <a:lnTo>
                  <a:pt x="12752" y="18098"/>
                </a:lnTo>
                <a:lnTo>
                  <a:pt x="12752" y="18514"/>
                </a:lnTo>
                <a:lnTo>
                  <a:pt x="11275" y="18514"/>
                </a:lnTo>
                <a:lnTo>
                  <a:pt x="11275" y="17621"/>
                </a:lnTo>
                <a:close/>
                <a:moveTo>
                  <a:pt x="12752" y="18776"/>
                </a:moveTo>
                <a:lnTo>
                  <a:pt x="12752" y="19669"/>
                </a:lnTo>
                <a:lnTo>
                  <a:pt x="11275" y="19669"/>
                </a:lnTo>
                <a:lnTo>
                  <a:pt x="11275" y="18776"/>
                </a:lnTo>
                <a:close/>
                <a:moveTo>
                  <a:pt x="12752" y="19919"/>
                </a:moveTo>
                <a:lnTo>
                  <a:pt x="12752" y="20812"/>
                </a:lnTo>
                <a:lnTo>
                  <a:pt x="11275" y="20812"/>
                </a:lnTo>
                <a:lnTo>
                  <a:pt x="11275" y="19919"/>
                </a:lnTo>
                <a:close/>
                <a:moveTo>
                  <a:pt x="16824" y="1703"/>
                </a:moveTo>
                <a:lnTo>
                  <a:pt x="16824" y="21348"/>
                </a:lnTo>
                <a:lnTo>
                  <a:pt x="13002" y="15776"/>
                </a:lnTo>
                <a:lnTo>
                  <a:pt x="13002" y="1703"/>
                </a:lnTo>
                <a:close/>
                <a:moveTo>
                  <a:pt x="12752" y="21062"/>
                </a:moveTo>
                <a:lnTo>
                  <a:pt x="12752" y="21955"/>
                </a:lnTo>
                <a:lnTo>
                  <a:pt x="11275" y="21955"/>
                </a:lnTo>
                <a:lnTo>
                  <a:pt x="11275" y="21062"/>
                </a:lnTo>
                <a:close/>
                <a:moveTo>
                  <a:pt x="20229" y="20062"/>
                </a:moveTo>
                <a:lnTo>
                  <a:pt x="19217" y="22241"/>
                </a:lnTo>
                <a:lnTo>
                  <a:pt x="19217" y="20062"/>
                </a:lnTo>
                <a:close/>
                <a:moveTo>
                  <a:pt x="12752" y="22205"/>
                </a:moveTo>
                <a:lnTo>
                  <a:pt x="12752" y="22693"/>
                </a:lnTo>
                <a:lnTo>
                  <a:pt x="11275" y="22693"/>
                </a:lnTo>
                <a:lnTo>
                  <a:pt x="11275" y="22205"/>
                </a:lnTo>
                <a:close/>
                <a:moveTo>
                  <a:pt x="2381" y="3036"/>
                </a:moveTo>
                <a:lnTo>
                  <a:pt x="11013" y="15597"/>
                </a:lnTo>
                <a:lnTo>
                  <a:pt x="11013" y="22705"/>
                </a:lnTo>
                <a:lnTo>
                  <a:pt x="2381" y="22705"/>
                </a:lnTo>
                <a:lnTo>
                  <a:pt x="2381" y="3036"/>
                </a:lnTo>
                <a:close/>
                <a:moveTo>
                  <a:pt x="13002" y="18479"/>
                </a:moveTo>
                <a:lnTo>
                  <a:pt x="15907" y="22705"/>
                </a:lnTo>
                <a:lnTo>
                  <a:pt x="13002" y="22705"/>
                </a:lnTo>
                <a:lnTo>
                  <a:pt x="13002" y="18479"/>
                </a:lnTo>
                <a:close/>
                <a:moveTo>
                  <a:pt x="21741" y="20062"/>
                </a:moveTo>
                <a:lnTo>
                  <a:pt x="20372" y="23003"/>
                </a:lnTo>
                <a:lnTo>
                  <a:pt x="20372" y="20062"/>
                </a:lnTo>
                <a:close/>
                <a:moveTo>
                  <a:pt x="23253" y="20062"/>
                </a:moveTo>
                <a:lnTo>
                  <a:pt x="21884" y="23003"/>
                </a:lnTo>
                <a:lnTo>
                  <a:pt x="21884" y="20062"/>
                </a:lnTo>
                <a:close/>
                <a:moveTo>
                  <a:pt x="24765" y="20062"/>
                </a:moveTo>
                <a:lnTo>
                  <a:pt x="23396" y="23003"/>
                </a:lnTo>
                <a:lnTo>
                  <a:pt x="23396" y="20062"/>
                </a:lnTo>
                <a:close/>
                <a:moveTo>
                  <a:pt x="26277" y="20062"/>
                </a:moveTo>
                <a:lnTo>
                  <a:pt x="24908" y="23003"/>
                </a:lnTo>
                <a:lnTo>
                  <a:pt x="24908" y="20062"/>
                </a:lnTo>
                <a:close/>
                <a:moveTo>
                  <a:pt x="27789" y="20062"/>
                </a:moveTo>
                <a:lnTo>
                  <a:pt x="26420" y="23003"/>
                </a:lnTo>
                <a:lnTo>
                  <a:pt x="26420" y="20062"/>
                </a:lnTo>
                <a:close/>
                <a:moveTo>
                  <a:pt x="29301" y="20062"/>
                </a:moveTo>
                <a:lnTo>
                  <a:pt x="27932" y="23003"/>
                </a:lnTo>
                <a:lnTo>
                  <a:pt x="27932" y="20062"/>
                </a:lnTo>
                <a:close/>
                <a:moveTo>
                  <a:pt x="30814" y="20062"/>
                </a:moveTo>
                <a:lnTo>
                  <a:pt x="29444" y="23003"/>
                </a:lnTo>
                <a:lnTo>
                  <a:pt x="29444" y="20062"/>
                </a:lnTo>
                <a:close/>
                <a:moveTo>
                  <a:pt x="32326" y="20062"/>
                </a:moveTo>
                <a:lnTo>
                  <a:pt x="30956" y="23003"/>
                </a:lnTo>
                <a:lnTo>
                  <a:pt x="30956" y="20062"/>
                </a:lnTo>
                <a:close/>
                <a:moveTo>
                  <a:pt x="33838" y="20062"/>
                </a:moveTo>
                <a:lnTo>
                  <a:pt x="32469" y="23003"/>
                </a:lnTo>
                <a:lnTo>
                  <a:pt x="32469" y="20062"/>
                </a:lnTo>
                <a:close/>
                <a:moveTo>
                  <a:pt x="35350" y="20062"/>
                </a:moveTo>
                <a:lnTo>
                  <a:pt x="33981" y="23003"/>
                </a:lnTo>
                <a:lnTo>
                  <a:pt x="33981" y="20062"/>
                </a:lnTo>
                <a:close/>
                <a:moveTo>
                  <a:pt x="36862" y="20062"/>
                </a:moveTo>
                <a:lnTo>
                  <a:pt x="35493" y="23003"/>
                </a:lnTo>
                <a:lnTo>
                  <a:pt x="35493" y="20062"/>
                </a:lnTo>
                <a:close/>
                <a:moveTo>
                  <a:pt x="38374" y="20062"/>
                </a:moveTo>
                <a:lnTo>
                  <a:pt x="37005" y="23003"/>
                </a:lnTo>
                <a:lnTo>
                  <a:pt x="37005" y="20062"/>
                </a:lnTo>
                <a:close/>
                <a:moveTo>
                  <a:pt x="39874" y="20062"/>
                </a:moveTo>
                <a:lnTo>
                  <a:pt x="38517" y="23003"/>
                </a:lnTo>
                <a:lnTo>
                  <a:pt x="38517" y="20062"/>
                </a:lnTo>
                <a:close/>
                <a:moveTo>
                  <a:pt x="20205" y="20503"/>
                </a:moveTo>
                <a:lnTo>
                  <a:pt x="20205" y="23122"/>
                </a:lnTo>
                <a:lnTo>
                  <a:pt x="19205" y="23122"/>
                </a:lnTo>
                <a:lnTo>
                  <a:pt x="19205" y="22634"/>
                </a:lnTo>
                <a:lnTo>
                  <a:pt x="20205" y="20503"/>
                </a:lnTo>
                <a:close/>
                <a:moveTo>
                  <a:pt x="21717" y="20503"/>
                </a:moveTo>
                <a:lnTo>
                  <a:pt x="21717" y="23122"/>
                </a:lnTo>
                <a:lnTo>
                  <a:pt x="20503" y="23122"/>
                </a:lnTo>
                <a:lnTo>
                  <a:pt x="21717" y="20503"/>
                </a:lnTo>
                <a:close/>
                <a:moveTo>
                  <a:pt x="23229" y="20503"/>
                </a:moveTo>
                <a:lnTo>
                  <a:pt x="23229" y="23122"/>
                </a:lnTo>
                <a:lnTo>
                  <a:pt x="22015" y="23122"/>
                </a:lnTo>
                <a:lnTo>
                  <a:pt x="23229" y="20503"/>
                </a:lnTo>
                <a:close/>
                <a:moveTo>
                  <a:pt x="24741" y="20503"/>
                </a:moveTo>
                <a:lnTo>
                  <a:pt x="24741" y="23122"/>
                </a:lnTo>
                <a:lnTo>
                  <a:pt x="23527" y="23122"/>
                </a:lnTo>
                <a:lnTo>
                  <a:pt x="24741" y="20503"/>
                </a:lnTo>
                <a:close/>
                <a:moveTo>
                  <a:pt x="26253" y="20503"/>
                </a:moveTo>
                <a:lnTo>
                  <a:pt x="26253" y="23122"/>
                </a:lnTo>
                <a:lnTo>
                  <a:pt x="25039" y="23122"/>
                </a:lnTo>
                <a:lnTo>
                  <a:pt x="26253" y="20503"/>
                </a:lnTo>
                <a:close/>
                <a:moveTo>
                  <a:pt x="27766" y="20503"/>
                </a:moveTo>
                <a:lnTo>
                  <a:pt x="27766" y="23122"/>
                </a:lnTo>
                <a:lnTo>
                  <a:pt x="26551" y="23122"/>
                </a:lnTo>
                <a:lnTo>
                  <a:pt x="27766" y="20503"/>
                </a:lnTo>
                <a:close/>
                <a:moveTo>
                  <a:pt x="29278" y="20503"/>
                </a:moveTo>
                <a:lnTo>
                  <a:pt x="29278" y="23122"/>
                </a:lnTo>
                <a:lnTo>
                  <a:pt x="28063" y="23122"/>
                </a:lnTo>
                <a:lnTo>
                  <a:pt x="29278" y="20503"/>
                </a:lnTo>
                <a:close/>
                <a:moveTo>
                  <a:pt x="30790" y="20503"/>
                </a:moveTo>
                <a:lnTo>
                  <a:pt x="30790" y="23122"/>
                </a:lnTo>
                <a:lnTo>
                  <a:pt x="29575" y="23122"/>
                </a:lnTo>
                <a:lnTo>
                  <a:pt x="30790" y="20503"/>
                </a:lnTo>
                <a:close/>
                <a:moveTo>
                  <a:pt x="32302" y="20503"/>
                </a:moveTo>
                <a:lnTo>
                  <a:pt x="32302" y="23122"/>
                </a:lnTo>
                <a:lnTo>
                  <a:pt x="31087" y="23122"/>
                </a:lnTo>
                <a:lnTo>
                  <a:pt x="32302" y="20503"/>
                </a:lnTo>
                <a:close/>
                <a:moveTo>
                  <a:pt x="33814" y="20503"/>
                </a:moveTo>
                <a:lnTo>
                  <a:pt x="33814" y="23122"/>
                </a:lnTo>
                <a:lnTo>
                  <a:pt x="32599" y="23122"/>
                </a:lnTo>
                <a:lnTo>
                  <a:pt x="33814" y="20503"/>
                </a:lnTo>
                <a:close/>
                <a:moveTo>
                  <a:pt x="35326" y="20503"/>
                </a:moveTo>
                <a:lnTo>
                  <a:pt x="35326" y="23122"/>
                </a:lnTo>
                <a:lnTo>
                  <a:pt x="34112" y="23122"/>
                </a:lnTo>
                <a:lnTo>
                  <a:pt x="35326" y="20503"/>
                </a:lnTo>
                <a:close/>
                <a:moveTo>
                  <a:pt x="36838" y="20503"/>
                </a:moveTo>
                <a:lnTo>
                  <a:pt x="36838" y="23122"/>
                </a:lnTo>
                <a:lnTo>
                  <a:pt x="35624" y="23122"/>
                </a:lnTo>
                <a:lnTo>
                  <a:pt x="36838" y="20503"/>
                </a:lnTo>
                <a:close/>
                <a:moveTo>
                  <a:pt x="38350" y="20503"/>
                </a:moveTo>
                <a:lnTo>
                  <a:pt x="38350" y="23122"/>
                </a:lnTo>
                <a:lnTo>
                  <a:pt x="37136" y="23122"/>
                </a:lnTo>
                <a:lnTo>
                  <a:pt x="38350" y="20503"/>
                </a:lnTo>
                <a:close/>
                <a:moveTo>
                  <a:pt x="39862" y="20503"/>
                </a:moveTo>
                <a:lnTo>
                  <a:pt x="39862" y="23122"/>
                </a:lnTo>
                <a:lnTo>
                  <a:pt x="38636" y="23122"/>
                </a:lnTo>
                <a:lnTo>
                  <a:pt x="39862" y="20503"/>
                </a:lnTo>
                <a:close/>
                <a:moveTo>
                  <a:pt x="12752" y="24491"/>
                </a:moveTo>
                <a:lnTo>
                  <a:pt x="12752" y="25384"/>
                </a:lnTo>
                <a:lnTo>
                  <a:pt x="11275" y="25384"/>
                </a:lnTo>
                <a:lnTo>
                  <a:pt x="11275" y="24491"/>
                </a:lnTo>
                <a:close/>
                <a:moveTo>
                  <a:pt x="12752" y="25634"/>
                </a:moveTo>
                <a:lnTo>
                  <a:pt x="12752" y="26527"/>
                </a:lnTo>
                <a:lnTo>
                  <a:pt x="11275" y="26527"/>
                </a:lnTo>
                <a:lnTo>
                  <a:pt x="11275" y="25634"/>
                </a:lnTo>
                <a:close/>
                <a:moveTo>
                  <a:pt x="12752" y="26777"/>
                </a:moveTo>
                <a:lnTo>
                  <a:pt x="12752" y="27670"/>
                </a:lnTo>
                <a:lnTo>
                  <a:pt x="11275" y="27670"/>
                </a:lnTo>
                <a:lnTo>
                  <a:pt x="11275" y="26777"/>
                </a:lnTo>
                <a:close/>
                <a:moveTo>
                  <a:pt x="12752" y="27920"/>
                </a:moveTo>
                <a:lnTo>
                  <a:pt x="12752" y="28813"/>
                </a:lnTo>
                <a:lnTo>
                  <a:pt x="11275" y="28813"/>
                </a:lnTo>
                <a:lnTo>
                  <a:pt x="11275" y="27920"/>
                </a:lnTo>
                <a:close/>
                <a:moveTo>
                  <a:pt x="12752" y="29075"/>
                </a:moveTo>
                <a:lnTo>
                  <a:pt x="12752" y="29968"/>
                </a:lnTo>
                <a:lnTo>
                  <a:pt x="11275" y="29968"/>
                </a:lnTo>
                <a:lnTo>
                  <a:pt x="11275" y="29075"/>
                </a:lnTo>
                <a:close/>
                <a:moveTo>
                  <a:pt x="12752" y="30218"/>
                </a:moveTo>
                <a:lnTo>
                  <a:pt x="12752" y="31111"/>
                </a:lnTo>
                <a:lnTo>
                  <a:pt x="11275" y="31111"/>
                </a:lnTo>
                <a:lnTo>
                  <a:pt x="11275" y="30218"/>
                </a:lnTo>
                <a:close/>
                <a:moveTo>
                  <a:pt x="12752" y="31361"/>
                </a:moveTo>
                <a:lnTo>
                  <a:pt x="12752" y="32254"/>
                </a:lnTo>
                <a:lnTo>
                  <a:pt x="11275" y="32254"/>
                </a:lnTo>
                <a:lnTo>
                  <a:pt x="11275" y="31361"/>
                </a:lnTo>
                <a:close/>
                <a:moveTo>
                  <a:pt x="12752" y="32504"/>
                </a:moveTo>
                <a:lnTo>
                  <a:pt x="12752" y="33397"/>
                </a:lnTo>
                <a:lnTo>
                  <a:pt x="11275" y="33397"/>
                </a:lnTo>
                <a:lnTo>
                  <a:pt x="11275" y="32504"/>
                </a:lnTo>
                <a:close/>
                <a:moveTo>
                  <a:pt x="12752" y="33647"/>
                </a:moveTo>
                <a:lnTo>
                  <a:pt x="12752" y="34540"/>
                </a:lnTo>
                <a:lnTo>
                  <a:pt x="11275" y="34540"/>
                </a:lnTo>
                <a:lnTo>
                  <a:pt x="11275" y="33647"/>
                </a:lnTo>
                <a:close/>
                <a:moveTo>
                  <a:pt x="11013" y="24396"/>
                </a:moveTo>
                <a:lnTo>
                  <a:pt x="11013" y="35600"/>
                </a:lnTo>
                <a:lnTo>
                  <a:pt x="3322" y="24396"/>
                </a:lnTo>
                <a:close/>
                <a:moveTo>
                  <a:pt x="12752" y="34790"/>
                </a:moveTo>
                <a:lnTo>
                  <a:pt x="12752" y="35683"/>
                </a:lnTo>
                <a:lnTo>
                  <a:pt x="11275" y="35683"/>
                </a:lnTo>
                <a:lnTo>
                  <a:pt x="11275" y="34790"/>
                </a:lnTo>
                <a:close/>
                <a:moveTo>
                  <a:pt x="12740" y="35945"/>
                </a:moveTo>
                <a:lnTo>
                  <a:pt x="12752" y="36826"/>
                </a:lnTo>
                <a:lnTo>
                  <a:pt x="11871" y="36826"/>
                </a:lnTo>
                <a:lnTo>
                  <a:pt x="11275" y="35969"/>
                </a:lnTo>
                <a:lnTo>
                  <a:pt x="11275" y="35945"/>
                </a:lnTo>
                <a:close/>
                <a:moveTo>
                  <a:pt x="12752" y="37076"/>
                </a:moveTo>
                <a:lnTo>
                  <a:pt x="12752" y="37969"/>
                </a:lnTo>
                <a:lnTo>
                  <a:pt x="12657" y="37969"/>
                </a:lnTo>
                <a:lnTo>
                  <a:pt x="12037" y="37076"/>
                </a:lnTo>
                <a:close/>
                <a:moveTo>
                  <a:pt x="11275" y="38672"/>
                </a:moveTo>
                <a:lnTo>
                  <a:pt x="11585" y="39124"/>
                </a:lnTo>
                <a:lnTo>
                  <a:pt x="11275" y="39124"/>
                </a:lnTo>
                <a:lnTo>
                  <a:pt x="11275" y="38672"/>
                </a:lnTo>
                <a:close/>
                <a:moveTo>
                  <a:pt x="11764" y="39374"/>
                </a:moveTo>
                <a:lnTo>
                  <a:pt x="12371" y="40267"/>
                </a:lnTo>
                <a:lnTo>
                  <a:pt x="11275" y="40267"/>
                </a:lnTo>
                <a:lnTo>
                  <a:pt x="11275" y="39374"/>
                </a:lnTo>
                <a:close/>
                <a:moveTo>
                  <a:pt x="12549" y="40517"/>
                </a:moveTo>
                <a:lnTo>
                  <a:pt x="12752" y="40803"/>
                </a:lnTo>
                <a:lnTo>
                  <a:pt x="12752" y="41410"/>
                </a:lnTo>
                <a:lnTo>
                  <a:pt x="11275" y="41410"/>
                </a:lnTo>
                <a:lnTo>
                  <a:pt x="11275" y="40517"/>
                </a:lnTo>
                <a:close/>
                <a:moveTo>
                  <a:pt x="12752" y="41660"/>
                </a:moveTo>
                <a:lnTo>
                  <a:pt x="12752" y="42553"/>
                </a:lnTo>
                <a:lnTo>
                  <a:pt x="11275" y="42553"/>
                </a:lnTo>
                <a:lnTo>
                  <a:pt x="11275" y="41660"/>
                </a:lnTo>
                <a:close/>
                <a:moveTo>
                  <a:pt x="12752" y="42803"/>
                </a:moveTo>
                <a:lnTo>
                  <a:pt x="12752" y="43696"/>
                </a:lnTo>
                <a:lnTo>
                  <a:pt x="11275" y="43696"/>
                </a:lnTo>
                <a:lnTo>
                  <a:pt x="11275" y="42803"/>
                </a:lnTo>
                <a:close/>
                <a:moveTo>
                  <a:pt x="16824" y="24396"/>
                </a:moveTo>
                <a:lnTo>
                  <a:pt x="16824" y="44053"/>
                </a:lnTo>
                <a:lnTo>
                  <a:pt x="13002" y="38493"/>
                </a:lnTo>
                <a:lnTo>
                  <a:pt x="13002" y="24396"/>
                </a:lnTo>
                <a:close/>
                <a:moveTo>
                  <a:pt x="12752" y="43946"/>
                </a:moveTo>
                <a:lnTo>
                  <a:pt x="12752" y="44839"/>
                </a:lnTo>
                <a:lnTo>
                  <a:pt x="11275" y="44839"/>
                </a:lnTo>
                <a:lnTo>
                  <a:pt x="11275" y="43946"/>
                </a:lnTo>
                <a:close/>
                <a:moveTo>
                  <a:pt x="2381" y="25741"/>
                </a:moveTo>
                <a:lnTo>
                  <a:pt x="11013" y="38302"/>
                </a:lnTo>
                <a:lnTo>
                  <a:pt x="11013" y="45410"/>
                </a:lnTo>
                <a:lnTo>
                  <a:pt x="2381" y="45410"/>
                </a:lnTo>
                <a:lnTo>
                  <a:pt x="2381" y="25741"/>
                </a:lnTo>
                <a:close/>
                <a:moveTo>
                  <a:pt x="12752" y="45101"/>
                </a:moveTo>
                <a:lnTo>
                  <a:pt x="12752" y="45410"/>
                </a:lnTo>
                <a:lnTo>
                  <a:pt x="11275" y="45410"/>
                </a:lnTo>
                <a:lnTo>
                  <a:pt x="11275" y="45101"/>
                </a:lnTo>
                <a:close/>
                <a:moveTo>
                  <a:pt x="13002" y="41184"/>
                </a:moveTo>
                <a:lnTo>
                  <a:pt x="15907" y="45410"/>
                </a:lnTo>
                <a:lnTo>
                  <a:pt x="13002" y="45410"/>
                </a:lnTo>
                <a:lnTo>
                  <a:pt x="13002" y="41184"/>
                </a:lnTo>
                <a:close/>
                <a:moveTo>
                  <a:pt x="19205" y="43315"/>
                </a:moveTo>
                <a:lnTo>
                  <a:pt x="20229" y="43327"/>
                </a:lnTo>
                <a:lnTo>
                  <a:pt x="19205" y="45506"/>
                </a:lnTo>
                <a:lnTo>
                  <a:pt x="19205" y="43315"/>
                </a:lnTo>
                <a:close/>
                <a:moveTo>
                  <a:pt x="21741" y="43315"/>
                </a:moveTo>
                <a:lnTo>
                  <a:pt x="20372" y="46268"/>
                </a:lnTo>
                <a:lnTo>
                  <a:pt x="20372" y="43315"/>
                </a:lnTo>
                <a:close/>
                <a:moveTo>
                  <a:pt x="23253" y="43315"/>
                </a:moveTo>
                <a:lnTo>
                  <a:pt x="21884" y="46268"/>
                </a:lnTo>
                <a:lnTo>
                  <a:pt x="21884" y="43315"/>
                </a:lnTo>
                <a:close/>
                <a:moveTo>
                  <a:pt x="24765" y="43315"/>
                </a:moveTo>
                <a:lnTo>
                  <a:pt x="23396" y="46268"/>
                </a:lnTo>
                <a:lnTo>
                  <a:pt x="23396" y="43315"/>
                </a:lnTo>
                <a:close/>
                <a:moveTo>
                  <a:pt x="26277" y="43315"/>
                </a:moveTo>
                <a:lnTo>
                  <a:pt x="24908" y="46268"/>
                </a:lnTo>
                <a:lnTo>
                  <a:pt x="24908" y="43315"/>
                </a:lnTo>
                <a:close/>
                <a:moveTo>
                  <a:pt x="27789" y="43315"/>
                </a:moveTo>
                <a:lnTo>
                  <a:pt x="26420" y="46268"/>
                </a:lnTo>
                <a:lnTo>
                  <a:pt x="26420" y="43315"/>
                </a:lnTo>
                <a:close/>
                <a:moveTo>
                  <a:pt x="29301" y="43315"/>
                </a:moveTo>
                <a:lnTo>
                  <a:pt x="27932" y="46268"/>
                </a:lnTo>
                <a:lnTo>
                  <a:pt x="27932" y="43315"/>
                </a:lnTo>
                <a:close/>
                <a:moveTo>
                  <a:pt x="30814" y="43315"/>
                </a:moveTo>
                <a:lnTo>
                  <a:pt x="29444" y="46268"/>
                </a:lnTo>
                <a:lnTo>
                  <a:pt x="29444" y="43315"/>
                </a:lnTo>
                <a:close/>
                <a:moveTo>
                  <a:pt x="32326" y="43315"/>
                </a:moveTo>
                <a:lnTo>
                  <a:pt x="30956" y="46268"/>
                </a:lnTo>
                <a:lnTo>
                  <a:pt x="30956" y="43315"/>
                </a:lnTo>
                <a:close/>
                <a:moveTo>
                  <a:pt x="33838" y="43315"/>
                </a:moveTo>
                <a:lnTo>
                  <a:pt x="32469" y="46268"/>
                </a:lnTo>
                <a:lnTo>
                  <a:pt x="32469" y="43315"/>
                </a:lnTo>
                <a:close/>
                <a:moveTo>
                  <a:pt x="35350" y="43315"/>
                </a:moveTo>
                <a:lnTo>
                  <a:pt x="33981" y="46268"/>
                </a:lnTo>
                <a:lnTo>
                  <a:pt x="33981" y="43315"/>
                </a:lnTo>
                <a:close/>
                <a:moveTo>
                  <a:pt x="36862" y="43315"/>
                </a:moveTo>
                <a:lnTo>
                  <a:pt x="35493" y="46268"/>
                </a:lnTo>
                <a:lnTo>
                  <a:pt x="35493" y="43315"/>
                </a:lnTo>
                <a:close/>
                <a:moveTo>
                  <a:pt x="38374" y="43315"/>
                </a:moveTo>
                <a:lnTo>
                  <a:pt x="37005" y="46268"/>
                </a:lnTo>
                <a:lnTo>
                  <a:pt x="37005" y="43315"/>
                </a:lnTo>
                <a:close/>
                <a:moveTo>
                  <a:pt x="39874" y="43315"/>
                </a:moveTo>
                <a:lnTo>
                  <a:pt x="38517" y="46268"/>
                </a:lnTo>
                <a:lnTo>
                  <a:pt x="38517" y="43315"/>
                </a:lnTo>
                <a:close/>
                <a:moveTo>
                  <a:pt x="20205" y="43767"/>
                </a:moveTo>
                <a:lnTo>
                  <a:pt x="20205" y="46387"/>
                </a:lnTo>
                <a:lnTo>
                  <a:pt x="19205" y="46387"/>
                </a:lnTo>
                <a:lnTo>
                  <a:pt x="19205" y="45899"/>
                </a:lnTo>
                <a:lnTo>
                  <a:pt x="20205" y="43767"/>
                </a:lnTo>
                <a:close/>
                <a:moveTo>
                  <a:pt x="21717" y="43767"/>
                </a:moveTo>
                <a:lnTo>
                  <a:pt x="21717" y="46387"/>
                </a:lnTo>
                <a:lnTo>
                  <a:pt x="20503" y="46387"/>
                </a:lnTo>
                <a:lnTo>
                  <a:pt x="21717" y="43767"/>
                </a:lnTo>
                <a:close/>
                <a:moveTo>
                  <a:pt x="23229" y="43767"/>
                </a:moveTo>
                <a:lnTo>
                  <a:pt x="23229" y="46387"/>
                </a:lnTo>
                <a:lnTo>
                  <a:pt x="22015" y="46387"/>
                </a:lnTo>
                <a:lnTo>
                  <a:pt x="23229" y="43767"/>
                </a:lnTo>
                <a:close/>
                <a:moveTo>
                  <a:pt x="24741" y="43767"/>
                </a:moveTo>
                <a:lnTo>
                  <a:pt x="24741" y="46387"/>
                </a:lnTo>
                <a:lnTo>
                  <a:pt x="23515" y="46387"/>
                </a:lnTo>
                <a:lnTo>
                  <a:pt x="24741" y="43767"/>
                </a:lnTo>
                <a:close/>
                <a:moveTo>
                  <a:pt x="26253" y="43767"/>
                </a:moveTo>
                <a:lnTo>
                  <a:pt x="26253" y="46387"/>
                </a:lnTo>
                <a:lnTo>
                  <a:pt x="25027" y="46387"/>
                </a:lnTo>
                <a:lnTo>
                  <a:pt x="26253" y="43767"/>
                </a:lnTo>
                <a:close/>
                <a:moveTo>
                  <a:pt x="27766" y="43767"/>
                </a:moveTo>
                <a:lnTo>
                  <a:pt x="27766" y="46387"/>
                </a:lnTo>
                <a:lnTo>
                  <a:pt x="26551" y="46387"/>
                </a:lnTo>
                <a:lnTo>
                  <a:pt x="27766" y="43767"/>
                </a:lnTo>
                <a:close/>
                <a:moveTo>
                  <a:pt x="29278" y="43767"/>
                </a:moveTo>
                <a:lnTo>
                  <a:pt x="29278" y="46387"/>
                </a:lnTo>
                <a:lnTo>
                  <a:pt x="28063" y="46387"/>
                </a:lnTo>
                <a:lnTo>
                  <a:pt x="29278" y="43767"/>
                </a:lnTo>
                <a:close/>
                <a:moveTo>
                  <a:pt x="30790" y="43767"/>
                </a:moveTo>
                <a:lnTo>
                  <a:pt x="30790" y="46387"/>
                </a:lnTo>
                <a:lnTo>
                  <a:pt x="29575" y="46387"/>
                </a:lnTo>
                <a:lnTo>
                  <a:pt x="30790" y="43767"/>
                </a:lnTo>
                <a:close/>
                <a:moveTo>
                  <a:pt x="32302" y="43767"/>
                </a:moveTo>
                <a:lnTo>
                  <a:pt x="32302" y="46387"/>
                </a:lnTo>
                <a:lnTo>
                  <a:pt x="31087" y="46387"/>
                </a:lnTo>
                <a:lnTo>
                  <a:pt x="32302" y="43767"/>
                </a:lnTo>
                <a:close/>
                <a:moveTo>
                  <a:pt x="33814" y="43767"/>
                </a:moveTo>
                <a:lnTo>
                  <a:pt x="33814" y="46387"/>
                </a:lnTo>
                <a:lnTo>
                  <a:pt x="32599" y="46387"/>
                </a:lnTo>
                <a:lnTo>
                  <a:pt x="33814" y="43767"/>
                </a:lnTo>
                <a:close/>
                <a:moveTo>
                  <a:pt x="35326" y="43767"/>
                </a:moveTo>
                <a:lnTo>
                  <a:pt x="35326" y="46387"/>
                </a:lnTo>
                <a:lnTo>
                  <a:pt x="34112" y="46387"/>
                </a:lnTo>
                <a:lnTo>
                  <a:pt x="35326" y="43767"/>
                </a:lnTo>
                <a:close/>
                <a:moveTo>
                  <a:pt x="36838" y="43767"/>
                </a:moveTo>
                <a:lnTo>
                  <a:pt x="36838" y="46387"/>
                </a:lnTo>
                <a:lnTo>
                  <a:pt x="35624" y="46387"/>
                </a:lnTo>
                <a:lnTo>
                  <a:pt x="36838" y="43767"/>
                </a:lnTo>
                <a:close/>
                <a:moveTo>
                  <a:pt x="38350" y="43767"/>
                </a:moveTo>
                <a:lnTo>
                  <a:pt x="38350" y="46387"/>
                </a:lnTo>
                <a:lnTo>
                  <a:pt x="37124" y="46387"/>
                </a:lnTo>
                <a:lnTo>
                  <a:pt x="38350" y="43767"/>
                </a:lnTo>
                <a:close/>
                <a:moveTo>
                  <a:pt x="39862" y="43767"/>
                </a:moveTo>
                <a:lnTo>
                  <a:pt x="39862" y="46387"/>
                </a:lnTo>
                <a:lnTo>
                  <a:pt x="38636" y="46387"/>
                </a:lnTo>
                <a:lnTo>
                  <a:pt x="39862" y="43767"/>
                </a:lnTo>
                <a:close/>
                <a:moveTo>
                  <a:pt x="12752" y="47101"/>
                </a:moveTo>
                <a:lnTo>
                  <a:pt x="12752" y="47125"/>
                </a:lnTo>
                <a:lnTo>
                  <a:pt x="11275" y="47125"/>
                </a:lnTo>
                <a:lnTo>
                  <a:pt x="11275" y="47101"/>
                </a:lnTo>
                <a:close/>
                <a:moveTo>
                  <a:pt x="12752" y="47375"/>
                </a:moveTo>
                <a:lnTo>
                  <a:pt x="12752" y="48268"/>
                </a:lnTo>
                <a:lnTo>
                  <a:pt x="11275" y="48268"/>
                </a:lnTo>
                <a:lnTo>
                  <a:pt x="11275" y="47375"/>
                </a:lnTo>
                <a:close/>
                <a:moveTo>
                  <a:pt x="12752" y="48530"/>
                </a:moveTo>
                <a:lnTo>
                  <a:pt x="12752" y="49423"/>
                </a:lnTo>
                <a:lnTo>
                  <a:pt x="11275" y="49423"/>
                </a:lnTo>
                <a:lnTo>
                  <a:pt x="11275" y="48530"/>
                </a:lnTo>
                <a:close/>
                <a:moveTo>
                  <a:pt x="12752" y="49673"/>
                </a:moveTo>
                <a:lnTo>
                  <a:pt x="12752" y="50566"/>
                </a:lnTo>
                <a:lnTo>
                  <a:pt x="11275" y="50566"/>
                </a:lnTo>
                <a:lnTo>
                  <a:pt x="11275" y="49673"/>
                </a:lnTo>
                <a:close/>
                <a:moveTo>
                  <a:pt x="12752" y="50816"/>
                </a:moveTo>
                <a:lnTo>
                  <a:pt x="12752" y="51709"/>
                </a:lnTo>
                <a:lnTo>
                  <a:pt x="11275" y="51709"/>
                </a:lnTo>
                <a:lnTo>
                  <a:pt x="11275" y="50816"/>
                </a:lnTo>
                <a:close/>
                <a:moveTo>
                  <a:pt x="12752" y="51959"/>
                </a:moveTo>
                <a:lnTo>
                  <a:pt x="12752" y="52852"/>
                </a:lnTo>
                <a:lnTo>
                  <a:pt x="11275" y="52852"/>
                </a:lnTo>
                <a:lnTo>
                  <a:pt x="11275" y="51959"/>
                </a:lnTo>
                <a:close/>
                <a:moveTo>
                  <a:pt x="12752" y="53102"/>
                </a:moveTo>
                <a:lnTo>
                  <a:pt x="12752" y="53995"/>
                </a:lnTo>
                <a:lnTo>
                  <a:pt x="11275" y="53995"/>
                </a:lnTo>
                <a:lnTo>
                  <a:pt x="11275" y="53102"/>
                </a:lnTo>
                <a:close/>
                <a:moveTo>
                  <a:pt x="12752" y="54245"/>
                </a:moveTo>
                <a:lnTo>
                  <a:pt x="12752" y="55138"/>
                </a:lnTo>
                <a:lnTo>
                  <a:pt x="11275" y="55138"/>
                </a:lnTo>
                <a:lnTo>
                  <a:pt x="11275" y="54245"/>
                </a:lnTo>
                <a:close/>
                <a:moveTo>
                  <a:pt x="12752" y="55388"/>
                </a:moveTo>
                <a:lnTo>
                  <a:pt x="12752" y="56281"/>
                </a:lnTo>
                <a:lnTo>
                  <a:pt x="11275" y="56281"/>
                </a:lnTo>
                <a:lnTo>
                  <a:pt x="11275" y="55388"/>
                </a:lnTo>
                <a:close/>
                <a:moveTo>
                  <a:pt x="12752" y="56543"/>
                </a:moveTo>
                <a:lnTo>
                  <a:pt x="12752" y="57436"/>
                </a:lnTo>
                <a:lnTo>
                  <a:pt x="11275" y="57436"/>
                </a:lnTo>
                <a:lnTo>
                  <a:pt x="11275" y="56543"/>
                </a:lnTo>
                <a:close/>
                <a:moveTo>
                  <a:pt x="11013" y="47101"/>
                </a:moveTo>
                <a:lnTo>
                  <a:pt x="11013" y="58305"/>
                </a:lnTo>
                <a:lnTo>
                  <a:pt x="3322" y="47101"/>
                </a:lnTo>
                <a:close/>
                <a:moveTo>
                  <a:pt x="12752" y="57686"/>
                </a:moveTo>
                <a:lnTo>
                  <a:pt x="12752" y="58579"/>
                </a:lnTo>
                <a:lnTo>
                  <a:pt x="11275" y="58579"/>
                </a:lnTo>
                <a:lnTo>
                  <a:pt x="11275" y="57686"/>
                </a:lnTo>
                <a:close/>
                <a:moveTo>
                  <a:pt x="12752" y="58829"/>
                </a:moveTo>
                <a:lnTo>
                  <a:pt x="12752" y="59722"/>
                </a:lnTo>
                <a:lnTo>
                  <a:pt x="11990" y="59722"/>
                </a:lnTo>
                <a:lnTo>
                  <a:pt x="11383" y="58829"/>
                </a:lnTo>
                <a:close/>
                <a:moveTo>
                  <a:pt x="12752" y="59972"/>
                </a:moveTo>
                <a:lnTo>
                  <a:pt x="12752" y="60817"/>
                </a:lnTo>
                <a:lnTo>
                  <a:pt x="12168" y="59972"/>
                </a:lnTo>
                <a:close/>
                <a:moveTo>
                  <a:pt x="11275" y="61377"/>
                </a:moveTo>
                <a:lnTo>
                  <a:pt x="11704" y="62008"/>
                </a:lnTo>
                <a:lnTo>
                  <a:pt x="11275" y="62008"/>
                </a:lnTo>
                <a:lnTo>
                  <a:pt x="11275" y="61377"/>
                </a:lnTo>
                <a:close/>
                <a:moveTo>
                  <a:pt x="11883" y="62270"/>
                </a:moveTo>
                <a:lnTo>
                  <a:pt x="12490" y="63163"/>
                </a:lnTo>
                <a:lnTo>
                  <a:pt x="11275" y="63163"/>
                </a:lnTo>
                <a:lnTo>
                  <a:pt x="11275" y="62270"/>
                </a:lnTo>
                <a:close/>
                <a:moveTo>
                  <a:pt x="12680" y="63413"/>
                </a:moveTo>
                <a:lnTo>
                  <a:pt x="12752" y="63520"/>
                </a:lnTo>
                <a:lnTo>
                  <a:pt x="12752" y="64306"/>
                </a:lnTo>
                <a:lnTo>
                  <a:pt x="11275" y="64306"/>
                </a:lnTo>
                <a:lnTo>
                  <a:pt x="11275" y="63413"/>
                </a:lnTo>
                <a:close/>
                <a:moveTo>
                  <a:pt x="12752" y="64556"/>
                </a:moveTo>
                <a:lnTo>
                  <a:pt x="12752" y="65449"/>
                </a:lnTo>
                <a:lnTo>
                  <a:pt x="11275" y="65449"/>
                </a:lnTo>
                <a:lnTo>
                  <a:pt x="11275" y="64556"/>
                </a:lnTo>
                <a:close/>
                <a:moveTo>
                  <a:pt x="12752" y="65699"/>
                </a:moveTo>
                <a:lnTo>
                  <a:pt x="12752" y="66592"/>
                </a:lnTo>
                <a:lnTo>
                  <a:pt x="11275" y="66592"/>
                </a:lnTo>
                <a:lnTo>
                  <a:pt x="11275" y="65699"/>
                </a:lnTo>
                <a:close/>
                <a:moveTo>
                  <a:pt x="16824" y="47113"/>
                </a:moveTo>
                <a:lnTo>
                  <a:pt x="16824" y="66770"/>
                </a:lnTo>
                <a:lnTo>
                  <a:pt x="13002" y="61198"/>
                </a:lnTo>
                <a:lnTo>
                  <a:pt x="13002" y="47113"/>
                </a:lnTo>
                <a:close/>
                <a:moveTo>
                  <a:pt x="12752" y="66842"/>
                </a:moveTo>
                <a:lnTo>
                  <a:pt x="12752" y="67735"/>
                </a:lnTo>
                <a:lnTo>
                  <a:pt x="11275" y="67735"/>
                </a:lnTo>
                <a:lnTo>
                  <a:pt x="11275" y="66842"/>
                </a:lnTo>
                <a:close/>
                <a:moveTo>
                  <a:pt x="2381" y="48447"/>
                </a:moveTo>
                <a:lnTo>
                  <a:pt x="11013" y="61008"/>
                </a:lnTo>
                <a:lnTo>
                  <a:pt x="11013" y="68116"/>
                </a:lnTo>
                <a:lnTo>
                  <a:pt x="2381" y="68116"/>
                </a:lnTo>
                <a:lnTo>
                  <a:pt x="2381" y="48447"/>
                </a:lnTo>
                <a:close/>
                <a:moveTo>
                  <a:pt x="12752" y="67985"/>
                </a:moveTo>
                <a:lnTo>
                  <a:pt x="12752" y="68116"/>
                </a:lnTo>
                <a:lnTo>
                  <a:pt x="11275" y="68116"/>
                </a:lnTo>
                <a:lnTo>
                  <a:pt x="11275" y="67985"/>
                </a:lnTo>
                <a:close/>
                <a:moveTo>
                  <a:pt x="13014" y="63889"/>
                </a:moveTo>
                <a:lnTo>
                  <a:pt x="15907" y="68116"/>
                </a:lnTo>
                <a:lnTo>
                  <a:pt x="13002" y="68116"/>
                </a:lnTo>
                <a:lnTo>
                  <a:pt x="13014" y="63889"/>
                </a:lnTo>
                <a:close/>
                <a:moveTo>
                  <a:pt x="19205" y="66580"/>
                </a:moveTo>
                <a:lnTo>
                  <a:pt x="20229" y="66592"/>
                </a:lnTo>
                <a:lnTo>
                  <a:pt x="19205" y="68770"/>
                </a:lnTo>
                <a:lnTo>
                  <a:pt x="19205" y="66580"/>
                </a:lnTo>
                <a:close/>
                <a:moveTo>
                  <a:pt x="21741" y="66580"/>
                </a:moveTo>
                <a:lnTo>
                  <a:pt x="20372" y="69532"/>
                </a:lnTo>
                <a:lnTo>
                  <a:pt x="20372" y="66580"/>
                </a:lnTo>
                <a:close/>
                <a:moveTo>
                  <a:pt x="23253" y="66580"/>
                </a:moveTo>
                <a:lnTo>
                  <a:pt x="21884" y="69532"/>
                </a:lnTo>
                <a:lnTo>
                  <a:pt x="21884" y="66580"/>
                </a:lnTo>
                <a:close/>
                <a:moveTo>
                  <a:pt x="24765" y="66580"/>
                </a:moveTo>
                <a:lnTo>
                  <a:pt x="23396" y="69532"/>
                </a:lnTo>
                <a:lnTo>
                  <a:pt x="23396" y="66580"/>
                </a:lnTo>
                <a:close/>
                <a:moveTo>
                  <a:pt x="26277" y="66580"/>
                </a:moveTo>
                <a:lnTo>
                  <a:pt x="24908" y="69532"/>
                </a:lnTo>
                <a:lnTo>
                  <a:pt x="24908" y="66580"/>
                </a:lnTo>
                <a:close/>
                <a:moveTo>
                  <a:pt x="27789" y="66580"/>
                </a:moveTo>
                <a:lnTo>
                  <a:pt x="26420" y="69532"/>
                </a:lnTo>
                <a:lnTo>
                  <a:pt x="26420" y="66580"/>
                </a:lnTo>
                <a:close/>
                <a:moveTo>
                  <a:pt x="29301" y="66580"/>
                </a:moveTo>
                <a:lnTo>
                  <a:pt x="27932" y="69532"/>
                </a:lnTo>
                <a:lnTo>
                  <a:pt x="27932" y="66580"/>
                </a:lnTo>
                <a:close/>
                <a:moveTo>
                  <a:pt x="30814" y="66580"/>
                </a:moveTo>
                <a:lnTo>
                  <a:pt x="29444" y="69532"/>
                </a:lnTo>
                <a:lnTo>
                  <a:pt x="29444" y="66580"/>
                </a:lnTo>
                <a:close/>
                <a:moveTo>
                  <a:pt x="32326" y="66580"/>
                </a:moveTo>
                <a:lnTo>
                  <a:pt x="30956" y="69532"/>
                </a:lnTo>
                <a:lnTo>
                  <a:pt x="30956" y="66580"/>
                </a:lnTo>
                <a:close/>
                <a:moveTo>
                  <a:pt x="33838" y="66580"/>
                </a:moveTo>
                <a:lnTo>
                  <a:pt x="32469" y="69532"/>
                </a:lnTo>
                <a:lnTo>
                  <a:pt x="32469" y="66580"/>
                </a:lnTo>
                <a:close/>
                <a:moveTo>
                  <a:pt x="35350" y="66580"/>
                </a:moveTo>
                <a:lnTo>
                  <a:pt x="33981" y="69532"/>
                </a:lnTo>
                <a:lnTo>
                  <a:pt x="33981" y="66580"/>
                </a:lnTo>
                <a:close/>
                <a:moveTo>
                  <a:pt x="36862" y="66580"/>
                </a:moveTo>
                <a:lnTo>
                  <a:pt x="35493" y="69532"/>
                </a:lnTo>
                <a:lnTo>
                  <a:pt x="35493" y="66580"/>
                </a:lnTo>
                <a:close/>
                <a:moveTo>
                  <a:pt x="38374" y="66580"/>
                </a:moveTo>
                <a:lnTo>
                  <a:pt x="37005" y="69532"/>
                </a:lnTo>
                <a:lnTo>
                  <a:pt x="37005" y="66580"/>
                </a:lnTo>
                <a:close/>
                <a:moveTo>
                  <a:pt x="39874" y="66580"/>
                </a:moveTo>
                <a:lnTo>
                  <a:pt x="38517" y="69532"/>
                </a:lnTo>
                <a:lnTo>
                  <a:pt x="38517" y="66580"/>
                </a:lnTo>
                <a:close/>
                <a:moveTo>
                  <a:pt x="20205" y="67032"/>
                </a:moveTo>
                <a:lnTo>
                  <a:pt x="20205" y="69652"/>
                </a:lnTo>
                <a:lnTo>
                  <a:pt x="19217" y="69652"/>
                </a:lnTo>
                <a:lnTo>
                  <a:pt x="19217" y="69175"/>
                </a:lnTo>
                <a:lnTo>
                  <a:pt x="20205" y="67032"/>
                </a:lnTo>
                <a:close/>
                <a:moveTo>
                  <a:pt x="21717" y="67032"/>
                </a:moveTo>
                <a:lnTo>
                  <a:pt x="21717" y="69652"/>
                </a:lnTo>
                <a:lnTo>
                  <a:pt x="20503" y="69652"/>
                </a:lnTo>
                <a:lnTo>
                  <a:pt x="21717" y="67032"/>
                </a:lnTo>
                <a:close/>
                <a:moveTo>
                  <a:pt x="23229" y="67032"/>
                </a:moveTo>
                <a:lnTo>
                  <a:pt x="23229" y="69652"/>
                </a:lnTo>
                <a:lnTo>
                  <a:pt x="22015" y="69652"/>
                </a:lnTo>
                <a:lnTo>
                  <a:pt x="23229" y="67032"/>
                </a:lnTo>
                <a:close/>
                <a:moveTo>
                  <a:pt x="24741" y="67032"/>
                </a:moveTo>
                <a:lnTo>
                  <a:pt x="24741" y="69652"/>
                </a:lnTo>
                <a:lnTo>
                  <a:pt x="23527" y="69652"/>
                </a:lnTo>
                <a:lnTo>
                  <a:pt x="24741" y="67032"/>
                </a:lnTo>
                <a:close/>
                <a:moveTo>
                  <a:pt x="26253" y="67032"/>
                </a:moveTo>
                <a:lnTo>
                  <a:pt x="26253" y="69652"/>
                </a:lnTo>
                <a:lnTo>
                  <a:pt x="25039" y="69652"/>
                </a:lnTo>
                <a:lnTo>
                  <a:pt x="26253" y="67032"/>
                </a:lnTo>
                <a:close/>
                <a:moveTo>
                  <a:pt x="27766" y="67032"/>
                </a:moveTo>
                <a:lnTo>
                  <a:pt x="27766" y="69652"/>
                </a:lnTo>
                <a:lnTo>
                  <a:pt x="26551" y="69652"/>
                </a:lnTo>
                <a:lnTo>
                  <a:pt x="27766" y="67032"/>
                </a:lnTo>
                <a:close/>
                <a:moveTo>
                  <a:pt x="29278" y="67032"/>
                </a:moveTo>
                <a:lnTo>
                  <a:pt x="29278" y="69652"/>
                </a:lnTo>
                <a:lnTo>
                  <a:pt x="28063" y="69652"/>
                </a:lnTo>
                <a:lnTo>
                  <a:pt x="29278" y="67032"/>
                </a:lnTo>
                <a:close/>
                <a:moveTo>
                  <a:pt x="30790" y="67032"/>
                </a:moveTo>
                <a:lnTo>
                  <a:pt x="30790" y="69652"/>
                </a:lnTo>
                <a:lnTo>
                  <a:pt x="29575" y="69652"/>
                </a:lnTo>
                <a:lnTo>
                  <a:pt x="30790" y="67032"/>
                </a:lnTo>
                <a:close/>
                <a:moveTo>
                  <a:pt x="32302" y="67032"/>
                </a:moveTo>
                <a:lnTo>
                  <a:pt x="32302" y="69652"/>
                </a:lnTo>
                <a:lnTo>
                  <a:pt x="31087" y="69652"/>
                </a:lnTo>
                <a:lnTo>
                  <a:pt x="32302" y="67032"/>
                </a:lnTo>
                <a:close/>
                <a:moveTo>
                  <a:pt x="33814" y="67032"/>
                </a:moveTo>
                <a:lnTo>
                  <a:pt x="33814" y="69652"/>
                </a:lnTo>
                <a:lnTo>
                  <a:pt x="32599" y="69652"/>
                </a:lnTo>
                <a:lnTo>
                  <a:pt x="33814" y="67032"/>
                </a:lnTo>
                <a:close/>
                <a:moveTo>
                  <a:pt x="35326" y="67032"/>
                </a:moveTo>
                <a:lnTo>
                  <a:pt x="35326" y="69652"/>
                </a:lnTo>
                <a:lnTo>
                  <a:pt x="34112" y="69652"/>
                </a:lnTo>
                <a:lnTo>
                  <a:pt x="35326" y="67032"/>
                </a:lnTo>
                <a:close/>
                <a:moveTo>
                  <a:pt x="36838" y="67032"/>
                </a:moveTo>
                <a:lnTo>
                  <a:pt x="36838" y="69652"/>
                </a:lnTo>
                <a:lnTo>
                  <a:pt x="35624" y="69652"/>
                </a:lnTo>
                <a:lnTo>
                  <a:pt x="36838" y="67032"/>
                </a:lnTo>
                <a:close/>
                <a:moveTo>
                  <a:pt x="38350" y="67032"/>
                </a:moveTo>
                <a:lnTo>
                  <a:pt x="38350" y="69652"/>
                </a:lnTo>
                <a:lnTo>
                  <a:pt x="37136" y="69652"/>
                </a:lnTo>
                <a:lnTo>
                  <a:pt x="38350" y="67032"/>
                </a:lnTo>
                <a:close/>
                <a:moveTo>
                  <a:pt x="39862" y="67032"/>
                </a:moveTo>
                <a:lnTo>
                  <a:pt x="39862" y="69652"/>
                </a:lnTo>
                <a:lnTo>
                  <a:pt x="38636" y="69652"/>
                </a:lnTo>
                <a:lnTo>
                  <a:pt x="39862" y="67032"/>
                </a:lnTo>
                <a:close/>
                <a:moveTo>
                  <a:pt x="12752" y="69806"/>
                </a:moveTo>
                <a:lnTo>
                  <a:pt x="12752" y="70021"/>
                </a:lnTo>
                <a:lnTo>
                  <a:pt x="11275" y="70021"/>
                </a:lnTo>
                <a:lnTo>
                  <a:pt x="11275" y="69806"/>
                </a:lnTo>
                <a:close/>
                <a:moveTo>
                  <a:pt x="12752" y="70271"/>
                </a:moveTo>
                <a:lnTo>
                  <a:pt x="12752" y="71164"/>
                </a:lnTo>
                <a:lnTo>
                  <a:pt x="11275" y="71164"/>
                </a:lnTo>
                <a:lnTo>
                  <a:pt x="11275" y="70271"/>
                </a:lnTo>
                <a:close/>
                <a:moveTo>
                  <a:pt x="12752" y="71414"/>
                </a:moveTo>
                <a:lnTo>
                  <a:pt x="12752" y="72307"/>
                </a:lnTo>
                <a:lnTo>
                  <a:pt x="11275" y="72307"/>
                </a:lnTo>
                <a:lnTo>
                  <a:pt x="11275" y="71414"/>
                </a:lnTo>
                <a:close/>
                <a:moveTo>
                  <a:pt x="12752" y="72557"/>
                </a:moveTo>
                <a:lnTo>
                  <a:pt x="12752" y="73450"/>
                </a:lnTo>
                <a:lnTo>
                  <a:pt x="11275" y="73450"/>
                </a:lnTo>
                <a:lnTo>
                  <a:pt x="11275" y="72557"/>
                </a:lnTo>
                <a:close/>
                <a:moveTo>
                  <a:pt x="12752" y="73712"/>
                </a:moveTo>
                <a:lnTo>
                  <a:pt x="12752" y="74605"/>
                </a:lnTo>
                <a:lnTo>
                  <a:pt x="11275" y="74605"/>
                </a:lnTo>
                <a:lnTo>
                  <a:pt x="11275" y="73712"/>
                </a:lnTo>
                <a:close/>
                <a:moveTo>
                  <a:pt x="12752" y="74855"/>
                </a:moveTo>
                <a:lnTo>
                  <a:pt x="12752" y="75748"/>
                </a:lnTo>
                <a:lnTo>
                  <a:pt x="11275" y="75748"/>
                </a:lnTo>
                <a:lnTo>
                  <a:pt x="11275" y="74855"/>
                </a:lnTo>
                <a:close/>
                <a:moveTo>
                  <a:pt x="12752" y="75998"/>
                </a:moveTo>
                <a:lnTo>
                  <a:pt x="12752" y="76891"/>
                </a:lnTo>
                <a:lnTo>
                  <a:pt x="11275" y="76891"/>
                </a:lnTo>
                <a:lnTo>
                  <a:pt x="11275" y="75998"/>
                </a:lnTo>
                <a:close/>
                <a:moveTo>
                  <a:pt x="12752" y="77141"/>
                </a:moveTo>
                <a:lnTo>
                  <a:pt x="12752" y="78034"/>
                </a:lnTo>
                <a:lnTo>
                  <a:pt x="11275" y="78034"/>
                </a:lnTo>
                <a:lnTo>
                  <a:pt x="11275" y="77141"/>
                </a:lnTo>
                <a:close/>
                <a:moveTo>
                  <a:pt x="12752" y="78284"/>
                </a:moveTo>
                <a:lnTo>
                  <a:pt x="12752" y="79177"/>
                </a:lnTo>
                <a:lnTo>
                  <a:pt x="11275" y="79177"/>
                </a:lnTo>
                <a:lnTo>
                  <a:pt x="11275" y="78284"/>
                </a:lnTo>
                <a:close/>
                <a:moveTo>
                  <a:pt x="12752" y="79438"/>
                </a:moveTo>
                <a:lnTo>
                  <a:pt x="12752" y="80331"/>
                </a:lnTo>
                <a:lnTo>
                  <a:pt x="11275" y="80331"/>
                </a:lnTo>
                <a:lnTo>
                  <a:pt x="11275" y="79438"/>
                </a:lnTo>
                <a:close/>
                <a:moveTo>
                  <a:pt x="11013" y="69818"/>
                </a:moveTo>
                <a:lnTo>
                  <a:pt x="11013" y="81010"/>
                </a:lnTo>
                <a:lnTo>
                  <a:pt x="3322" y="69818"/>
                </a:lnTo>
                <a:close/>
                <a:moveTo>
                  <a:pt x="12752" y="80593"/>
                </a:moveTo>
                <a:lnTo>
                  <a:pt x="12752" y="81486"/>
                </a:lnTo>
                <a:lnTo>
                  <a:pt x="11335" y="81486"/>
                </a:lnTo>
                <a:lnTo>
                  <a:pt x="11275" y="81391"/>
                </a:lnTo>
                <a:lnTo>
                  <a:pt x="11275" y="80593"/>
                </a:lnTo>
                <a:close/>
                <a:moveTo>
                  <a:pt x="12752" y="81724"/>
                </a:moveTo>
                <a:lnTo>
                  <a:pt x="12752" y="82617"/>
                </a:lnTo>
                <a:lnTo>
                  <a:pt x="12121" y="82617"/>
                </a:lnTo>
                <a:lnTo>
                  <a:pt x="11514" y="81724"/>
                </a:lnTo>
                <a:close/>
                <a:moveTo>
                  <a:pt x="12740" y="82879"/>
                </a:moveTo>
                <a:lnTo>
                  <a:pt x="12740" y="83522"/>
                </a:lnTo>
                <a:lnTo>
                  <a:pt x="12299" y="82879"/>
                </a:lnTo>
                <a:close/>
                <a:moveTo>
                  <a:pt x="11275" y="84082"/>
                </a:moveTo>
                <a:lnTo>
                  <a:pt x="11847" y="84915"/>
                </a:lnTo>
                <a:lnTo>
                  <a:pt x="11275" y="84915"/>
                </a:lnTo>
                <a:lnTo>
                  <a:pt x="11275" y="84082"/>
                </a:lnTo>
                <a:close/>
                <a:moveTo>
                  <a:pt x="12014" y="85165"/>
                </a:moveTo>
                <a:lnTo>
                  <a:pt x="12633" y="86058"/>
                </a:lnTo>
                <a:lnTo>
                  <a:pt x="11275" y="86058"/>
                </a:lnTo>
                <a:lnTo>
                  <a:pt x="11275" y="85165"/>
                </a:lnTo>
                <a:close/>
                <a:moveTo>
                  <a:pt x="12752" y="86296"/>
                </a:moveTo>
                <a:lnTo>
                  <a:pt x="12752" y="87189"/>
                </a:lnTo>
                <a:lnTo>
                  <a:pt x="11275" y="87189"/>
                </a:lnTo>
                <a:lnTo>
                  <a:pt x="11275" y="86296"/>
                </a:lnTo>
                <a:close/>
                <a:moveTo>
                  <a:pt x="12752" y="87439"/>
                </a:moveTo>
                <a:lnTo>
                  <a:pt x="12752" y="88332"/>
                </a:lnTo>
                <a:lnTo>
                  <a:pt x="11275" y="88332"/>
                </a:lnTo>
                <a:lnTo>
                  <a:pt x="11275" y="87439"/>
                </a:lnTo>
                <a:close/>
                <a:moveTo>
                  <a:pt x="16824" y="69818"/>
                </a:moveTo>
                <a:lnTo>
                  <a:pt x="16824" y="89464"/>
                </a:lnTo>
                <a:lnTo>
                  <a:pt x="13002" y="83891"/>
                </a:lnTo>
                <a:lnTo>
                  <a:pt x="13002" y="69818"/>
                </a:lnTo>
                <a:close/>
                <a:moveTo>
                  <a:pt x="12752" y="88594"/>
                </a:moveTo>
                <a:lnTo>
                  <a:pt x="12752" y="89487"/>
                </a:lnTo>
                <a:lnTo>
                  <a:pt x="11275" y="89487"/>
                </a:lnTo>
                <a:lnTo>
                  <a:pt x="11275" y="88594"/>
                </a:lnTo>
                <a:close/>
                <a:moveTo>
                  <a:pt x="12752" y="89737"/>
                </a:moveTo>
                <a:lnTo>
                  <a:pt x="12752" y="90630"/>
                </a:lnTo>
                <a:lnTo>
                  <a:pt x="11275" y="90630"/>
                </a:lnTo>
                <a:lnTo>
                  <a:pt x="11275" y="89737"/>
                </a:lnTo>
                <a:close/>
                <a:moveTo>
                  <a:pt x="2381" y="71140"/>
                </a:moveTo>
                <a:lnTo>
                  <a:pt x="11013" y="83713"/>
                </a:lnTo>
                <a:lnTo>
                  <a:pt x="11013" y="90821"/>
                </a:lnTo>
                <a:lnTo>
                  <a:pt x="2381" y="90833"/>
                </a:lnTo>
                <a:lnTo>
                  <a:pt x="2381" y="71140"/>
                </a:lnTo>
                <a:close/>
                <a:moveTo>
                  <a:pt x="13002" y="86594"/>
                </a:moveTo>
                <a:lnTo>
                  <a:pt x="15907" y="90833"/>
                </a:lnTo>
                <a:lnTo>
                  <a:pt x="13002" y="90833"/>
                </a:lnTo>
                <a:lnTo>
                  <a:pt x="13002" y="86594"/>
                </a:lnTo>
                <a:close/>
                <a:moveTo>
                  <a:pt x="16836" y="90821"/>
                </a:moveTo>
                <a:lnTo>
                  <a:pt x="16836" y="90833"/>
                </a:lnTo>
                <a:lnTo>
                  <a:pt x="16824" y="90833"/>
                </a:lnTo>
                <a:lnTo>
                  <a:pt x="16836" y="90821"/>
                </a:lnTo>
                <a:close/>
                <a:moveTo>
                  <a:pt x="20229" y="89856"/>
                </a:moveTo>
                <a:lnTo>
                  <a:pt x="19217" y="92035"/>
                </a:lnTo>
                <a:lnTo>
                  <a:pt x="19217" y="89856"/>
                </a:lnTo>
                <a:close/>
                <a:moveTo>
                  <a:pt x="21741" y="89856"/>
                </a:moveTo>
                <a:lnTo>
                  <a:pt x="20372" y="92797"/>
                </a:lnTo>
                <a:lnTo>
                  <a:pt x="20372" y="89856"/>
                </a:lnTo>
                <a:close/>
                <a:moveTo>
                  <a:pt x="23253" y="89856"/>
                </a:moveTo>
                <a:lnTo>
                  <a:pt x="21884" y="92797"/>
                </a:lnTo>
                <a:lnTo>
                  <a:pt x="21884" y="89856"/>
                </a:lnTo>
                <a:close/>
                <a:moveTo>
                  <a:pt x="24765" y="89856"/>
                </a:moveTo>
                <a:lnTo>
                  <a:pt x="23396" y="92797"/>
                </a:lnTo>
                <a:lnTo>
                  <a:pt x="23396" y="89856"/>
                </a:lnTo>
                <a:close/>
                <a:moveTo>
                  <a:pt x="26277" y="89856"/>
                </a:moveTo>
                <a:lnTo>
                  <a:pt x="24908" y="92797"/>
                </a:lnTo>
                <a:lnTo>
                  <a:pt x="24908" y="89856"/>
                </a:lnTo>
                <a:close/>
                <a:moveTo>
                  <a:pt x="27789" y="89856"/>
                </a:moveTo>
                <a:lnTo>
                  <a:pt x="26420" y="92797"/>
                </a:lnTo>
                <a:lnTo>
                  <a:pt x="26420" y="89856"/>
                </a:lnTo>
                <a:close/>
                <a:moveTo>
                  <a:pt x="29301" y="89856"/>
                </a:moveTo>
                <a:lnTo>
                  <a:pt x="27932" y="92797"/>
                </a:lnTo>
                <a:lnTo>
                  <a:pt x="27932" y="89856"/>
                </a:lnTo>
                <a:close/>
                <a:moveTo>
                  <a:pt x="30814" y="89856"/>
                </a:moveTo>
                <a:lnTo>
                  <a:pt x="29444" y="92797"/>
                </a:lnTo>
                <a:lnTo>
                  <a:pt x="29444" y="89856"/>
                </a:lnTo>
                <a:close/>
                <a:moveTo>
                  <a:pt x="32326" y="89856"/>
                </a:moveTo>
                <a:lnTo>
                  <a:pt x="30956" y="92797"/>
                </a:lnTo>
                <a:lnTo>
                  <a:pt x="30956" y="89856"/>
                </a:lnTo>
                <a:close/>
                <a:moveTo>
                  <a:pt x="33838" y="89856"/>
                </a:moveTo>
                <a:lnTo>
                  <a:pt x="32469" y="92797"/>
                </a:lnTo>
                <a:lnTo>
                  <a:pt x="32469" y="89856"/>
                </a:lnTo>
                <a:close/>
                <a:moveTo>
                  <a:pt x="35350" y="89856"/>
                </a:moveTo>
                <a:lnTo>
                  <a:pt x="33981" y="92797"/>
                </a:lnTo>
                <a:lnTo>
                  <a:pt x="33981" y="89856"/>
                </a:lnTo>
                <a:close/>
                <a:moveTo>
                  <a:pt x="36862" y="89856"/>
                </a:moveTo>
                <a:lnTo>
                  <a:pt x="35493" y="92797"/>
                </a:lnTo>
                <a:lnTo>
                  <a:pt x="35493" y="89856"/>
                </a:lnTo>
                <a:close/>
                <a:moveTo>
                  <a:pt x="38374" y="89856"/>
                </a:moveTo>
                <a:lnTo>
                  <a:pt x="37005" y="92797"/>
                </a:lnTo>
                <a:lnTo>
                  <a:pt x="37005" y="89856"/>
                </a:lnTo>
                <a:close/>
                <a:moveTo>
                  <a:pt x="39886" y="89856"/>
                </a:moveTo>
                <a:lnTo>
                  <a:pt x="38517" y="92797"/>
                </a:lnTo>
                <a:lnTo>
                  <a:pt x="38517" y="89856"/>
                </a:lnTo>
                <a:close/>
                <a:moveTo>
                  <a:pt x="12752" y="92523"/>
                </a:moveTo>
                <a:lnTo>
                  <a:pt x="12752" y="92916"/>
                </a:lnTo>
                <a:lnTo>
                  <a:pt x="11275" y="92916"/>
                </a:lnTo>
                <a:lnTo>
                  <a:pt x="11275" y="92523"/>
                </a:lnTo>
                <a:close/>
                <a:moveTo>
                  <a:pt x="20205" y="90297"/>
                </a:moveTo>
                <a:lnTo>
                  <a:pt x="20205" y="92916"/>
                </a:lnTo>
                <a:lnTo>
                  <a:pt x="19217" y="92916"/>
                </a:lnTo>
                <a:lnTo>
                  <a:pt x="19217" y="92428"/>
                </a:lnTo>
                <a:lnTo>
                  <a:pt x="20205" y="90297"/>
                </a:lnTo>
                <a:close/>
                <a:moveTo>
                  <a:pt x="21717" y="90297"/>
                </a:moveTo>
                <a:lnTo>
                  <a:pt x="21717" y="92916"/>
                </a:lnTo>
                <a:lnTo>
                  <a:pt x="20503" y="92916"/>
                </a:lnTo>
                <a:lnTo>
                  <a:pt x="21717" y="90297"/>
                </a:lnTo>
                <a:close/>
                <a:moveTo>
                  <a:pt x="23229" y="90297"/>
                </a:moveTo>
                <a:lnTo>
                  <a:pt x="23229" y="92916"/>
                </a:lnTo>
                <a:lnTo>
                  <a:pt x="22015" y="92916"/>
                </a:lnTo>
                <a:lnTo>
                  <a:pt x="23229" y="90297"/>
                </a:lnTo>
                <a:close/>
                <a:moveTo>
                  <a:pt x="24741" y="90297"/>
                </a:moveTo>
                <a:lnTo>
                  <a:pt x="24741" y="92916"/>
                </a:lnTo>
                <a:lnTo>
                  <a:pt x="23527" y="92916"/>
                </a:lnTo>
                <a:lnTo>
                  <a:pt x="24741" y="90297"/>
                </a:lnTo>
                <a:close/>
                <a:moveTo>
                  <a:pt x="26253" y="90297"/>
                </a:moveTo>
                <a:lnTo>
                  <a:pt x="26253" y="92916"/>
                </a:lnTo>
                <a:lnTo>
                  <a:pt x="25039" y="92916"/>
                </a:lnTo>
                <a:lnTo>
                  <a:pt x="26253" y="90297"/>
                </a:lnTo>
                <a:close/>
                <a:moveTo>
                  <a:pt x="27766" y="90297"/>
                </a:moveTo>
                <a:lnTo>
                  <a:pt x="27766" y="92916"/>
                </a:lnTo>
                <a:lnTo>
                  <a:pt x="26551" y="92916"/>
                </a:lnTo>
                <a:lnTo>
                  <a:pt x="27766" y="90297"/>
                </a:lnTo>
                <a:close/>
                <a:moveTo>
                  <a:pt x="29278" y="90297"/>
                </a:moveTo>
                <a:lnTo>
                  <a:pt x="29278" y="92916"/>
                </a:lnTo>
                <a:lnTo>
                  <a:pt x="28063" y="92916"/>
                </a:lnTo>
                <a:lnTo>
                  <a:pt x="29278" y="90297"/>
                </a:lnTo>
                <a:close/>
                <a:moveTo>
                  <a:pt x="30790" y="90297"/>
                </a:moveTo>
                <a:lnTo>
                  <a:pt x="30790" y="92916"/>
                </a:lnTo>
                <a:lnTo>
                  <a:pt x="29575" y="92916"/>
                </a:lnTo>
                <a:lnTo>
                  <a:pt x="30790" y="90297"/>
                </a:lnTo>
                <a:close/>
                <a:moveTo>
                  <a:pt x="32302" y="90297"/>
                </a:moveTo>
                <a:lnTo>
                  <a:pt x="32302" y="92916"/>
                </a:lnTo>
                <a:lnTo>
                  <a:pt x="31087" y="92916"/>
                </a:lnTo>
                <a:lnTo>
                  <a:pt x="32302" y="90297"/>
                </a:lnTo>
                <a:close/>
                <a:moveTo>
                  <a:pt x="33814" y="90297"/>
                </a:moveTo>
                <a:lnTo>
                  <a:pt x="33814" y="92916"/>
                </a:lnTo>
                <a:lnTo>
                  <a:pt x="32599" y="92916"/>
                </a:lnTo>
                <a:lnTo>
                  <a:pt x="33814" y="90297"/>
                </a:lnTo>
                <a:close/>
                <a:moveTo>
                  <a:pt x="35326" y="90297"/>
                </a:moveTo>
                <a:lnTo>
                  <a:pt x="35326" y="92916"/>
                </a:lnTo>
                <a:lnTo>
                  <a:pt x="34112" y="92916"/>
                </a:lnTo>
                <a:lnTo>
                  <a:pt x="35326" y="90297"/>
                </a:lnTo>
                <a:close/>
                <a:moveTo>
                  <a:pt x="36838" y="90297"/>
                </a:moveTo>
                <a:lnTo>
                  <a:pt x="36838" y="92916"/>
                </a:lnTo>
                <a:lnTo>
                  <a:pt x="35624" y="92916"/>
                </a:lnTo>
                <a:lnTo>
                  <a:pt x="36838" y="90297"/>
                </a:lnTo>
                <a:close/>
                <a:moveTo>
                  <a:pt x="38350" y="90297"/>
                </a:moveTo>
                <a:lnTo>
                  <a:pt x="38350" y="92916"/>
                </a:lnTo>
                <a:lnTo>
                  <a:pt x="37136" y="92916"/>
                </a:lnTo>
                <a:lnTo>
                  <a:pt x="38350" y="90297"/>
                </a:lnTo>
                <a:close/>
                <a:moveTo>
                  <a:pt x="39862" y="90297"/>
                </a:moveTo>
                <a:lnTo>
                  <a:pt x="39862" y="92916"/>
                </a:lnTo>
                <a:lnTo>
                  <a:pt x="38648" y="92916"/>
                </a:lnTo>
                <a:lnTo>
                  <a:pt x="39862" y="90297"/>
                </a:lnTo>
                <a:close/>
                <a:moveTo>
                  <a:pt x="12752" y="93178"/>
                </a:moveTo>
                <a:lnTo>
                  <a:pt x="12752" y="94071"/>
                </a:lnTo>
                <a:lnTo>
                  <a:pt x="11275" y="94071"/>
                </a:lnTo>
                <a:lnTo>
                  <a:pt x="11275" y="93178"/>
                </a:lnTo>
                <a:close/>
                <a:moveTo>
                  <a:pt x="12752" y="94321"/>
                </a:moveTo>
                <a:lnTo>
                  <a:pt x="12752" y="95214"/>
                </a:lnTo>
                <a:lnTo>
                  <a:pt x="11275" y="95214"/>
                </a:lnTo>
                <a:lnTo>
                  <a:pt x="11275" y="94321"/>
                </a:lnTo>
                <a:close/>
                <a:moveTo>
                  <a:pt x="12752" y="95464"/>
                </a:moveTo>
                <a:lnTo>
                  <a:pt x="12752" y="96357"/>
                </a:lnTo>
                <a:lnTo>
                  <a:pt x="11275" y="96357"/>
                </a:lnTo>
                <a:lnTo>
                  <a:pt x="11275" y="95464"/>
                </a:lnTo>
                <a:close/>
                <a:moveTo>
                  <a:pt x="12752" y="96607"/>
                </a:moveTo>
                <a:lnTo>
                  <a:pt x="12752" y="97500"/>
                </a:lnTo>
                <a:lnTo>
                  <a:pt x="11275" y="97500"/>
                </a:lnTo>
                <a:lnTo>
                  <a:pt x="11275" y="96607"/>
                </a:lnTo>
                <a:close/>
                <a:moveTo>
                  <a:pt x="12752" y="97750"/>
                </a:moveTo>
                <a:lnTo>
                  <a:pt x="12752" y="98643"/>
                </a:lnTo>
                <a:lnTo>
                  <a:pt x="11275" y="98643"/>
                </a:lnTo>
                <a:lnTo>
                  <a:pt x="11275" y="97750"/>
                </a:lnTo>
                <a:close/>
                <a:moveTo>
                  <a:pt x="12752" y="98893"/>
                </a:moveTo>
                <a:lnTo>
                  <a:pt x="12752" y="99786"/>
                </a:lnTo>
                <a:lnTo>
                  <a:pt x="11275" y="99786"/>
                </a:lnTo>
                <a:lnTo>
                  <a:pt x="11275" y="98893"/>
                </a:lnTo>
                <a:close/>
                <a:moveTo>
                  <a:pt x="12752" y="100048"/>
                </a:moveTo>
                <a:lnTo>
                  <a:pt x="12752" y="100941"/>
                </a:lnTo>
                <a:lnTo>
                  <a:pt x="11275" y="100941"/>
                </a:lnTo>
                <a:lnTo>
                  <a:pt x="11275" y="100048"/>
                </a:lnTo>
                <a:close/>
                <a:moveTo>
                  <a:pt x="12752" y="101179"/>
                </a:moveTo>
                <a:lnTo>
                  <a:pt x="12752" y="102072"/>
                </a:lnTo>
                <a:lnTo>
                  <a:pt x="11275" y="102072"/>
                </a:lnTo>
                <a:lnTo>
                  <a:pt x="11275" y="101179"/>
                </a:lnTo>
                <a:close/>
                <a:moveTo>
                  <a:pt x="0" y="0"/>
                </a:moveTo>
                <a:lnTo>
                  <a:pt x="0" y="103156"/>
                </a:lnTo>
                <a:lnTo>
                  <a:pt x="2381" y="103156"/>
                </a:lnTo>
                <a:lnTo>
                  <a:pt x="2381" y="92523"/>
                </a:lnTo>
                <a:lnTo>
                  <a:pt x="11013" y="92523"/>
                </a:lnTo>
                <a:lnTo>
                  <a:pt x="11013" y="103156"/>
                </a:lnTo>
                <a:lnTo>
                  <a:pt x="11275" y="103156"/>
                </a:lnTo>
                <a:lnTo>
                  <a:pt x="11275" y="102334"/>
                </a:lnTo>
                <a:lnTo>
                  <a:pt x="12740" y="102334"/>
                </a:lnTo>
                <a:lnTo>
                  <a:pt x="12740" y="103156"/>
                </a:lnTo>
                <a:lnTo>
                  <a:pt x="13002" y="103156"/>
                </a:lnTo>
                <a:lnTo>
                  <a:pt x="13002" y="92523"/>
                </a:lnTo>
                <a:lnTo>
                  <a:pt x="16824" y="92523"/>
                </a:lnTo>
                <a:lnTo>
                  <a:pt x="16824" y="103156"/>
                </a:lnTo>
                <a:lnTo>
                  <a:pt x="19205" y="103156"/>
                </a:lnTo>
                <a:lnTo>
                  <a:pt x="19205" y="93428"/>
                </a:lnTo>
                <a:lnTo>
                  <a:pt x="40029" y="93428"/>
                </a:lnTo>
                <a:lnTo>
                  <a:pt x="40029" y="92916"/>
                </a:lnTo>
                <a:lnTo>
                  <a:pt x="40017" y="92916"/>
                </a:lnTo>
                <a:lnTo>
                  <a:pt x="40017" y="89856"/>
                </a:lnTo>
                <a:lnTo>
                  <a:pt x="40029" y="89856"/>
                </a:lnTo>
                <a:lnTo>
                  <a:pt x="40029" y="89344"/>
                </a:lnTo>
                <a:lnTo>
                  <a:pt x="19217" y="89344"/>
                </a:lnTo>
                <a:lnTo>
                  <a:pt x="19217" y="70152"/>
                </a:lnTo>
                <a:lnTo>
                  <a:pt x="40041" y="70152"/>
                </a:lnTo>
                <a:lnTo>
                  <a:pt x="40041" y="69640"/>
                </a:lnTo>
                <a:lnTo>
                  <a:pt x="40029" y="69640"/>
                </a:lnTo>
                <a:lnTo>
                  <a:pt x="40029" y="66580"/>
                </a:lnTo>
                <a:lnTo>
                  <a:pt x="40041" y="66580"/>
                </a:lnTo>
                <a:lnTo>
                  <a:pt x="40041" y="66068"/>
                </a:lnTo>
                <a:lnTo>
                  <a:pt x="19217" y="66068"/>
                </a:lnTo>
                <a:lnTo>
                  <a:pt x="19217" y="46887"/>
                </a:lnTo>
                <a:lnTo>
                  <a:pt x="40041" y="46887"/>
                </a:lnTo>
                <a:lnTo>
                  <a:pt x="40041" y="46375"/>
                </a:lnTo>
                <a:lnTo>
                  <a:pt x="40029" y="46375"/>
                </a:lnTo>
                <a:lnTo>
                  <a:pt x="40029" y="43315"/>
                </a:lnTo>
                <a:lnTo>
                  <a:pt x="40041" y="43315"/>
                </a:lnTo>
                <a:lnTo>
                  <a:pt x="40041" y="42803"/>
                </a:lnTo>
                <a:lnTo>
                  <a:pt x="19217" y="42803"/>
                </a:lnTo>
                <a:lnTo>
                  <a:pt x="19217" y="23634"/>
                </a:lnTo>
                <a:lnTo>
                  <a:pt x="40041" y="23634"/>
                </a:lnTo>
                <a:lnTo>
                  <a:pt x="40041" y="23122"/>
                </a:lnTo>
                <a:lnTo>
                  <a:pt x="40029" y="23122"/>
                </a:lnTo>
                <a:lnTo>
                  <a:pt x="40029" y="20062"/>
                </a:lnTo>
                <a:lnTo>
                  <a:pt x="40041" y="20062"/>
                </a:lnTo>
                <a:lnTo>
                  <a:pt x="40041" y="19550"/>
                </a:lnTo>
                <a:lnTo>
                  <a:pt x="19217" y="19550"/>
                </a:lnTo>
                <a:lnTo>
                  <a:pt x="19217" y="0"/>
                </a:lnTo>
                <a:close/>
              </a:path>
            </a:pathLst>
          </a:custGeom>
          <a:solidFill>
            <a:srgbClr val="777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2" name="Google Shape;12944;p46">
            <a:extLst>
              <a:ext uri="{FF2B5EF4-FFF2-40B4-BE49-F238E27FC236}">
                <a16:creationId xmlns:a16="http://schemas.microsoft.com/office/drawing/2014/main" id="{05D7E6CE-BBBA-670B-BB61-4EC0BB5B3226}"/>
              </a:ext>
            </a:extLst>
          </p:cNvPr>
          <p:cNvGrpSpPr/>
          <p:nvPr/>
        </p:nvGrpSpPr>
        <p:grpSpPr>
          <a:xfrm>
            <a:off x="4959082" y="1126998"/>
            <a:ext cx="652464" cy="3613229"/>
            <a:chOff x="4404546" y="1105667"/>
            <a:chExt cx="631682" cy="3498140"/>
          </a:xfrm>
        </p:grpSpPr>
        <p:sp>
          <p:nvSpPr>
            <p:cNvPr id="183" name="Google Shape;12945;p46">
              <a:extLst>
                <a:ext uri="{FF2B5EF4-FFF2-40B4-BE49-F238E27FC236}">
                  <a16:creationId xmlns:a16="http://schemas.microsoft.com/office/drawing/2014/main" id="{507045ED-18D9-C16F-7162-1189152291E9}"/>
                </a:ext>
              </a:extLst>
            </p:cNvPr>
            <p:cNvSpPr/>
            <p:nvPr/>
          </p:nvSpPr>
          <p:spPr>
            <a:xfrm rot="-5400000">
              <a:off x="4642160" y="1442068"/>
              <a:ext cx="155724" cy="141046"/>
            </a:xfrm>
            <a:custGeom>
              <a:avLst/>
              <a:gdLst/>
              <a:ahLst/>
              <a:cxnLst/>
              <a:rect l="l" t="t" r="r" b="b"/>
              <a:pathLst>
                <a:path w="11501" h="10417" extrusionOk="0">
                  <a:moveTo>
                    <a:pt x="0" y="1"/>
                  </a:moveTo>
                  <a:lnTo>
                    <a:pt x="0" y="10416"/>
                  </a:lnTo>
                  <a:lnTo>
                    <a:pt x="11501" y="10416"/>
                  </a:lnTo>
                  <a:lnTo>
                    <a:pt x="11501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Google Shape;12946;p46">
              <a:extLst>
                <a:ext uri="{FF2B5EF4-FFF2-40B4-BE49-F238E27FC236}">
                  <a16:creationId xmlns:a16="http://schemas.microsoft.com/office/drawing/2014/main" id="{90AC7A8C-C2D7-C9C1-4360-4977AF2ED3DC}"/>
                </a:ext>
              </a:extLst>
            </p:cNvPr>
            <p:cNvSpPr/>
            <p:nvPr/>
          </p:nvSpPr>
          <p:spPr>
            <a:xfrm rot="-5400000">
              <a:off x="4677045" y="1321244"/>
              <a:ext cx="85952" cy="141046"/>
            </a:xfrm>
            <a:custGeom>
              <a:avLst/>
              <a:gdLst/>
              <a:ahLst/>
              <a:cxnLst/>
              <a:rect l="l" t="t" r="r" b="b"/>
              <a:pathLst>
                <a:path w="6348" h="10417" extrusionOk="0">
                  <a:moveTo>
                    <a:pt x="1" y="1"/>
                  </a:moveTo>
                  <a:lnTo>
                    <a:pt x="1" y="10416"/>
                  </a:lnTo>
                  <a:lnTo>
                    <a:pt x="6348" y="5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Google Shape;12947;p46">
              <a:extLst>
                <a:ext uri="{FF2B5EF4-FFF2-40B4-BE49-F238E27FC236}">
                  <a16:creationId xmlns:a16="http://schemas.microsoft.com/office/drawing/2014/main" id="{3955CF09-5DB1-E784-98E4-DA7191DA92CB}"/>
                </a:ext>
              </a:extLst>
            </p:cNvPr>
            <p:cNvSpPr/>
            <p:nvPr/>
          </p:nvSpPr>
          <p:spPr>
            <a:xfrm rot="-5400000">
              <a:off x="4564846" y="1633957"/>
              <a:ext cx="311082" cy="224046"/>
            </a:xfrm>
            <a:custGeom>
              <a:avLst/>
              <a:gdLst/>
              <a:ahLst/>
              <a:cxnLst/>
              <a:rect l="l" t="t" r="r" b="b"/>
              <a:pathLst>
                <a:path w="22975" h="16547" extrusionOk="0">
                  <a:moveTo>
                    <a:pt x="0" y="1"/>
                  </a:moveTo>
                  <a:lnTo>
                    <a:pt x="0" y="16546"/>
                  </a:lnTo>
                  <a:lnTo>
                    <a:pt x="22974" y="13454"/>
                  </a:lnTo>
                  <a:lnTo>
                    <a:pt x="22974" y="30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Google Shape;12948;p46">
              <a:extLst>
                <a:ext uri="{FF2B5EF4-FFF2-40B4-BE49-F238E27FC236}">
                  <a16:creationId xmlns:a16="http://schemas.microsoft.com/office/drawing/2014/main" id="{6FAF3863-5CCE-86B1-CCC2-8E25C7AE66D3}"/>
                </a:ext>
              </a:extLst>
            </p:cNvPr>
            <p:cNvSpPr/>
            <p:nvPr/>
          </p:nvSpPr>
          <p:spPr>
            <a:xfrm rot="-5400000">
              <a:off x="4665476" y="2212399"/>
              <a:ext cx="109092" cy="304095"/>
            </a:xfrm>
            <a:custGeom>
              <a:avLst/>
              <a:gdLst/>
              <a:ahLst/>
              <a:cxnLst/>
              <a:rect l="l" t="t" r="r" b="b"/>
              <a:pathLst>
                <a:path w="8057" h="22459" extrusionOk="0">
                  <a:moveTo>
                    <a:pt x="1" y="0"/>
                  </a:moveTo>
                  <a:lnTo>
                    <a:pt x="1" y="22459"/>
                  </a:lnTo>
                  <a:lnTo>
                    <a:pt x="8057" y="19855"/>
                  </a:lnTo>
                  <a:lnTo>
                    <a:pt x="8057" y="2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Google Shape;12949;p46">
              <a:extLst>
                <a:ext uri="{FF2B5EF4-FFF2-40B4-BE49-F238E27FC236}">
                  <a16:creationId xmlns:a16="http://schemas.microsoft.com/office/drawing/2014/main" id="{2EB86295-BFDD-D669-E219-722A5BB5153C}"/>
                </a:ext>
              </a:extLst>
            </p:cNvPr>
            <p:cNvSpPr/>
            <p:nvPr/>
          </p:nvSpPr>
          <p:spPr>
            <a:xfrm rot="-5400000">
              <a:off x="4689164" y="2279415"/>
              <a:ext cx="62446" cy="341574"/>
            </a:xfrm>
            <a:custGeom>
              <a:avLst/>
              <a:gdLst/>
              <a:ahLst/>
              <a:cxnLst/>
              <a:rect l="l" t="t" r="r" b="b"/>
              <a:pathLst>
                <a:path w="4612" h="25227" extrusionOk="0">
                  <a:moveTo>
                    <a:pt x="1" y="1"/>
                  </a:moveTo>
                  <a:lnTo>
                    <a:pt x="1" y="25226"/>
                  </a:lnTo>
                  <a:lnTo>
                    <a:pt x="4612" y="23789"/>
                  </a:lnTo>
                  <a:lnTo>
                    <a:pt x="4612" y="1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Google Shape;12950;p46">
              <a:extLst>
                <a:ext uri="{FF2B5EF4-FFF2-40B4-BE49-F238E27FC236}">
                  <a16:creationId xmlns:a16="http://schemas.microsoft.com/office/drawing/2014/main" id="{4A26CD08-3DA9-8CF3-B8D4-AF7A190153E4}"/>
                </a:ext>
              </a:extLst>
            </p:cNvPr>
            <p:cNvSpPr/>
            <p:nvPr/>
          </p:nvSpPr>
          <p:spPr>
            <a:xfrm rot="-5400000">
              <a:off x="4681636" y="1823104"/>
              <a:ext cx="76772" cy="233579"/>
            </a:xfrm>
            <a:custGeom>
              <a:avLst/>
              <a:gdLst/>
              <a:ahLst/>
              <a:cxnLst/>
              <a:rect l="l" t="t" r="r" b="b"/>
              <a:pathLst>
                <a:path w="5670" h="17251" extrusionOk="0">
                  <a:moveTo>
                    <a:pt x="1" y="0"/>
                  </a:moveTo>
                  <a:lnTo>
                    <a:pt x="1" y="17251"/>
                  </a:lnTo>
                  <a:lnTo>
                    <a:pt x="5669" y="17251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Google Shape;12951;p46">
              <a:extLst>
                <a:ext uri="{FF2B5EF4-FFF2-40B4-BE49-F238E27FC236}">
                  <a16:creationId xmlns:a16="http://schemas.microsoft.com/office/drawing/2014/main" id="{D720353E-F788-932C-937C-B0F7ED975177}"/>
                </a:ext>
              </a:extLst>
            </p:cNvPr>
            <p:cNvSpPr/>
            <p:nvPr/>
          </p:nvSpPr>
          <p:spPr>
            <a:xfrm rot="-5400000">
              <a:off x="4704593" y="1876905"/>
              <a:ext cx="30858" cy="233579"/>
            </a:xfrm>
            <a:custGeom>
              <a:avLst/>
              <a:gdLst/>
              <a:ahLst/>
              <a:cxnLst/>
              <a:rect l="l" t="t" r="r" b="b"/>
              <a:pathLst>
                <a:path w="2279" h="17251" extrusionOk="0">
                  <a:moveTo>
                    <a:pt x="0" y="0"/>
                  </a:moveTo>
                  <a:lnTo>
                    <a:pt x="0" y="17251"/>
                  </a:lnTo>
                  <a:lnTo>
                    <a:pt x="2279" y="17251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2F8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Google Shape;12952;p46">
              <a:extLst>
                <a:ext uri="{FF2B5EF4-FFF2-40B4-BE49-F238E27FC236}">
                  <a16:creationId xmlns:a16="http://schemas.microsoft.com/office/drawing/2014/main" id="{B23CC8AC-6753-0CB5-2C13-C473BCCBD792}"/>
                </a:ext>
              </a:extLst>
            </p:cNvPr>
            <p:cNvSpPr/>
            <p:nvPr/>
          </p:nvSpPr>
          <p:spPr>
            <a:xfrm rot="-5400000">
              <a:off x="4681636" y="2154739"/>
              <a:ext cx="76772" cy="233579"/>
            </a:xfrm>
            <a:custGeom>
              <a:avLst/>
              <a:gdLst/>
              <a:ahLst/>
              <a:cxnLst/>
              <a:rect l="l" t="t" r="r" b="b"/>
              <a:pathLst>
                <a:path w="5670" h="17251" extrusionOk="0">
                  <a:moveTo>
                    <a:pt x="1" y="0"/>
                  </a:moveTo>
                  <a:lnTo>
                    <a:pt x="1" y="17251"/>
                  </a:lnTo>
                  <a:lnTo>
                    <a:pt x="5670" y="17251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Google Shape;12953;p46">
              <a:extLst>
                <a:ext uri="{FF2B5EF4-FFF2-40B4-BE49-F238E27FC236}">
                  <a16:creationId xmlns:a16="http://schemas.microsoft.com/office/drawing/2014/main" id="{C719B505-4620-9E1E-A544-A9DAC2C8B947}"/>
                </a:ext>
              </a:extLst>
            </p:cNvPr>
            <p:cNvSpPr/>
            <p:nvPr/>
          </p:nvSpPr>
          <p:spPr>
            <a:xfrm rot="-5400000">
              <a:off x="4608371" y="2012420"/>
              <a:ext cx="223667" cy="217804"/>
            </a:xfrm>
            <a:custGeom>
              <a:avLst/>
              <a:gdLst/>
              <a:ahLst/>
              <a:cxnLst/>
              <a:rect l="l" t="t" r="r" b="b"/>
              <a:pathLst>
                <a:path w="16519" h="16086" extrusionOk="0">
                  <a:moveTo>
                    <a:pt x="1" y="1"/>
                  </a:moveTo>
                  <a:lnTo>
                    <a:pt x="1" y="16085"/>
                  </a:lnTo>
                  <a:lnTo>
                    <a:pt x="16519" y="16085"/>
                  </a:lnTo>
                  <a:lnTo>
                    <a:pt x="16519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Google Shape;12954;p46">
              <a:extLst>
                <a:ext uri="{FF2B5EF4-FFF2-40B4-BE49-F238E27FC236}">
                  <a16:creationId xmlns:a16="http://schemas.microsoft.com/office/drawing/2014/main" id="{77E94849-B883-01F0-3E0E-7CE9D6878271}"/>
                </a:ext>
              </a:extLst>
            </p:cNvPr>
            <p:cNvSpPr/>
            <p:nvPr/>
          </p:nvSpPr>
          <p:spPr>
            <a:xfrm rot="-5400000">
              <a:off x="4657216" y="2365360"/>
              <a:ext cx="125976" cy="358079"/>
            </a:xfrm>
            <a:custGeom>
              <a:avLst/>
              <a:gdLst/>
              <a:ahLst/>
              <a:cxnLst/>
              <a:rect l="l" t="t" r="r" b="b"/>
              <a:pathLst>
                <a:path w="9304" h="26446" extrusionOk="0">
                  <a:moveTo>
                    <a:pt x="0" y="0"/>
                  </a:moveTo>
                  <a:lnTo>
                    <a:pt x="0" y="26446"/>
                  </a:lnTo>
                  <a:lnTo>
                    <a:pt x="9304" y="26446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Google Shape;12955;p46">
              <a:extLst>
                <a:ext uri="{FF2B5EF4-FFF2-40B4-BE49-F238E27FC236}">
                  <a16:creationId xmlns:a16="http://schemas.microsoft.com/office/drawing/2014/main" id="{BF3675AC-54BC-0EBC-4D7B-07BCB895BD81}"/>
                </a:ext>
              </a:extLst>
            </p:cNvPr>
            <p:cNvSpPr/>
            <p:nvPr/>
          </p:nvSpPr>
          <p:spPr>
            <a:xfrm rot="-5400000">
              <a:off x="4553825" y="2603150"/>
              <a:ext cx="333125" cy="341574"/>
            </a:xfrm>
            <a:custGeom>
              <a:avLst/>
              <a:gdLst/>
              <a:ahLst/>
              <a:cxnLst/>
              <a:rect l="l" t="t" r="r" b="b"/>
              <a:pathLst>
                <a:path w="24603" h="25227" extrusionOk="0">
                  <a:moveTo>
                    <a:pt x="1" y="1"/>
                  </a:moveTo>
                  <a:lnTo>
                    <a:pt x="1" y="25226"/>
                  </a:lnTo>
                  <a:lnTo>
                    <a:pt x="24602" y="25226"/>
                  </a:lnTo>
                  <a:lnTo>
                    <a:pt x="24602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Google Shape;12956;p46">
              <a:extLst>
                <a:ext uri="{FF2B5EF4-FFF2-40B4-BE49-F238E27FC236}">
                  <a16:creationId xmlns:a16="http://schemas.microsoft.com/office/drawing/2014/main" id="{87F9A974-82AF-1701-6137-95F8C260466E}"/>
                </a:ext>
              </a:extLst>
            </p:cNvPr>
            <p:cNvSpPr/>
            <p:nvPr/>
          </p:nvSpPr>
          <p:spPr>
            <a:xfrm rot="-5400000">
              <a:off x="4627645" y="3007129"/>
              <a:ext cx="185484" cy="341574"/>
            </a:xfrm>
            <a:custGeom>
              <a:avLst/>
              <a:gdLst/>
              <a:ahLst/>
              <a:cxnLst/>
              <a:rect l="l" t="t" r="r" b="b"/>
              <a:pathLst>
                <a:path w="13699" h="25227" extrusionOk="0">
                  <a:moveTo>
                    <a:pt x="1" y="1"/>
                  </a:moveTo>
                  <a:lnTo>
                    <a:pt x="1" y="25226"/>
                  </a:lnTo>
                  <a:lnTo>
                    <a:pt x="13698" y="25226"/>
                  </a:lnTo>
                  <a:lnTo>
                    <a:pt x="1369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Google Shape;12957;p46">
              <a:extLst>
                <a:ext uri="{FF2B5EF4-FFF2-40B4-BE49-F238E27FC236}">
                  <a16:creationId xmlns:a16="http://schemas.microsoft.com/office/drawing/2014/main" id="{0A3945F4-E40C-7B16-DB6D-B493D0A9DDB4}"/>
                </a:ext>
              </a:extLst>
            </p:cNvPr>
            <p:cNvSpPr/>
            <p:nvPr/>
          </p:nvSpPr>
          <p:spPr>
            <a:xfrm rot="-5400000">
              <a:off x="4659592" y="3151838"/>
              <a:ext cx="120844" cy="359189"/>
            </a:xfrm>
            <a:custGeom>
              <a:avLst/>
              <a:gdLst/>
              <a:ahLst/>
              <a:cxnLst/>
              <a:rect l="l" t="t" r="r" b="b"/>
              <a:pathLst>
                <a:path w="8925" h="26528" extrusionOk="0">
                  <a:moveTo>
                    <a:pt x="1" y="1"/>
                  </a:moveTo>
                  <a:lnTo>
                    <a:pt x="1" y="26528"/>
                  </a:lnTo>
                  <a:lnTo>
                    <a:pt x="8924" y="26528"/>
                  </a:lnTo>
                  <a:lnTo>
                    <a:pt x="892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Google Shape;12958;p46">
              <a:extLst>
                <a:ext uri="{FF2B5EF4-FFF2-40B4-BE49-F238E27FC236}">
                  <a16:creationId xmlns:a16="http://schemas.microsoft.com/office/drawing/2014/main" id="{69601B17-5426-9F85-F801-99FB90BA6FB9}"/>
                </a:ext>
              </a:extLst>
            </p:cNvPr>
            <p:cNvSpPr/>
            <p:nvPr/>
          </p:nvSpPr>
          <p:spPr>
            <a:xfrm rot="-5400000">
              <a:off x="4525736" y="3415340"/>
              <a:ext cx="389302" cy="341574"/>
            </a:xfrm>
            <a:custGeom>
              <a:avLst/>
              <a:gdLst/>
              <a:ahLst/>
              <a:cxnLst/>
              <a:rect l="l" t="t" r="r" b="b"/>
              <a:pathLst>
                <a:path w="28752" h="25227" extrusionOk="0">
                  <a:moveTo>
                    <a:pt x="1" y="1"/>
                  </a:moveTo>
                  <a:lnTo>
                    <a:pt x="1" y="25226"/>
                  </a:lnTo>
                  <a:lnTo>
                    <a:pt x="28752" y="25226"/>
                  </a:lnTo>
                  <a:lnTo>
                    <a:pt x="28752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Google Shape;12959;p46">
              <a:extLst>
                <a:ext uri="{FF2B5EF4-FFF2-40B4-BE49-F238E27FC236}">
                  <a16:creationId xmlns:a16="http://schemas.microsoft.com/office/drawing/2014/main" id="{2D0B304E-FA8A-5C72-A82B-B8C96CCE9B76}"/>
                </a:ext>
              </a:extLst>
            </p:cNvPr>
            <p:cNvSpPr/>
            <p:nvPr/>
          </p:nvSpPr>
          <p:spPr>
            <a:xfrm rot="-5400000">
              <a:off x="4611119" y="3710065"/>
              <a:ext cx="217791" cy="359189"/>
            </a:xfrm>
            <a:custGeom>
              <a:avLst/>
              <a:gdLst/>
              <a:ahLst/>
              <a:cxnLst/>
              <a:rect l="l" t="t" r="r" b="b"/>
              <a:pathLst>
                <a:path w="16085" h="26528" extrusionOk="0">
                  <a:moveTo>
                    <a:pt x="0" y="1"/>
                  </a:moveTo>
                  <a:lnTo>
                    <a:pt x="0" y="26528"/>
                  </a:lnTo>
                  <a:lnTo>
                    <a:pt x="16085" y="26528"/>
                  </a:lnTo>
                  <a:lnTo>
                    <a:pt x="1608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Google Shape;12960;p46">
              <a:extLst>
                <a:ext uri="{FF2B5EF4-FFF2-40B4-BE49-F238E27FC236}">
                  <a16:creationId xmlns:a16="http://schemas.microsoft.com/office/drawing/2014/main" id="{A8009E6A-9594-8293-AB21-9FCA320F7AB3}"/>
                </a:ext>
              </a:extLst>
            </p:cNvPr>
            <p:cNvSpPr/>
            <p:nvPr/>
          </p:nvSpPr>
          <p:spPr>
            <a:xfrm rot="-5400000">
              <a:off x="4615533" y="3932988"/>
              <a:ext cx="209708" cy="341574"/>
            </a:xfrm>
            <a:custGeom>
              <a:avLst/>
              <a:gdLst/>
              <a:ahLst/>
              <a:cxnLst/>
              <a:rect l="l" t="t" r="r" b="b"/>
              <a:pathLst>
                <a:path w="15488" h="25227" extrusionOk="0">
                  <a:moveTo>
                    <a:pt x="0" y="1"/>
                  </a:moveTo>
                  <a:lnTo>
                    <a:pt x="0" y="25226"/>
                  </a:lnTo>
                  <a:lnTo>
                    <a:pt x="15488" y="25226"/>
                  </a:lnTo>
                  <a:lnTo>
                    <a:pt x="1548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Google Shape;12961;p46">
              <a:extLst>
                <a:ext uri="{FF2B5EF4-FFF2-40B4-BE49-F238E27FC236}">
                  <a16:creationId xmlns:a16="http://schemas.microsoft.com/office/drawing/2014/main" id="{DF1746D1-D099-D078-8FAE-D6E37EF92E0C}"/>
                </a:ext>
              </a:extLst>
            </p:cNvPr>
            <p:cNvSpPr/>
            <p:nvPr/>
          </p:nvSpPr>
          <p:spPr>
            <a:xfrm rot="-5400000">
              <a:off x="4540610" y="4428789"/>
              <a:ext cx="99533" cy="81551"/>
            </a:xfrm>
            <a:custGeom>
              <a:avLst/>
              <a:gdLst/>
              <a:ahLst/>
              <a:cxnLst/>
              <a:rect l="l" t="t" r="r" b="b"/>
              <a:pathLst>
                <a:path w="7351" h="6023" extrusionOk="0">
                  <a:moveTo>
                    <a:pt x="0" y="1"/>
                  </a:moveTo>
                  <a:lnTo>
                    <a:pt x="0" y="6022"/>
                  </a:lnTo>
                  <a:lnTo>
                    <a:pt x="7351" y="6022"/>
                  </a:lnTo>
                  <a:lnTo>
                    <a:pt x="7351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Google Shape;12962;p46">
              <a:extLst>
                <a:ext uri="{FF2B5EF4-FFF2-40B4-BE49-F238E27FC236}">
                  <a16:creationId xmlns:a16="http://schemas.microsoft.com/office/drawing/2014/main" id="{D18052B7-6CD6-BFEA-DE0E-7C2E021FEDAF}"/>
                </a:ext>
              </a:extLst>
            </p:cNvPr>
            <p:cNvSpPr/>
            <p:nvPr/>
          </p:nvSpPr>
          <p:spPr>
            <a:xfrm rot="-5400000">
              <a:off x="4670438" y="4428606"/>
              <a:ext cx="99533" cy="81917"/>
            </a:xfrm>
            <a:custGeom>
              <a:avLst/>
              <a:gdLst/>
              <a:ahLst/>
              <a:cxnLst/>
              <a:rect l="l" t="t" r="r" b="b"/>
              <a:pathLst>
                <a:path w="7351" h="6050" extrusionOk="0">
                  <a:moveTo>
                    <a:pt x="0" y="1"/>
                  </a:moveTo>
                  <a:lnTo>
                    <a:pt x="0" y="6049"/>
                  </a:lnTo>
                  <a:lnTo>
                    <a:pt x="7351" y="6049"/>
                  </a:lnTo>
                  <a:lnTo>
                    <a:pt x="7351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Google Shape;12963;p46">
              <a:extLst>
                <a:ext uri="{FF2B5EF4-FFF2-40B4-BE49-F238E27FC236}">
                  <a16:creationId xmlns:a16="http://schemas.microsoft.com/office/drawing/2014/main" id="{8B09275B-13DC-7A11-1F36-D81BABA38D37}"/>
                </a:ext>
              </a:extLst>
            </p:cNvPr>
            <p:cNvSpPr/>
            <p:nvPr/>
          </p:nvSpPr>
          <p:spPr>
            <a:xfrm rot="-5400000">
              <a:off x="4692468" y="4510875"/>
              <a:ext cx="55108" cy="130756"/>
            </a:xfrm>
            <a:custGeom>
              <a:avLst/>
              <a:gdLst/>
              <a:ahLst/>
              <a:cxnLst/>
              <a:rect l="l" t="t" r="r" b="b"/>
              <a:pathLst>
                <a:path w="4070" h="9657" extrusionOk="0">
                  <a:moveTo>
                    <a:pt x="1" y="0"/>
                  </a:moveTo>
                  <a:lnTo>
                    <a:pt x="1" y="9656"/>
                  </a:lnTo>
                  <a:lnTo>
                    <a:pt x="3147" y="8870"/>
                  </a:lnTo>
                  <a:cubicBezTo>
                    <a:pt x="3690" y="8707"/>
                    <a:pt x="4070" y="8246"/>
                    <a:pt x="4070" y="7676"/>
                  </a:cubicBezTo>
                  <a:lnTo>
                    <a:pt x="4070" y="2035"/>
                  </a:lnTo>
                  <a:cubicBezTo>
                    <a:pt x="4070" y="1465"/>
                    <a:pt x="3690" y="977"/>
                    <a:pt x="3147" y="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Google Shape;12964;p46">
              <a:extLst>
                <a:ext uri="{FF2B5EF4-FFF2-40B4-BE49-F238E27FC236}">
                  <a16:creationId xmlns:a16="http://schemas.microsoft.com/office/drawing/2014/main" id="{F4F46FE4-7784-F212-D8F1-5D8B6812B672}"/>
                </a:ext>
              </a:extLst>
            </p:cNvPr>
            <p:cNvSpPr/>
            <p:nvPr/>
          </p:nvSpPr>
          <p:spPr>
            <a:xfrm rot="-5400000">
              <a:off x="4800449" y="4428606"/>
              <a:ext cx="99533" cy="81917"/>
            </a:xfrm>
            <a:custGeom>
              <a:avLst/>
              <a:gdLst/>
              <a:ahLst/>
              <a:cxnLst/>
              <a:rect l="l" t="t" r="r" b="b"/>
              <a:pathLst>
                <a:path w="7351" h="6050" extrusionOk="0">
                  <a:moveTo>
                    <a:pt x="0" y="0"/>
                  </a:moveTo>
                  <a:lnTo>
                    <a:pt x="0" y="6049"/>
                  </a:lnTo>
                  <a:lnTo>
                    <a:pt x="7351" y="6049"/>
                  </a:lnTo>
                  <a:lnTo>
                    <a:pt x="7351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Google Shape;12965;p46">
              <a:extLst>
                <a:ext uri="{FF2B5EF4-FFF2-40B4-BE49-F238E27FC236}">
                  <a16:creationId xmlns:a16="http://schemas.microsoft.com/office/drawing/2014/main" id="{21D1B045-8448-1A0B-5AD5-DF92A1976480}"/>
                </a:ext>
              </a:extLst>
            </p:cNvPr>
            <p:cNvSpPr/>
            <p:nvPr/>
          </p:nvSpPr>
          <p:spPr>
            <a:xfrm rot="-5400000">
              <a:off x="4612588" y="4188237"/>
              <a:ext cx="211197" cy="251952"/>
            </a:xfrm>
            <a:custGeom>
              <a:avLst/>
              <a:gdLst/>
              <a:ahLst/>
              <a:cxnLst/>
              <a:rect l="l" t="t" r="r" b="b"/>
              <a:pathLst>
                <a:path w="15598" h="18608" extrusionOk="0">
                  <a:moveTo>
                    <a:pt x="1" y="0"/>
                  </a:moveTo>
                  <a:lnTo>
                    <a:pt x="1" y="18607"/>
                  </a:lnTo>
                  <a:lnTo>
                    <a:pt x="15597" y="18607"/>
                  </a:lnTo>
                  <a:lnTo>
                    <a:pt x="1559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Google Shape;12966;p46">
              <a:extLst>
                <a:ext uri="{FF2B5EF4-FFF2-40B4-BE49-F238E27FC236}">
                  <a16:creationId xmlns:a16="http://schemas.microsoft.com/office/drawing/2014/main" id="{74169BD5-6635-2D5E-B8B8-83B20E20A4F3}"/>
                </a:ext>
              </a:extLst>
            </p:cNvPr>
            <p:cNvSpPr/>
            <p:nvPr/>
          </p:nvSpPr>
          <p:spPr>
            <a:xfrm rot="-5400000">
              <a:off x="4452099" y="4163256"/>
              <a:ext cx="433009" cy="103581"/>
            </a:xfrm>
            <a:custGeom>
              <a:avLst/>
              <a:gdLst/>
              <a:ahLst/>
              <a:cxnLst/>
              <a:rect l="l" t="t" r="r" b="b"/>
              <a:pathLst>
                <a:path w="31980" h="7650" extrusionOk="0">
                  <a:moveTo>
                    <a:pt x="0" y="1"/>
                  </a:moveTo>
                  <a:lnTo>
                    <a:pt x="0" y="7650"/>
                  </a:lnTo>
                  <a:lnTo>
                    <a:pt x="31979" y="7650"/>
                  </a:lnTo>
                  <a:lnTo>
                    <a:pt x="31979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Google Shape;12967;p46">
              <a:extLst>
                <a:ext uri="{FF2B5EF4-FFF2-40B4-BE49-F238E27FC236}">
                  <a16:creationId xmlns:a16="http://schemas.microsoft.com/office/drawing/2014/main" id="{2A386EE8-F192-3DFC-92AF-09DCF1C17B55}"/>
                </a:ext>
              </a:extLst>
            </p:cNvPr>
            <p:cNvSpPr/>
            <p:nvPr/>
          </p:nvSpPr>
          <p:spPr>
            <a:xfrm rot="-5400000">
              <a:off x="4455768" y="4283356"/>
              <a:ext cx="211197" cy="61715"/>
            </a:xfrm>
            <a:custGeom>
              <a:avLst/>
              <a:gdLst/>
              <a:ahLst/>
              <a:cxnLst/>
              <a:rect l="l" t="t" r="r" b="b"/>
              <a:pathLst>
                <a:path w="15598" h="4558" extrusionOk="0">
                  <a:moveTo>
                    <a:pt x="1" y="1"/>
                  </a:moveTo>
                  <a:lnTo>
                    <a:pt x="1" y="4557"/>
                  </a:lnTo>
                  <a:lnTo>
                    <a:pt x="15597" y="4557"/>
                  </a:lnTo>
                  <a:lnTo>
                    <a:pt x="15597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Google Shape;12968;p46">
              <a:extLst>
                <a:ext uri="{FF2B5EF4-FFF2-40B4-BE49-F238E27FC236}">
                  <a16:creationId xmlns:a16="http://schemas.microsoft.com/office/drawing/2014/main" id="{41B6ADBE-A59A-0096-C862-C9062E21BB11}"/>
                </a:ext>
              </a:extLst>
            </p:cNvPr>
            <p:cNvSpPr/>
            <p:nvPr/>
          </p:nvSpPr>
          <p:spPr>
            <a:xfrm rot="-5400000">
              <a:off x="4769409" y="4283356"/>
              <a:ext cx="211197" cy="61715"/>
            </a:xfrm>
            <a:custGeom>
              <a:avLst/>
              <a:gdLst/>
              <a:ahLst/>
              <a:cxnLst/>
              <a:rect l="l" t="t" r="r" b="b"/>
              <a:pathLst>
                <a:path w="15598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15597" y="4557"/>
                  </a:lnTo>
                  <a:lnTo>
                    <a:pt x="15597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Google Shape;12969;p46">
              <a:extLst>
                <a:ext uri="{FF2B5EF4-FFF2-40B4-BE49-F238E27FC236}">
                  <a16:creationId xmlns:a16="http://schemas.microsoft.com/office/drawing/2014/main" id="{6BC27FC1-0428-3215-63D3-2BE8E3847897}"/>
                </a:ext>
              </a:extLst>
            </p:cNvPr>
            <p:cNvSpPr/>
            <p:nvPr/>
          </p:nvSpPr>
          <p:spPr>
            <a:xfrm rot="-5400000">
              <a:off x="4653906" y="4370939"/>
              <a:ext cx="132597" cy="9938"/>
            </a:xfrm>
            <a:custGeom>
              <a:avLst/>
              <a:gdLst/>
              <a:ahLst/>
              <a:cxnLst/>
              <a:rect l="l" t="t" r="r" b="b"/>
              <a:pathLst>
                <a:path w="9793" h="734" fill="none" extrusionOk="0">
                  <a:moveTo>
                    <a:pt x="0" y="1"/>
                  </a:moveTo>
                  <a:lnTo>
                    <a:pt x="9792" y="1"/>
                  </a:lnTo>
                  <a:lnTo>
                    <a:pt x="9792" y="733"/>
                  </a:lnTo>
                  <a:lnTo>
                    <a:pt x="0" y="733"/>
                  </a:lnTo>
                  <a:close/>
                </a:path>
              </a:pathLst>
            </a:custGeom>
            <a:noFill/>
            <a:ln w="16950" cap="flat" cmpd="sng">
              <a:solidFill>
                <a:srgbClr val="C4007A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Google Shape;12970;p46">
              <a:extLst>
                <a:ext uri="{FF2B5EF4-FFF2-40B4-BE49-F238E27FC236}">
                  <a16:creationId xmlns:a16="http://schemas.microsoft.com/office/drawing/2014/main" id="{9317BF52-FB97-EF32-4F4D-DD120CB36E68}"/>
                </a:ext>
              </a:extLst>
            </p:cNvPr>
            <p:cNvSpPr/>
            <p:nvPr/>
          </p:nvSpPr>
          <p:spPr>
            <a:xfrm rot="-5400000">
              <a:off x="4562661" y="3200494"/>
              <a:ext cx="306315" cy="76406"/>
            </a:xfrm>
            <a:custGeom>
              <a:avLst/>
              <a:gdLst/>
              <a:ahLst/>
              <a:cxnLst/>
              <a:rect l="l" t="t" r="r" b="b"/>
              <a:pathLst>
                <a:path w="22623" h="5643" extrusionOk="0">
                  <a:moveTo>
                    <a:pt x="1" y="0"/>
                  </a:moveTo>
                  <a:lnTo>
                    <a:pt x="1" y="5642"/>
                  </a:lnTo>
                  <a:lnTo>
                    <a:pt x="22622" y="5642"/>
                  </a:lnTo>
                  <a:lnTo>
                    <a:pt x="226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Google Shape;12971;p46">
              <a:extLst>
                <a:ext uri="{FF2B5EF4-FFF2-40B4-BE49-F238E27FC236}">
                  <a16:creationId xmlns:a16="http://schemas.microsoft.com/office/drawing/2014/main" id="{51D211D4-B437-A730-6CB5-D782771CD330}"/>
                </a:ext>
              </a:extLst>
            </p:cNvPr>
            <p:cNvSpPr/>
            <p:nvPr/>
          </p:nvSpPr>
          <p:spPr>
            <a:xfrm rot="-5400000">
              <a:off x="4708264" y="3200684"/>
              <a:ext cx="306315" cy="76027"/>
            </a:xfrm>
            <a:custGeom>
              <a:avLst/>
              <a:gdLst/>
              <a:ahLst/>
              <a:cxnLst/>
              <a:rect l="l" t="t" r="r" b="b"/>
              <a:pathLst>
                <a:path w="22623" h="5615" extrusionOk="0">
                  <a:moveTo>
                    <a:pt x="1" y="0"/>
                  </a:moveTo>
                  <a:lnTo>
                    <a:pt x="1" y="5615"/>
                  </a:lnTo>
                  <a:lnTo>
                    <a:pt x="22622" y="5615"/>
                  </a:lnTo>
                  <a:lnTo>
                    <a:pt x="226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Google Shape;12972;p46">
              <a:extLst>
                <a:ext uri="{FF2B5EF4-FFF2-40B4-BE49-F238E27FC236}">
                  <a16:creationId xmlns:a16="http://schemas.microsoft.com/office/drawing/2014/main" id="{55C281D6-43B3-204C-1CDE-288D93869E3D}"/>
                </a:ext>
              </a:extLst>
            </p:cNvPr>
            <p:cNvSpPr/>
            <p:nvPr/>
          </p:nvSpPr>
          <p:spPr>
            <a:xfrm rot="-5400000">
              <a:off x="4647670" y="2820751"/>
              <a:ext cx="144702" cy="384170"/>
            </a:xfrm>
            <a:custGeom>
              <a:avLst/>
              <a:gdLst/>
              <a:ahLst/>
              <a:cxnLst/>
              <a:rect l="l" t="t" r="r" b="b"/>
              <a:pathLst>
                <a:path w="10687" h="28373" extrusionOk="0">
                  <a:moveTo>
                    <a:pt x="0" y="1"/>
                  </a:moveTo>
                  <a:lnTo>
                    <a:pt x="0" y="977"/>
                  </a:lnTo>
                  <a:lnTo>
                    <a:pt x="0" y="27423"/>
                  </a:lnTo>
                  <a:lnTo>
                    <a:pt x="0" y="28372"/>
                  </a:lnTo>
                  <a:lnTo>
                    <a:pt x="8517" y="28372"/>
                  </a:lnTo>
                  <a:lnTo>
                    <a:pt x="8517" y="27423"/>
                  </a:lnTo>
                  <a:lnTo>
                    <a:pt x="10687" y="27423"/>
                  </a:lnTo>
                  <a:lnTo>
                    <a:pt x="10687" y="977"/>
                  </a:lnTo>
                  <a:lnTo>
                    <a:pt x="8517" y="977"/>
                  </a:lnTo>
                  <a:lnTo>
                    <a:pt x="85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Google Shape;12973;p46">
              <a:extLst>
                <a:ext uri="{FF2B5EF4-FFF2-40B4-BE49-F238E27FC236}">
                  <a16:creationId xmlns:a16="http://schemas.microsoft.com/office/drawing/2014/main" id="{6E9EB178-459F-3381-BEA7-B7860521F771}"/>
                </a:ext>
              </a:extLst>
            </p:cNvPr>
            <p:cNvSpPr/>
            <p:nvPr/>
          </p:nvSpPr>
          <p:spPr>
            <a:xfrm rot="-5400000">
              <a:off x="4602494" y="4246452"/>
              <a:ext cx="235054" cy="185836"/>
            </a:xfrm>
            <a:custGeom>
              <a:avLst/>
              <a:gdLst/>
              <a:ahLst/>
              <a:cxnLst/>
              <a:rect l="l" t="t" r="r" b="b"/>
              <a:pathLst>
                <a:path w="17360" h="13725" extrusionOk="0">
                  <a:moveTo>
                    <a:pt x="0" y="0"/>
                  </a:moveTo>
                  <a:lnTo>
                    <a:pt x="0" y="13725"/>
                  </a:lnTo>
                  <a:lnTo>
                    <a:pt x="814" y="13725"/>
                  </a:lnTo>
                  <a:lnTo>
                    <a:pt x="17360" y="7622"/>
                  </a:lnTo>
                  <a:lnTo>
                    <a:pt x="17360" y="6130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Google Shape;12974;p46">
              <a:extLst>
                <a:ext uri="{FF2B5EF4-FFF2-40B4-BE49-F238E27FC236}">
                  <a16:creationId xmlns:a16="http://schemas.microsoft.com/office/drawing/2014/main" id="{74B8DBD7-1878-DB44-FD2D-825509869B41}"/>
                </a:ext>
              </a:extLst>
            </p:cNvPr>
            <p:cNvSpPr/>
            <p:nvPr/>
          </p:nvSpPr>
          <p:spPr>
            <a:xfrm rot="-5400000">
              <a:off x="4416292" y="4306313"/>
              <a:ext cx="125624" cy="149116"/>
            </a:xfrm>
            <a:custGeom>
              <a:avLst/>
              <a:gdLst/>
              <a:ahLst/>
              <a:cxnLst/>
              <a:rect l="l" t="t" r="r" b="b"/>
              <a:pathLst>
                <a:path w="9278" h="11013" extrusionOk="0">
                  <a:moveTo>
                    <a:pt x="1" y="0"/>
                  </a:moveTo>
                  <a:lnTo>
                    <a:pt x="1" y="11012"/>
                  </a:lnTo>
                  <a:lnTo>
                    <a:pt x="462" y="11012"/>
                  </a:lnTo>
                  <a:lnTo>
                    <a:pt x="9277" y="10904"/>
                  </a:lnTo>
                  <a:lnTo>
                    <a:pt x="9277" y="8815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Google Shape;12975;p46">
              <a:extLst>
                <a:ext uri="{FF2B5EF4-FFF2-40B4-BE49-F238E27FC236}">
                  <a16:creationId xmlns:a16="http://schemas.microsoft.com/office/drawing/2014/main" id="{53DBCE93-8CB5-51D4-13D9-FA2C58446C93}"/>
                </a:ext>
              </a:extLst>
            </p:cNvPr>
            <p:cNvSpPr/>
            <p:nvPr/>
          </p:nvSpPr>
          <p:spPr>
            <a:xfrm rot="-5400000">
              <a:off x="4898675" y="4306130"/>
              <a:ext cx="125624" cy="149482"/>
            </a:xfrm>
            <a:custGeom>
              <a:avLst/>
              <a:gdLst/>
              <a:ahLst/>
              <a:cxnLst/>
              <a:rect l="l" t="t" r="r" b="b"/>
              <a:pathLst>
                <a:path w="9278" h="11040" extrusionOk="0">
                  <a:moveTo>
                    <a:pt x="1" y="1"/>
                  </a:moveTo>
                  <a:lnTo>
                    <a:pt x="1" y="11040"/>
                  </a:lnTo>
                  <a:lnTo>
                    <a:pt x="3663" y="11040"/>
                  </a:lnTo>
                  <a:lnTo>
                    <a:pt x="9277" y="2225"/>
                  </a:lnTo>
                  <a:lnTo>
                    <a:pt x="9277" y="8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Google Shape;12976;p46">
              <a:extLst>
                <a:ext uri="{FF2B5EF4-FFF2-40B4-BE49-F238E27FC236}">
                  <a16:creationId xmlns:a16="http://schemas.microsoft.com/office/drawing/2014/main" id="{A41F2E79-7F8A-942A-6DB3-1E490D719107}"/>
                </a:ext>
              </a:extLst>
            </p:cNvPr>
            <p:cNvSpPr/>
            <p:nvPr/>
          </p:nvSpPr>
          <p:spPr>
            <a:xfrm rot="-5400000">
              <a:off x="4413178" y="4287397"/>
              <a:ext cx="235054" cy="103947"/>
            </a:xfrm>
            <a:custGeom>
              <a:avLst/>
              <a:gdLst/>
              <a:ahLst/>
              <a:cxnLst/>
              <a:rect l="l" t="t" r="r" b="b"/>
              <a:pathLst>
                <a:path w="17360" h="7677" extrusionOk="0">
                  <a:moveTo>
                    <a:pt x="0" y="0"/>
                  </a:moveTo>
                  <a:lnTo>
                    <a:pt x="0" y="7676"/>
                  </a:lnTo>
                  <a:lnTo>
                    <a:pt x="814" y="7676"/>
                  </a:lnTo>
                  <a:lnTo>
                    <a:pt x="17360" y="7595"/>
                  </a:lnTo>
                  <a:lnTo>
                    <a:pt x="17360" y="6103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Google Shape;12977;p46">
              <a:extLst>
                <a:ext uri="{FF2B5EF4-FFF2-40B4-BE49-F238E27FC236}">
                  <a16:creationId xmlns:a16="http://schemas.microsoft.com/office/drawing/2014/main" id="{F356C6A3-68C9-46F8-B384-BF36328629C5}"/>
                </a:ext>
              </a:extLst>
            </p:cNvPr>
            <p:cNvSpPr/>
            <p:nvPr/>
          </p:nvSpPr>
          <p:spPr>
            <a:xfrm rot="-5400000">
              <a:off x="4788690" y="4287214"/>
              <a:ext cx="235054" cy="104312"/>
            </a:xfrm>
            <a:custGeom>
              <a:avLst/>
              <a:gdLst/>
              <a:ahLst/>
              <a:cxnLst/>
              <a:rect l="l" t="t" r="r" b="b"/>
              <a:pathLst>
                <a:path w="17360" h="7704" extrusionOk="0">
                  <a:moveTo>
                    <a:pt x="0" y="1"/>
                  </a:moveTo>
                  <a:lnTo>
                    <a:pt x="0" y="7704"/>
                  </a:lnTo>
                  <a:lnTo>
                    <a:pt x="814" y="7704"/>
                  </a:lnTo>
                  <a:lnTo>
                    <a:pt x="17360" y="1574"/>
                  </a:lnTo>
                  <a:lnTo>
                    <a:pt x="17360" y="82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Google Shape;12978;p46">
              <a:extLst>
                <a:ext uri="{FF2B5EF4-FFF2-40B4-BE49-F238E27FC236}">
                  <a16:creationId xmlns:a16="http://schemas.microsoft.com/office/drawing/2014/main" id="{E894505D-2BB7-89CF-FF4A-5BE59CA0FD3A}"/>
                </a:ext>
              </a:extLst>
            </p:cNvPr>
            <p:cNvSpPr/>
            <p:nvPr/>
          </p:nvSpPr>
          <p:spPr>
            <a:xfrm rot="-5400000">
              <a:off x="4704958" y="4477086"/>
              <a:ext cx="32699" cy="117162"/>
            </a:xfrm>
            <a:custGeom>
              <a:avLst/>
              <a:gdLst/>
              <a:ahLst/>
              <a:cxnLst/>
              <a:rect l="l" t="t" r="r" b="b"/>
              <a:pathLst>
                <a:path w="2415" h="8653" extrusionOk="0">
                  <a:moveTo>
                    <a:pt x="0" y="0"/>
                  </a:moveTo>
                  <a:lnTo>
                    <a:pt x="0" y="8653"/>
                  </a:lnTo>
                  <a:lnTo>
                    <a:pt x="2414" y="8653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F8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Google Shape;12979;p46">
              <a:extLst>
                <a:ext uri="{FF2B5EF4-FFF2-40B4-BE49-F238E27FC236}">
                  <a16:creationId xmlns:a16="http://schemas.microsoft.com/office/drawing/2014/main" id="{3E02F811-64C6-FA0F-192D-648025E78F9C}"/>
                </a:ext>
              </a:extLst>
            </p:cNvPr>
            <p:cNvSpPr/>
            <p:nvPr/>
          </p:nvSpPr>
          <p:spPr>
            <a:xfrm rot="-5400000">
              <a:off x="4696509" y="4454677"/>
              <a:ext cx="45183" cy="84124"/>
            </a:xfrm>
            <a:custGeom>
              <a:avLst/>
              <a:gdLst/>
              <a:ahLst/>
              <a:cxnLst/>
              <a:rect l="l" t="t" r="r" b="b"/>
              <a:pathLst>
                <a:path w="3337" h="6213" extrusionOk="0">
                  <a:moveTo>
                    <a:pt x="0" y="1"/>
                  </a:moveTo>
                  <a:lnTo>
                    <a:pt x="0" y="6212"/>
                  </a:lnTo>
                  <a:lnTo>
                    <a:pt x="3337" y="5127"/>
                  </a:lnTo>
                  <a:lnTo>
                    <a:pt x="3337" y="1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Google Shape;12980;p46">
              <a:extLst>
                <a:ext uri="{FF2B5EF4-FFF2-40B4-BE49-F238E27FC236}">
                  <a16:creationId xmlns:a16="http://schemas.microsoft.com/office/drawing/2014/main" id="{98D5CB7D-2FFF-6A3A-D6BD-E43E07AF9339}"/>
                </a:ext>
              </a:extLst>
            </p:cNvPr>
            <p:cNvSpPr/>
            <p:nvPr/>
          </p:nvSpPr>
          <p:spPr>
            <a:xfrm rot="-5400000">
              <a:off x="4541706" y="4510692"/>
              <a:ext cx="55108" cy="131121"/>
            </a:xfrm>
            <a:custGeom>
              <a:avLst/>
              <a:gdLst/>
              <a:ahLst/>
              <a:cxnLst/>
              <a:rect l="l" t="t" r="r" b="b"/>
              <a:pathLst>
                <a:path w="4070" h="9684" extrusionOk="0">
                  <a:moveTo>
                    <a:pt x="1" y="0"/>
                  </a:moveTo>
                  <a:lnTo>
                    <a:pt x="1" y="9684"/>
                  </a:lnTo>
                  <a:lnTo>
                    <a:pt x="3147" y="8870"/>
                  </a:lnTo>
                  <a:cubicBezTo>
                    <a:pt x="3690" y="8707"/>
                    <a:pt x="4070" y="8219"/>
                    <a:pt x="4070" y="7677"/>
                  </a:cubicBezTo>
                  <a:lnTo>
                    <a:pt x="4070" y="2035"/>
                  </a:lnTo>
                  <a:cubicBezTo>
                    <a:pt x="4070" y="1438"/>
                    <a:pt x="3690" y="977"/>
                    <a:pt x="3147" y="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Google Shape;12981;p46">
              <a:extLst>
                <a:ext uri="{FF2B5EF4-FFF2-40B4-BE49-F238E27FC236}">
                  <a16:creationId xmlns:a16="http://schemas.microsoft.com/office/drawing/2014/main" id="{D25E95F2-1A94-C41B-F13D-21F4CA5921FF}"/>
                </a:ext>
              </a:extLst>
            </p:cNvPr>
            <p:cNvSpPr/>
            <p:nvPr/>
          </p:nvSpPr>
          <p:spPr>
            <a:xfrm rot="-5400000">
              <a:off x="4554014" y="4477086"/>
              <a:ext cx="32699" cy="117162"/>
            </a:xfrm>
            <a:custGeom>
              <a:avLst/>
              <a:gdLst/>
              <a:ahLst/>
              <a:cxnLst/>
              <a:rect l="l" t="t" r="r" b="b"/>
              <a:pathLst>
                <a:path w="2415" h="8653" extrusionOk="0">
                  <a:moveTo>
                    <a:pt x="0" y="0"/>
                  </a:moveTo>
                  <a:lnTo>
                    <a:pt x="0" y="8653"/>
                  </a:lnTo>
                  <a:lnTo>
                    <a:pt x="2414" y="8653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F8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Google Shape;12982;p46">
              <a:extLst>
                <a:ext uri="{FF2B5EF4-FFF2-40B4-BE49-F238E27FC236}">
                  <a16:creationId xmlns:a16="http://schemas.microsoft.com/office/drawing/2014/main" id="{E09134D2-6008-DE8A-5A70-B36993EF6F21}"/>
                </a:ext>
              </a:extLst>
            </p:cNvPr>
            <p:cNvSpPr/>
            <p:nvPr/>
          </p:nvSpPr>
          <p:spPr>
            <a:xfrm rot="-5400000">
              <a:off x="4545755" y="4454867"/>
              <a:ext cx="45183" cy="83745"/>
            </a:xfrm>
            <a:custGeom>
              <a:avLst/>
              <a:gdLst/>
              <a:ahLst/>
              <a:cxnLst/>
              <a:rect l="l" t="t" r="r" b="b"/>
              <a:pathLst>
                <a:path w="3337" h="6185" extrusionOk="0">
                  <a:moveTo>
                    <a:pt x="0" y="0"/>
                  </a:moveTo>
                  <a:lnTo>
                    <a:pt x="0" y="6184"/>
                  </a:lnTo>
                  <a:lnTo>
                    <a:pt x="3337" y="5099"/>
                  </a:lnTo>
                  <a:lnTo>
                    <a:pt x="3337" y="10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Google Shape;12983;p46">
              <a:extLst>
                <a:ext uri="{FF2B5EF4-FFF2-40B4-BE49-F238E27FC236}">
                  <a16:creationId xmlns:a16="http://schemas.microsoft.com/office/drawing/2014/main" id="{93815C79-CAD7-1A31-9755-9A146C51A4FD}"/>
                </a:ext>
              </a:extLst>
            </p:cNvPr>
            <p:cNvSpPr/>
            <p:nvPr/>
          </p:nvSpPr>
          <p:spPr>
            <a:xfrm rot="-5400000">
              <a:off x="4840839" y="4510875"/>
              <a:ext cx="55108" cy="130756"/>
            </a:xfrm>
            <a:custGeom>
              <a:avLst/>
              <a:gdLst/>
              <a:ahLst/>
              <a:cxnLst/>
              <a:rect l="l" t="t" r="r" b="b"/>
              <a:pathLst>
                <a:path w="4070" h="9657" extrusionOk="0">
                  <a:moveTo>
                    <a:pt x="1" y="0"/>
                  </a:moveTo>
                  <a:lnTo>
                    <a:pt x="1" y="9656"/>
                  </a:lnTo>
                  <a:lnTo>
                    <a:pt x="3147" y="8870"/>
                  </a:lnTo>
                  <a:cubicBezTo>
                    <a:pt x="3690" y="8707"/>
                    <a:pt x="4070" y="8219"/>
                    <a:pt x="4070" y="7676"/>
                  </a:cubicBezTo>
                  <a:lnTo>
                    <a:pt x="4070" y="2035"/>
                  </a:lnTo>
                  <a:cubicBezTo>
                    <a:pt x="4070" y="1438"/>
                    <a:pt x="3690" y="977"/>
                    <a:pt x="3147" y="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Google Shape;12984;p46">
              <a:extLst>
                <a:ext uri="{FF2B5EF4-FFF2-40B4-BE49-F238E27FC236}">
                  <a16:creationId xmlns:a16="http://schemas.microsoft.com/office/drawing/2014/main" id="{2D134772-22A4-5531-2990-AD8A3656A074}"/>
                </a:ext>
              </a:extLst>
            </p:cNvPr>
            <p:cNvSpPr/>
            <p:nvPr/>
          </p:nvSpPr>
          <p:spPr>
            <a:xfrm rot="-5400000">
              <a:off x="4853329" y="4477086"/>
              <a:ext cx="32699" cy="117162"/>
            </a:xfrm>
            <a:custGeom>
              <a:avLst/>
              <a:gdLst/>
              <a:ahLst/>
              <a:cxnLst/>
              <a:rect l="l" t="t" r="r" b="b"/>
              <a:pathLst>
                <a:path w="2415" h="8653" extrusionOk="0">
                  <a:moveTo>
                    <a:pt x="0" y="0"/>
                  </a:moveTo>
                  <a:lnTo>
                    <a:pt x="0" y="8653"/>
                  </a:lnTo>
                  <a:lnTo>
                    <a:pt x="2414" y="8653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F8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Google Shape;12985;p46">
              <a:extLst>
                <a:ext uri="{FF2B5EF4-FFF2-40B4-BE49-F238E27FC236}">
                  <a16:creationId xmlns:a16="http://schemas.microsoft.com/office/drawing/2014/main" id="{D92F3640-A539-C18D-C6B7-04F94A94C598}"/>
                </a:ext>
              </a:extLst>
            </p:cNvPr>
            <p:cNvSpPr/>
            <p:nvPr/>
          </p:nvSpPr>
          <p:spPr>
            <a:xfrm rot="-5400000">
              <a:off x="4845070" y="4454867"/>
              <a:ext cx="45183" cy="83745"/>
            </a:xfrm>
            <a:custGeom>
              <a:avLst/>
              <a:gdLst/>
              <a:ahLst/>
              <a:cxnLst/>
              <a:rect l="l" t="t" r="r" b="b"/>
              <a:pathLst>
                <a:path w="3337" h="6185" extrusionOk="0">
                  <a:moveTo>
                    <a:pt x="0" y="0"/>
                  </a:moveTo>
                  <a:lnTo>
                    <a:pt x="0" y="6184"/>
                  </a:lnTo>
                  <a:lnTo>
                    <a:pt x="3337" y="5099"/>
                  </a:lnTo>
                  <a:lnTo>
                    <a:pt x="3337" y="10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Google Shape;12986;p46">
              <a:extLst>
                <a:ext uri="{FF2B5EF4-FFF2-40B4-BE49-F238E27FC236}">
                  <a16:creationId xmlns:a16="http://schemas.microsoft.com/office/drawing/2014/main" id="{ED6248D8-F65B-4137-BB35-3C7336F9435C}"/>
                </a:ext>
              </a:extLst>
            </p:cNvPr>
            <p:cNvSpPr/>
            <p:nvPr/>
          </p:nvSpPr>
          <p:spPr>
            <a:xfrm rot="-5400000">
              <a:off x="4594966" y="1204637"/>
              <a:ext cx="250111" cy="52170"/>
            </a:xfrm>
            <a:custGeom>
              <a:avLst/>
              <a:gdLst/>
              <a:ahLst/>
              <a:cxnLst/>
              <a:rect l="l" t="t" r="r" b="b"/>
              <a:pathLst>
                <a:path w="18472" h="3853" extrusionOk="0">
                  <a:moveTo>
                    <a:pt x="0" y="1"/>
                  </a:moveTo>
                  <a:lnTo>
                    <a:pt x="0" y="3852"/>
                  </a:lnTo>
                  <a:lnTo>
                    <a:pt x="1899" y="2713"/>
                  </a:lnTo>
                  <a:lnTo>
                    <a:pt x="1899" y="2903"/>
                  </a:lnTo>
                  <a:lnTo>
                    <a:pt x="15298" y="2903"/>
                  </a:lnTo>
                  <a:lnTo>
                    <a:pt x="18472" y="1954"/>
                  </a:lnTo>
                  <a:lnTo>
                    <a:pt x="15298" y="950"/>
                  </a:lnTo>
                  <a:lnTo>
                    <a:pt x="1899" y="950"/>
                  </a:lnTo>
                  <a:lnTo>
                    <a:pt x="1899" y="1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Google Shape;12987;p46">
              <a:extLst>
                <a:ext uri="{FF2B5EF4-FFF2-40B4-BE49-F238E27FC236}">
                  <a16:creationId xmlns:a16="http://schemas.microsoft.com/office/drawing/2014/main" id="{57701E17-CB03-C07E-714C-8DD7E5FA701B}"/>
                </a:ext>
              </a:extLst>
            </p:cNvPr>
            <p:cNvSpPr/>
            <p:nvPr/>
          </p:nvSpPr>
          <p:spPr>
            <a:xfrm rot="-5400000">
              <a:off x="4589653" y="3018158"/>
              <a:ext cx="167111" cy="17643"/>
            </a:xfrm>
            <a:custGeom>
              <a:avLst/>
              <a:gdLst/>
              <a:ahLst/>
              <a:cxnLst/>
              <a:rect l="l" t="t" r="r" b="b"/>
              <a:pathLst>
                <a:path w="12342" h="1303" extrusionOk="0">
                  <a:moveTo>
                    <a:pt x="1872" y="1"/>
                  </a:moveTo>
                  <a:lnTo>
                    <a:pt x="1872" y="299"/>
                  </a:lnTo>
                  <a:lnTo>
                    <a:pt x="1" y="299"/>
                  </a:lnTo>
                  <a:lnTo>
                    <a:pt x="1" y="977"/>
                  </a:lnTo>
                  <a:lnTo>
                    <a:pt x="1872" y="977"/>
                  </a:lnTo>
                  <a:lnTo>
                    <a:pt x="1872" y="1303"/>
                  </a:lnTo>
                  <a:lnTo>
                    <a:pt x="10498" y="1303"/>
                  </a:lnTo>
                  <a:lnTo>
                    <a:pt x="10498" y="977"/>
                  </a:lnTo>
                  <a:lnTo>
                    <a:pt x="12342" y="977"/>
                  </a:lnTo>
                  <a:lnTo>
                    <a:pt x="12342" y="299"/>
                  </a:lnTo>
                  <a:lnTo>
                    <a:pt x="10498" y="299"/>
                  </a:lnTo>
                  <a:lnTo>
                    <a:pt x="10498" y="1"/>
                  </a:lnTo>
                  <a:close/>
                </a:path>
              </a:pathLst>
            </a:custGeom>
            <a:solidFill>
              <a:srgbClr val="2F8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Google Shape;12988;p46">
              <a:extLst>
                <a:ext uri="{FF2B5EF4-FFF2-40B4-BE49-F238E27FC236}">
                  <a16:creationId xmlns:a16="http://schemas.microsoft.com/office/drawing/2014/main" id="{45C39754-996F-6137-F6CF-398DE7D69C17}"/>
                </a:ext>
              </a:extLst>
            </p:cNvPr>
            <p:cNvSpPr/>
            <p:nvPr/>
          </p:nvSpPr>
          <p:spPr>
            <a:xfrm rot="-5400000">
              <a:off x="4675226" y="3018158"/>
              <a:ext cx="167111" cy="17643"/>
            </a:xfrm>
            <a:custGeom>
              <a:avLst/>
              <a:gdLst/>
              <a:ahLst/>
              <a:cxnLst/>
              <a:rect l="l" t="t" r="r" b="b"/>
              <a:pathLst>
                <a:path w="12342" h="1303" extrusionOk="0">
                  <a:moveTo>
                    <a:pt x="1872" y="1"/>
                  </a:moveTo>
                  <a:lnTo>
                    <a:pt x="1872" y="299"/>
                  </a:lnTo>
                  <a:lnTo>
                    <a:pt x="1" y="299"/>
                  </a:lnTo>
                  <a:lnTo>
                    <a:pt x="1" y="1004"/>
                  </a:lnTo>
                  <a:lnTo>
                    <a:pt x="1872" y="1004"/>
                  </a:lnTo>
                  <a:lnTo>
                    <a:pt x="1872" y="1303"/>
                  </a:lnTo>
                  <a:lnTo>
                    <a:pt x="10498" y="1303"/>
                  </a:lnTo>
                  <a:lnTo>
                    <a:pt x="10498" y="1004"/>
                  </a:lnTo>
                  <a:lnTo>
                    <a:pt x="12342" y="1004"/>
                  </a:lnTo>
                  <a:lnTo>
                    <a:pt x="12342" y="299"/>
                  </a:lnTo>
                  <a:lnTo>
                    <a:pt x="10498" y="299"/>
                  </a:lnTo>
                  <a:lnTo>
                    <a:pt x="10498" y="1"/>
                  </a:lnTo>
                  <a:close/>
                </a:path>
              </a:pathLst>
            </a:custGeom>
            <a:solidFill>
              <a:srgbClr val="2F8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28" name="Google Shape;12990;p46">
            <a:extLst>
              <a:ext uri="{FF2B5EF4-FFF2-40B4-BE49-F238E27FC236}">
                <a16:creationId xmlns:a16="http://schemas.microsoft.com/office/drawing/2014/main" id="{0716CAF2-F369-3180-A38D-9417285E5A88}"/>
              </a:ext>
            </a:extLst>
          </p:cNvPr>
          <p:cNvCxnSpPr/>
          <p:nvPr/>
        </p:nvCxnSpPr>
        <p:spPr>
          <a:xfrm>
            <a:off x="5390160" y="1433148"/>
            <a:ext cx="703200" cy="0"/>
          </a:xfrm>
          <a:prstGeom prst="straightConnector1">
            <a:avLst/>
          </a:prstGeom>
          <a:noFill/>
          <a:ln w="9525" cap="flat" cmpd="sng">
            <a:solidFill>
              <a:srgbClr val="EDEDED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32" name="Google Shape;12994;p46">
            <a:extLst>
              <a:ext uri="{FF2B5EF4-FFF2-40B4-BE49-F238E27FC236}">
                <a16:creationId xmlns:a16="http://schemas.microsoft.com/office/drawing/2014/main" id="{FB20754C-E216-3D0D-B403-830BA0B4DCB2}"/>
              </a:ext>
            </a:extLst>
          </p:cNvPr>
          <p:cNvCxnSpPr/>
          <p:nvPr/>
        </p:nvCxnSpPr>
        <p:spPr>
          <a:xfrm>
            <a:off x="5390160" y="2197998"/>
            <a:ext cx="703200" cy="0"/>
          </a:xfrm>
          <a:prstGeom prst="straightConnector1">
            <a:avLst/>
          </a:prstGeom>
          <a:noFill/>
          <a:ln w="9525" cap="flat" cmpd="sng">
            <a:solidFill>
              <a:srgbClr val="EDEDED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34" name="Google Shape;12996;p46">
            <a:extLst>
              <a:ext uri="{FF2B5EF4-FFF2-40B4-BE49-F238E27FC236}">
                <a16:creationId xmlns:a16="http://schemas.microsoft.com/office/drawing/2014/main" id="{E64D79C8-AA1B-92F7-40CC-FFB79B452CE3}"/>
              </a:ext>
            </a:extLst>
          </p:cNvPr>
          <p:cNvCxnSpPr/>
          <p:nvPr/>
        </p:nvCxnSpPr>
        <p:spPr>
          <a:xfrm>
            <a:off x="5390160" y="2855048"/>
            <a:ext cx="703200" cy="0"/>
          </a:xfrm>
          <a:prstGeom prst="straightConnector1">
            <a:avLst/>
          </a:prstGeom>
          <a:noFill/>
          <a:ln w="9525" cap="flat" cmpd="sng">
            <a:solidFill>
              <a:srgbClr val="EDEDED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36" name="Google Shape;12998;p46">
            <a:extLst>
              <a:ext uri="{FF2B5EF4-FFF2-40B4-BE49-F238E27FC236}">
                <a16:creationId xmlns:a16="http://schemas.microsoft.com/office/drawing/2014/main" id="{BB95B42C-D62A-C635-2052-FD189A051D4C}"/>
              </a:ext>
            </a:extLst>
          </p:cNvPr>
          <p:cNvCxnSpPr/>
          <p:nvPr/>
        </p:nvCxnSpPr>
        <p:spPr>
          <a:xfrm>
            <a:off x="5390160" y="4004898"/>
            <a:ext cx="703200" cy="0"/>
          </a:xfrm>
          <a:prstGeom prst="straightConnector1">
            <a:avLst/>
          </a:prstGeom>
          <a:noFill/>
          <a:ln w="9525" cap="flat" cmpd="sng">
            <a:solidFill>
              <a:srgbClr val="EDEDED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37" name="Google Shape;12999;p46">
            <a:extLst>
              <a:ext uri="{FF2B5EF4-FFF2-40B4-BE49-F238E27FC236}">
                <a16:creationId xmlns:a16="http://schemas.microsoft.com/office/drawing/2014/main" id="{A31707CA-99EF-8055-09D5-26075D487FC6}"/>
              </a:ext>
            </a:extLst>
          </p:cNvPr>
          <p:cNvSpPr txBox="1"/>
          <p:nvPr/>
        </p:nvSpPr>
        <p:spPr>
          <a:xfrm>
            <a:off x="6107205" y="4445077"/>
            <a:ext cx="2086995" cy="43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1º Estágio</a:t>
            </a:r>
          </a:p>
          <a:p>
            <a:r>
              <a:rPr lang="en" sz="12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Início da jornada</a:t>
            </a:r>
            <a:endParaRPr sz="1200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cxnSp>
        <p:nvCxnSpPr>
          <p:cNvPr id="238" name="Google Shape;13000;p46">
            <a:extLst>
              <a:ext uri="{FF2B5EF4-FFF2-40B4-BE49-F238E27FC236}">
                <a16:creationId xmlns:a16="http://schemas.microsoft.com/office/drawing/2014/main" id="{2826F75B-3638-F9C9-D059-97AB80E1034A}"/>
              </a:ext>
            </a:extLst>
          </p:cNvPr>
          <p:cNvCxnSpPr/>
          <p:nvPr/>
        </p:nvCxnSpPr>
        <p:spPr>
          <a:xfrm>
            <a:off x="5591860" y="4667973"/>
            <a:ext cx="501600" cy="0"/>
          </a:xfrm>
          <a:prstGeom prst="straightConnector1">
            <a:avLst/>
          </a:prstGeom>
          <a:noFill/>
          <a:ln w="9525" cap="flat" cmpd="sng">
            <a:solidFill>
              <a:srgbClr val="EDEDED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239" name="Google Shape;13001;p46">
            <a:extLst>
              <a:ext uri="{FF2B5EF4-FFF2-40B4-BE49-F238E27FC236}">
                <a16:creationId xmlns:a16="http://schemas.microsoft.com/office/drawing/2014/main" id="{85373D97-5BE1-452A-828F-6E5B790242C1}"/>
              </a:ext>
            </a:extLst>
          </p:cNvPr>
          <p:cNvGrpSpPr/>
          <p:nvPr/>
        </p:nvGrpSpPr>
        <p:grpSpPr>
          <a:xfrm>
            <a:off x="5555373" y="4676905"/>
            <a:ext cx="25849" cy="64154"/>
            <a:chOff x="2864624" y="4268005"/>
            <a:chExt cx="56156" cy="139284"/>
          </a:xfrm>
        </p:grpSpPr>
        <p:sp>
          <p:nvSpPr>
            <p:cNvPr id="240" name="Google Shape;13002;p46">
              <a:extLst>
                <a:ext uri="{FF2B5EF4-FFF2-40B4-BE49-F238E27FC236}">
                  <a16:creationId xmlns:a16="http://schemas.microsoft.com/office/drawing/2014/main" id="{98422F86-4BDA-696E-854E-82502E3A0CDF}"/>
                </a:ext>
              </a:extLst>
            </p:cNvPr>
            <p:cNvSpPr/>
            <p:nvPr/>
          </p:nvSpPr>
          <p:spPr>
            <a:xfrm>
              <a:off x="2864624" y="4294577"/>
              <a:ext cx="56156" cy="112712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rgbClr val="DA3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Google Shape;13003;p46">
              <a:extLst>
                <a:ext uri="{FF2B5EF4-FFF2-40B4-BE49-F238E27FC236}">
                  <a16:creationId xmlns:a16="http://schemas.microsoft.com/office/drawing/2014/main" id="{516C7CA2-B20F-A820-F9E3-37F8996268ED}"/>
                </a:ext>
              </a:extLst>
            </p:cNvPr>
            <p:cNvSpPr/>
            <p:nvPr/>
          </p:nvSpPr>
          <p:spPr>
            <a:xfrm>
              <a:off x="2881351" y="4268005"/>
              <a:ext cx="22947" cy="22923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rgbClr val="DA3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2" name="Google Shape;13010;p46">
            <a:extLst>
              <a:ext uri="{FF2B5EF4-FFF2-40B4-BE49-F238E27FC236}">
                <a16:creationId xmlns:a16="http://schemas.microsoft.com/office/drawing/2014/main" id="{EC1B9321-DB87-448D-937B-32007C5FB150}"/>
              </a:ext>
            </a:extLst>
          </p:cNvPr>
          <p:cNvSpPr/>
          <p:nvPr/>
        </p:nvSpPr>
        <p:spPr>
          <a:xfrm rot="16200000">
            <a:off x="4972153" y="3290752"/>
            <a:ext cx="316383" cy="78917"/>
          </a:xfrm>
          <a:custGeom>
            <a:avLst/>
            <a:gdLst/>
            <a:ahLst/>
            <a:cxnLst/>
            <a:rect l="l" t="t" r="r" b="b"/>
            <a:pathLst>
              <a:path w="22623" h="5643" extrusionOk="0">
                <a:moveTo>
                  <a:pt x="1" y="0"/>
                </a:moveTo>
                <a:lnTo>
                  <a:pt x="1" y="5642"/>
                </a:lnTo>
                <a:lnTo>
                  <a:pt x="22622" y="5642"/>
                </a:lnTo>
                <a:lnTo>
                  <a:pt x="226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Google Shape;12999;p46">
            <a:extLst>
              <a:ext uri="{FF2B5EF4-FFF2-40B4-BE49-F238E27FC236}">
                <a16:creationId xmlns:a16="http://schemas.microsoft.com/office/drawing/2014/main" id="{9AC15F24-8A64-4D8B-E091-9275D66148B6}"/>
              </a:ext>
            </a:extLst>
          </p:cNvPr>
          <p:cNvSpPr txBox="1"/>
          <p:nvPr/>
        </p:nvSpPr>
        <p:spPr>
          <a:xfrm>
            <a:off x="6115565" y="3777311"/>
            <a:ext cx="2086995" cy="43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2º Estágio</a:t>
            </a:r>
          </a:p>
          <a:p>
            <a:r>
              <a:rPr lang="en" sz="12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Nível </a:t>
            </a:r>
            <a:r>
              <a:rPr lang="en" sz="12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practitioner</a:t>
            </a:r>
            <a:endParaRPr sz="1200" i="1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sp>
        <p:nvSpPr>
          <p:cNvPr id="244" name="Google Shape;12999;p46">
            <a:extLst>
              <a:ext uri="{FF2B5EF4-FFF2-40B4-BE49-F238E27FC236}">
                <a16:creationId xmlns:a16="http://schemas.microsoft.com/office/drawing/2014/main" id="{AD091876-9647-8455-2F37-B98927D95F42}"/>
              </a:ext>
            </a:extLst>
          </p:cNvPr>
          <p:cNvSpPr txBox="1"/>
          <p:nvPr/>
        </p:nvSpPr>
        <p:spPr>
          <a:xfrm>
            <a:off x="6107204" y="2651030"/>
            <a:ext cx="2086995" cy="43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3º Estágio</a:t>
            </a:r>
          </a:p>
          <a:p>
            <a:r>
              <a:rPr lang="en" sz="12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Nível </a:t>
            </a:r>
            <a:r>
              <a:rPr lang="en" sz="12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associate</a:t>
            </a:r>
            <a:endParaRPr sz="1200" i="1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sp>
        <p:nvSpPr>
          <p:cNvPr id="245" name="Google Shape;12999;p46">
            <a:extLst>
              <a:ext uri="{FF2B5EF4-FFF2-40B4-BE49-F238E27FC236}">
                <a16:creationId xmlns:a16="http://schemas.microsoft.com/office/drawing/2014/main" id="{3DD6A4C0-6D96-091D-9ABA-D38ECA84D88C}"/>
              </a:ext>
            </a:extLst>
          </p:cNvPr>
          <p:cNvSpPr txBox="1"/>
          <p:nvPr/>
        </p:nvSpPr>
        <p:spPr>
          <a:xfrm>
            <a:off x="6107203" y="2025446"/>
            <a:ext cx="2086995" cy="43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4º Estágio</a:t>
            </a:r>
          </a:p>
          <a:p>
            <a:r>
              <a:rPr lang="en" sz="12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Nível </a:t>
            </a:r>
            <a:r>
              <a:rPr lang="en" sz="12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professional</a:t>
            </a:r>
            <a:endParaRPr sz="1200" i="1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sp>
        <p:nvSpPr>
          <p:cNvPr id="246" name="Google Shape;12999;p46">
            <a:extLst>
              <a:ext uri="{FF2B5EF4-FFF2-40B4-BE49-F238E27FC236}">
                <a16:creationId xmlns:a16="http://schemas.microsoft.com/office/drawing/2014/main" id="{D40E6221-AD50-2992-28E7-D00E073D2661}"/>
              </a:ext>
            </a:extLst>
          </p:cNvPr>
          <p:cNvSpPr txBox="1"/>
          <p:nvPr/>
        </p:nvSpPr>
        <p:spPr>
          <a:xfrm>
            <a:off x="6125741" y="1281058"/>
            <a:ext cx="2086995" cy="43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EDEDE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5º Estágio</a:t>
            </a:r>
          </a:p>
          <a:p>
            <a:r>
              <a:rPr lang="en" sz="1200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Nível </a:t>
            </a:r>
            <a:r>
              <a:rPr lang="en" sz="1200" i="1" dirty="0">
                <a:solidFill>
                  <a:srgbClr val="EDEDE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Cairo"/>
              </a:rPr>
              <a:t>specialty</a:t>
            </a:r>
            <a:endParaRPr sz="1200" i="1" dirty="0">
              <a:solidFill>
                <a:srgbClr val="EDEDED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  <a:sym typeface="Cairo"/>
            </a:endParaRPr>
          </a:p>
        </p:txBody>
      </p:sp>
      <p:grpSp>
        <p:nvGrpSpPr>
          <p:cNvPr id="247" name="Google Shape;1499;p56">
            <a:extLst>
              <a:ext uri="{FF2B5EF4-FFF2-40B4-BE49-F238E27FC236}">
                <a16:creationId xmlns:a16="http://schemas.microsoft.com/office/drawing/2014/main" id="{F88CC2E0-5440-7605-E4DE-41D256A0E8C4}"/>
              </a:ext>
            </a:extLst>
          </p:cNvPr>
          <p:cNvGrpSpPr/>
          <p:nvPr/>
        </p:nvGrpSpPr>
        <p:grpSpPr>
          <a:xfrm>
            <a:off x="916603" y="1555977"/>
            <a:ext cx="2637382" cy="2620681"/>
            <a:chOff x="619433" y="1892195"/>
            <a:chExt cx="3014495" cy="2995407"/>
          </a:xfrm>
        </p:grpSpPr>
        <p:sp>
          <p:nvSpPr>
            <p:cNvPr id="248" name="Google Shape;1500;p56">
              <a:extLst>
                <a:ext uri="{FF2B5EF4-FFF2-40B4-BE49-F238E27FC236}">
                  <a16:creationId xmlns:a16="http://schemas.microsoft.com/office/drawing/2014/main" id="{9E262F13-1F1C-B2EE-012F-B4AD465FEB77}"/>
                </a:ext>
              </a:extLst>
            </p:cNvPr>
            <p:cNvSpPr/>
            <p:nvPr/>
          </p:nvSpPr>
          <p:spPr>
            <a:xfrm>
              <a:off x="619433" y="2108900"/>
              <a:ext cx="2847910" cy="2585703"/>
            </a:xfrm>
            <a:custGeom>
              <a:avLst/>
              <a:gdLst/>
              <a:ahLst/>
              <a:cxnLst/>
              <a:rect l="l" t="t" r="r" b="b"/>
              <a:pathLst>
                <a:path w="144271" h="130988" extrusionOk="0">
                  <a:moveTo>
                    <a:pt x="46204" y="1"/>
                  </a:moveTo>
                  <a:cubicBezTo>
                    <a:pt x="42587" y="1"/>
                    <a:pt x="38228" y="1131"/>
                    <a:pt x="34192" y="5167"/>
                  </a:cubicBezTo>
                  <a:cubicBezTo>
                    <a:pt x="25019" y="14340"/>
                    <a:pt x="36694" y="20578"/>
                    <a:pt x="40029" y="32687"/>
                  </a:cubicBezTo>
                  <a:cubicBezTo>
                    <a:pt x="43365" y="44762"/>
                    <a:pt x="18347" y="38091"/>
                    <a:pt x="9174" y="47264"/>
                  </a:cubicBezTo>
                  <a:cubicBezTo>
                    <a:pt x="1" y="56437"/>
                    <a:pt x="8307" y="69380"/>
                    <a:pt x="14611" y="71248"/>
                  </a:cubicBezTo>
                  <a:cubicBezTo>
                    <a:pt x="15840" y="71614"/>
                    <a:pt x="17307" y="71716"/>
                    <a:pt x="18884" y="71716"/>
                  </a:cubicBezTo>
                  <a:cubicBezTo>
                    <a:pt x="20879" y="71716"/>
                    <a:pt x="23051" y="71552"/>
                    <a:pt x="25140" y="71552"/>
                  </a:cubicBezTo>
                  <a:cubicBezTo>
                    <a:pt x="29827" y="71552"/>
                    <a:pt x="34098" y="72376"/>
                    <a:pt x="35026" y="77719"/>
                  </a:cubicBezTo>
                  <a:cubicBezTo>
                    <a:pt x="35026" y="77719"/>
                    <a:pt x="37961" y="81889"/>
                    <a:pt x="30022" y="93964"/>
                  </a:cubicBezTo>
                  <a:cubicBezTo>
                    <a:pt x="22117" y="106073"/>
                    <a:pt x="22517" y="118982"/>
                    <a:pt x="37127" y="121917"/>
                  </a:cubicBezTo>
                  <a:cubicBezTo>
                    <a:pt x="38138" y="122119"/>
                    <a:pt x="39095" y="122212"/>
                    <a:pt x="40004" y="122212"/>
                  </a:cubicBezTo>
                  <a:cubicBezTo>
                    <a:pt x="51294" y="122212"/>
                    <a:pt x="55209" y="107846"/>
                    <a:pt x="63728" y="107846"/>
                  </a:cubicBezTo>
                  <a:cubicBezTo>
                    <a:pt x="64414" y="107846"/>
                    <a:pt x="65129" y="107939"/>
                    <a:pt x="65881" y="108141"/>
                  </a:cubicBezTo>
                  <a:cubicBezTo>
                    <a:pt x="75990" y="110878"/>
                    <a:pt x="74149" y="130988"/>
                    <a:pt x="90757" y="130988"/>
                  </a:cubicBezTo>
                  <a:cubicBezTo>
                    <a:pt x="91960" y="130988"/>
                    <a:pt x="93260" y="130882"/>
                    <a:pt x="94668" y="130657"/>
                  </a:cubicBezTo>
                  <a:cubicBezTo>
                    <a:pt x="115517" y="127321"/>
                    <a:pt x="104976" y="111677"/>
                    <a:pt x="111280" y="104705"/>
                  </a:cubicBezTo>
                  <a:cubicBezTo>
                    <a:pt x="113276" y="102487"/>
                    <a:pt x="115476" y="101894"/>
                    <a:pt x="117842" y="101894"/>
                  </a:cubicBezTo>
                  <a:cubicBezTo>
                    <a:pt x="120560" y="101894"/>
                    <a:pt x="123497" y="102677"/>
                    <a:pt x="126595" y="102677"/>
                  </a:cubicBezTo>
                  <a:cubicBezTo>
                    <a:pt x="129318" y="102677"/>
                    <a:pt x="132165" y="102073"/>
                    <a:pt x="135097" y="99801"/>
                  </a:cubicBezTo>
                  <a:cubicBezTo>
                    <a:pt x="144270" y="92730"/>
                    <a:pt x="129693" y="77285"/>
                    <a:pt x="130928" y="66878"/>
                  </a:cubicBezTo>
                  <a:cubicBezTo>
                    <a:pt x="132195" y="56437"/>
                    <a:pt x="142202" y="55603"/>
                    <a:pt x="143036" y="46864"/>
                  </a:cubicBezTo>
                  <a:cubicBezTo>
                    <a:pt x="143870" y="38091"/>
                    <a:pt x="137599" y="39358"/>
                    <a:pt x="123856" y="27683"/>
                  </a:cubicBezTo>
                  <a:cubicBezTo>
                    <a:pt x="110079" y="16008"/>
                    <a:pt x="116751" y="7669"/>
                    <a:pt x="107177" y="2232"/>
                  </a:cubicBezTo>
                  <a:cubicBezTo>
                    <a:pt x="105787" y="1449"/>
                    <a:pt x="104414" y="1121"/>
                    <a:pt x="103046" y="1121"/>
                  </a:cubicBezTo>
                  <a:cubicBezTo>
                    <a:pt x="95855" y="1121"/>
                    <a:pt x="88779" y="10193"/>
                    <a:pt x="79775" y="10193"/>
                  </a:cubicBezTo>
                  <a:cubicBezTo>
                    <a:pt x="78655" y="10193"/>
                    <a:pt x="77505" y="10053"/>
                    <a:pt x="76322" y="9737"/>
                  </a:cubicBezTo>
                  <a:cubicBezTo>
                    <a:pt x="68716" y="7702"/>
                    <a:pt x="61345" y="5067"/>
                    <a:pt x="54206" y="1831"/>
                  </a:cubicBezTo>
                  <a:cubicBezTo>
                    <a:pt x="54206" y="1831"/>
                    <a:pt x="50806" y="1"/>
                    <a:pt x="462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01;p56">
              <a:extLst>
                <a:ext uri="{FF2B5EF4-FFF2-40B4-BE49-F238E27FC236}">
                  <a16:creationId xmlns:a16="http://schemas.microsoft.com/office/drawing/2014/main" id="{33997E08-DCFC-7596-309F-4482EF40D2AF}"/>
                </a:ext>
              </a:extLst>
            </p:cNvPr>
            <p:cNvSpPr/>
            <p:nvPr/>
          </p:nvSpPr>
          <p:spPr>
            <a:xfrm>
              <a:off x="1256837" y="2673800"/>
              <a:ext cx="2180875" cy="1450633"/>
            </a:xfrm>
            <a:custGeom>
              <a:avLst/>
              <a:gdLst/>
              <a:ahLst/>
              <a:cxnLst/>
              <a:rect l="l" t="t" r="r" b="b"/>
              <a:pathLst>
                <a:path w="110480" h="73487" fill="none" extrusionOk="0">
                  <a:moveTo>
                    <a:pt x="34759" y="68749"/>
                  </a:moveTo>
                  <a:cubicBezTo>
                    <a:pt x="49302" y="64013"/>
                    <a:pt x="58609" y="60410"/>
                    <a:pt x="69217" y="60277"/>
                  </a:cubicBezTo>
                  <a:cubicBezTo>
                    <a:pt x="69217" y="60277"/>
                    <a:pt x="84327" y="62245"/>
                    <a:pt x="90598" y="60277"/>
                  </a:cubicBezTo>
                  <a:cubicBezTo>
                    <a:pt x="108878" y="54573"/>
                    <a:pt x="110479" y="33791"/>
                    <a:pt x="100606" y="18480"/>
                  </a:cubicBezTo>
                  <a:cubicBezTo>
                    <a:pt x="90365" y="2569"/>
                    <a:pt x="71985" y="7105"/>
                    <a:pt x="71985" y="7105"/>
                  </a:cubicBezTo>
                  <a:cubicBezTo>
                    <a:pt x="49936" y="11175"/>
                    <a:pt x="35259" y="6705"/>
                    <a:pt x="27553" y="2969"/>
                  </a:cubicBezTo>
                  <a:cubicBezTo>
                    <a:pt x="21416" y="0"/>
                    <a:pt x="13977" y="1134"/>
                    <a:pt x="9207" y="6038"/>
                  </a:cubicBezTo>
                  <a:cubicBezTo>
                    <a:pt x="8140" y="7105"/>
                    <a:pt x="7306" y="8373"/>
                    <a:pt x="6772" y="9774"/>
                  </a:cubicBezTo>
                  <a:cubicBezTo>
                    <a:pt x="0" y="28287"/>
                    <a:pt x="7806" y="46367"/>
                    <a:pt x="10575" y="57408"/>
                  </a:cubicBezTo>
                  <a:cubicBezTo>
                    <a:pt x="11609" y="61511"/>
                    <a:pt x="20215" y="73486"/>
                    <a:pt x="34759" y="68749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02;p56">
              <a:extLst>
                <a:ext uri="{FF2B5EF4-FFF2-40B4-BE49-F238E27FC236}">
                  <a16:creationId xmlns:a16="http://schemas.microsoft.com/office/drawing/2014/main" id="{24D4EFF2-7394-9659-4445-7D9721B5081D}"/>
                </a:ext>
              </a:extLst>
            </p:cNvPr>
            <p:cNvSpPr/>
            <p:nvPr/>
          </p:nvSpPr>
          <p:spPr>
            <a:xfrm>
              <a:off x="716889" y="1892195"/>
              <a:ext cx="2816957" cy="2995407"/>
            </a:xfrm>
            <a:custGeom>
              <a:avLst/>
              <a:gdLst/>
              <a:ahLst/>
              <a:cxnLst/>
              <a:rect l="l" t="t" r="r" b="b"/>
              <a:pathLst>
                <a:path w="142703" h="151743" fill="none" extrusionOk="0">
                  <a:moveTo>
                    <a:pt x="68850" y="31790"/>
                  </a:moveTo>
                  <a:cubicBezTo>
                    <a:pt x="68249" y="38694"/>
                    <a:pt x="67649" y="45733"/>
                    <a:pt x="67782" y="52671"/>
                  </a:cubicBezTo>
                  <a:cubicBezTo>
                    <a:pt x="68149" y="69450"/>
                    <a:pt x="69850" y="86162"/>
                    <a:pt x="70918" y="102907"/>
                  </a:cubicBezTo>
                  <a:cubicBezTo>
                    <a:pt x="71552" y="112881"/>
                    <a:pt x="73520" y="123422"/>
                    <a:pt x="71518" y="133329"/>
                  </a:cubicBezTo>
                  <a:cubicBezTo>
                    <a:pt x="69617" y="142636"/>
                    <a:pt x="62212" y="150308"/>
                    <a:pt x="52538" y="151008"/>
                  </a:cubicBezTo>
                  <a:cubicBezTo>
                    <a:pt x="41864" y="151742"/>
                    <a:pt x="34158" y="141802"/>
                    <a:pt x="35326" y="131761"/>
                  </a:cubicBezTo>
                  <a:cubicBezTo>
                    <a:pt x="36193" y="124256"/>
                    <a:pt x="40696" y="117317"/>
                    <a:pt x="40963" y="109779"/>
                  </a:cubicBezTo>
                  <a:cubicBezTo>
                    <a:pt x="41330" y="99571"/>
                    <a:pt x="29422" y="100906"/>
                    <a:pt x="21683" y="94334"/>
                  </a:cubicBezTo>
                  <a:cubicBezTo>
                    <a:pt x="12576" y="86629"/>
                    <a:pt x="3603" y="76388"/>
                    <a:pt x="935" y="64446"/>
                  </a:cubicBezTo>
                  <a:cubicBezTo>
                    <a:pt x="201" y="61010"/>
                    <a:pt x="1" y="57375"/>
                    <a:pt x="1268" y="54072"/>
                  </a:cubicBezTo>
                  <a:cubicBezTo>
                    <a:pt x="7006" y="39161"/>
                    <a:pt x="31456" y="35425"/>
                    <a:pt x="40963" y="48101"/>
                  </a:cubicBezTo>
                  <a:cubicBezTo>
                    <a:pt x="50737" y="61144"/>
                    <a:pt x="46901" y="80124"/>
                    <a:pt x="62912" y="81892"/>
                  </a:cubicBezTo>
                  <a:cubicBezTo>
                    <a:pt x="78924" y="83693"/>
                    <a:pt x="94635" y="76855"/>
                    <a:pt x="110046" y="72986"/>
                  </a:cubicBezTo>
                  <a:cubicBezTo>
                    <a:pt x="125490" y="69150"/>
                    <a:pt x="142702" y="78623"/>
                    <a:pt x="140034" y="98804"/>
                  </a:cubicBezTo>
                  <a:cubicBezTo>
                    <a:pt x="137365" y="118952"/>
                    <a:pt x="112448" y="118385"/>
                    <a:pt x="100873" y="104442"/>
                  </a:cubicBezTo>
                  <a:cubicBezTo>
                    <a:pt x="89298" y="90465"/>
                    <a:pt x="94635" y="62011"/>
                    <a:pt x="97003" y="50736"/>
                  </a:cubicBezTo>
                  <a:cubicBezTo>
                    <a:pt x="98304" y="44565"/>
                    <a:pt x="101673" y="38995"/>
                    <a:pt x="104609" y="33491"/>
                  </a:cubicBezTo>
                  <a:cubicBezTo>
                    <a:pt x="106910" y="29121"/>
                    <a:pt x="109846" y="24584"/>
                    <a:pt x="109078" y="19447"/>
                  </a:cubicBezTo>
                  <a:cubicBezTo>
                    <a:pt x="106877" y="4270"/>
                    <a:pt x="81559" y="0"/>
                    <a:pt x="73887" y="13076"/>
                  </a:cubicBezTo>
                  <a:cubicBezTo>
                    <a:pt x="73887" y="13076"/>
                    <a:pt x="69951" y="18480"/>
                    <a:pt x="68850" y="3179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03;p56">
              <a:extLst>
                <a:ext uri="{FF2B5EF4-FFF2-40B4-BE49-F238E27FC236}">
                  <a16:creationId xmlns:a16="http://schemas.microsoft.com/office/drawing/2014/main" id="{39D32920-CD6D-7DAD-AE4A-4B92CA482DA3}"/>
                </a:ext>
              </a:extLst>
            </p:cNvPr>
            <p:cNvSpPr/>
            <p:nvPr/>
          </p:nvSpPr>
          <p:spPr>
            <a:xfrm>
              <a:off x="1851426" y="3142625"/>
              <a:ext cx="580139" cy="580790"/>
            </a:xfrm>
            <a:custGeom>
              <a:avLst/>
              <a:gdLst/>
              <a:ahLst/>
              <a:cxnLst/>
              <a:rect l="l" t="t" r="r" b="b"/>
              <a:pathLst>
                <a:path w="29389" h="29422" extrusionOk="0">
                  <a:moveTo>
                    <a:pt x="14678" y="0"/>
                  </a:moveTo>
                  <a:cubicBezTo>
                    <a:pt x="6572" y="0"/>
                    <a:pt x="1" y="6572"/>
                    <a:pt x="1" y="14711"/>
                  </a:cubicBezTo>
                  <a:cubicBezTo>
                    <a:pt x="1" y="22817"/>
                    <a:pt x="6572" y="29422"/>
                    <a:pt x="14678" y="29422"/>
                  </a:cubicBezTo>
                  <a:cubicBezTo>
                    <a:pt x="22817" y="29422"/>
                    <a:pt x="29389" y="22817"/>
                    <a:pt x="29389" y="14711"/>
                  </a:cubicBezTo>
                  <a:cubicBezTo>
                    <a:pt x="29389" y="6572"/>
                    <a:pt x="22817" y="0"/>
                    <a:pt x="1467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5;p56">
              <a:extLst>
                <a:ext uri="{FF2B5EF4-FFF2-40B4-BE49-F238E27FC236}">
                  <a16:creationId xmlns:a16="http://schemas.microsoft.com/office/drawing/2014/main" id="{06A3C937-A0E2-FD28-7304-9B9460579E2B}"/>
                </a:ext>
              </a:extLst>
            </p:cNvPr>
            <p:cNvSpPr/>
            <p:nvPr/>
          </p:nvSpPr>
          <p:spPr>
            <a:xfrm>
              <a:off x="3053809" y="3142625"/>
              <a:ext cx="580119" cy="580790"/>
            </a:xfrm>
            <a:custGeom>
              <a:avLst/>
              <a:gdLst/>
              <a:ahLst/>
              <a:cxnLst/>
              <a:rect l="l" t="t" r="r" b="b"/>
              <a:pathLst>
                <a:path w="29388" h="29422" extrusionOk="0">
                  <a:moveTo>
                    <a:pt x="14711" y="0"/>
                  </a:moveTo>
                  <a:cubicBezTo>
                    <a:pt x="6571" y="0"/>
                    <a:pt x="0" y="6572"/>
                    <a:pt x="0" y="14711"/>
                  </a:cubicBezTo>
                  <a:cubicBezTo>
                    <a:pt x="0" y="22817"/>
                    <a:pt x="6571" y="29422"/>
                    <a:pt x="14711" y="29422"/>
                  </a:cubicBezTo>
                  <a:cubicBezTo>
                    <a:pt x="22816" y="29422"/>
                    <a:pt x="29388" y="22817"/>
                    <a:pt x="29388" y="14711"/>
                  </a:cubicBezTo>
                  <a:cubicBezTo>
                    <a:pt x="29388" y="6572"/>
                    <a:pt x="22816" y="0"/>
                    <a:pt x="147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6;p56">
              <a:extLst>
                <a:ext uri="{FF2B5EF4-FFF2-40B4-BE49-F238E27FC236}">
                  <a16:creationId xmlns:a16="http://schemas.microsoft.com/office/drawing/2014/main" id="{7DC52B0A-03E8-6E89-B56A-583E4334CA8E}"/>
                </a:ext>
              </a:extLst>
            </p:cNvPr>
            <p:cNvSpPr/>
            <p:nvPr/>
          </p:nvSpPr>
          <p:spPr>
            <a:xfrm>
              <a:off x="1850775" y="4202762"/>
              <a:ext cx="580790" cy="58079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14711" y="1"/>
                  </a:moveTo>
                  <a:cubicBezTo>
                    <a:pt x="6605" y="1"/>
                    <a:pt x="1" y="6605"/>
                    <a:pt x="34" y="14711"/>
                  </a:cubicBezTo>
                  <a:cubicBezTo>
                    <a:pt x="34" y="22850"/>
                    <a:pt x="6605" y="29422"/>
                    <a:pt x="14711" y="29422"/>
                  </a:cubicBezTo>
                  <a:cubicBezTo>
                    <a:pt x="22850" y="29422"/>
                    <a:pt x="29422" y="22850"/>
                    <a:pt x="29422" y="14711"/>
                  </a:cubicBezTo>
                  <a:cubicBezTo>
                    <a:pt x="29422" y="6605"/>
                    <a:pt x="22850" y="1"/>
                    <a:pt x="147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8;p56">
              <a:extLst>
                <a:ext uri="{FF2B5EF4-FFF2-40B4-BE49-F238E27FC236}">
                  <a16:creationId xmlns:a16="http://schemas.microsoft.com/office/drawing/2014/main" id="{08B7810F-C221-415A-D2E6-3C4A9874EBBD}"/>
                </a:ext>
              </a:extLst>
            </p:cNvPr>
            <p:cNvSpPr/>
            <p:nvPr/>
          </p:nvSpPr>
          <p:spPr>
            <a:xfrm>
              <a:off x="666197" y="3142625"/>
              <a:ext cx="580790" cy="58079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14744" y="0"/>
                  </a:moveTo>
                  <a:cubicBezTo>
                    <a:pt x="6605" y="0"/>
                    <a:pt x="0" y="6572"/>
                    <a:pt x="0" y="14711"/>
                  </a:cubicBezTo>
                  <a:cubicBezTo>
                    <a:pt x="0" y="22817"/>
                    <a:pt x="6605" y="29422"/>
                    <a:pt x="14744" y="29422"/>
                  </a:cubicBezTo>
                  <a:cubicBezTo>
                    <a:pt x="22850" y="29422"/>
                    <a:pt x="29421" y="22817"/>
                    <a:pt x="29421" y="14711"/>
                  </a:cubicBezTo>
                  <a:cubicBezTo>
                    <a:pt x="29421" y="6572"/>
                    <a:pt x="22850" y="0"/>
                    <a:pt x="147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10;p56">
              <a:extLst>
                <a:ext uri="{FF2B5EF4-FFF2-40B4-BE49-F238E27FC236}">
                  <a16:creationId xmlns:a16="http://schemas.microsoft.com/office/drawing/2014/main" id="{D97B5FAF-BB72-4DC9-0726-406C678138A8}"/>
                </a:ext>
              </a:extLst>
            </p:cNvPr>
            <p:cNvSpPr/>
            <p:nvPr/>
          </p:nvSpPr>
          <p:spPr>
            <a:xfrm>
              <a:off x="1851426" y="2014662"/>
              <a:ext cx="580139" cy="580790"/>
            </a:xfrm>
            <a:custGeom>
              <a:avLst/>
              <a:gdLst/>
              <a:ahLst/>
              <a:cxnLst/>
              <a:rect l="l" t="t" r="r" b="b"/>
              <a:pathLst>
                <a:path w="29389" h="29422" extrusionOk="0">
                  <a:moveTo>
                    <a:pt x="14678" y="1"/>
                  </a:moveTo>
                  <a:cubicBezTo>
                    <a:pt x="6572" y="1"/>
                    <a:pt x="1" y="6605"/>
                    <a:pt x="1" y="14711"/>
                  </a:cubicBezTo>
                  <a:cubicBezTo>
                    <a:pt x="1" y="22850"/>
                    <a:pt x="6572" y="29422"/>
                    <a:pt x="14678" y="29422"/>
                  </a:cubicBezTo>
                  <a:cubicBezTo>
                    <a:pt x="22817" y="29422"/>
                    <a:pt x="29389" y="22850"/>
                    <a:pt x="29389" y="14711"/>
                  </a:cubicBezTo>
                  <a:cubicBezTo>
                    <a:pt x="29389" y="6605"/>
                    <a:pt x="22817" y="1"/>
                    <a:pt x="146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13;p56">
              <a:extLst>
                <a:ext uri="{FF2B5EF4-FFF2-40B4-BE49-F238E27FC236}">
                  <a16:creationId xmlns:a16="http://schemas.microsoft.com/office/drawing/2014/main" id="{80F0CD5C-3132-96E2-DE07-667C813A6E42}"/>
                </a:ext>
              </a:extLst>
            </p:cNvPr>
            <p:cNvSpPr/>
            <p:nvPr/>
          </p:nvSpPr>
          <p:spPr>
            <a:xfrm>
              <a:off x="2399290" y="3594335"/>
              <a:ext cx="690742" cy="690091"/>
            </a:xfrm>
            <a:custGeom>
              <a:avLst/>
              <a:gdLst/>
              <a:ahLst/>
              <a:cxnLst/>
              <a:rect l="l" t="t" r="r" b="b"/>
              <a:pathLst>
                <a:path w="34992" h="34959" extrusionOk="0">
                  <a:moveTo>
                    <a:pt x="17479" y="1"/>
                  </a:moveTo>
                  <a:cubicBezTo>
                    <a:pt x="7839" y="1"/>
                    <a:pt x="0" y="7806"/>
                    <a:pt x="0" y="17480"/>
                  </a:cubicBezTo>
                  <a:cubicBezTo>
                    <a:pt x="0" y="27120"/>
                    <a:pt x="7839" y="34959"/>
                    <a:pt x="17479" y="34959"/>
                  </a:cubicBezTo>
                  <a:cubicBezTo>
                    <a:pt x="27153" y="34959"/>
                    <a:pt x="34992" y="27120"/>
                    <a:pt x="34992" y="17480"/>
                  </a:cubicBezTo>
                  <a:cubicBezTo>
                    <a:pt x="34992" y="7806"/>
                    <a:pt x="27153" y="1"/>
                    <a:pt x="17479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4;p56">
              <a:extLst>
                <a:ext uri="{FF2B5EF4-FFF2-40B4-BE49-F238E27FC236}">
                  <a16:creationId xmlns:a16="http://schemas.microsoft.com/office/drawing/2014/main" id="{D7EDC15A-7834-48FD-3124-481BDB13747F}"/>
                </a:ext>
              </a:extLst>
            </p:cNvPr>
            <p:cNvSpPr/>
            <p:nvPr/>
          </p:nvSpPr>
          <p:spPr>
            <a:xfrm>
              <a:off x="2399290" y="3594335"/>
              <a:ext cx="690742" cy="690091"/>
            </a:xfrm>
            <a:custGeom>
              <a:avLst/>
              <a:gdLst/>
              <a:ahLst/>
              <a:cxnLst/>
              <a:rect l="l" t="t" r="r" b="b"/>
              <a:pathLst>
                <a:path w="34992" h="34959" extrusionOk="0">
                  <a:moveTo>
                    <a:pt x="17479" y="1"/>
                  </a:moveTo>
                  <a:cubicBezTo>
                    <a:pt x="7839" y="1"/>
                    <a:pt x="0" y="7806"/>
                    <a:pt x="0" y="17480"/>
                  </a:cubicBezTo>
                  <a:cubicBezTo>
                    <a:pt x="0" y="27120"/>
                    <a:pt x="7839" y="34959"/>
                    <a:pt x="17479" y="34959"/>
                  </a:cubicBezTo>
                  <a:cubicBezTo>
                    <a:pt x="27153" y="34959"/>
                    <a:pt x="34992" y="27120"/>
                    <a:pt x="34992" y="17480"/>
                  </a:cubicBezTo>
                  <a:cubicBezTo>
                    <a:pt x="34992" y="7806"/>
                    <a:pt x="27153" y="1"/>
                    <a:pt x="174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5;p56">
              <a:extLst>
                <a:ext uri="{FF2B5EF4-FFF2-40B4-BE49-F238E27FC236}">
                  <a16:creationId xmlns:a16="http://schemas.microsoft.com/office/drawing/2014/main" id="{9A9F1395-36C8-1EFC-937D-5F43262B1D83}"/>
                </a:ext>
              </a:extLst>
            </p:cNvPr>
            <p:cNvSpPr/>
            <p:nvPr/>
          </p:nvSpPr>
          <p:spPr>
            <a:xfrm>
              <a:off x="2501069" y="3592539"/>
              <a:ext cx="519162" cy="597727"/>
            </a:xfrm>
            <a:custGeom>
              <a:avLst/>
              <a:gdLst/>
              <a:ahLst/>
              <a:cxnLst/>
              <a:rect l="l" t="t" r="r" b="b"/>
              <a:pathLst>
                <a:path w="26300" h="30280" extrusionOk="0">
                  <a:moveTo>
                    <a:pt x="10296" y="0"/>
                  </a:moveTo>
                  <a:cubicBezTo>
                    <a:pt x="7598" y="0"/>
                    <a:pt x="3054" y="465"/>
                    <a:pt x="2083" y="3494"/>
                  </a:cubicBezTo>
                  <a:cubicBezTo>
                    <a:pt x="682" y="7864"/>
                    <a:pt x="6619" y="7097"/>
                    <a:pt x="5685" y="9131"/>
                  </a:cubicBezTo>
                  <a:cubicBezTo>
                    <a:pt x="4751" y="11166"/>
                    <a:pt x="848" y="13801"/>
                    <a:pt x="2383" y="16803"/>
                  </a:cubicBezTo>
                  <a:cubicBezTo>
                    <a:pt x="3738" y="19369"/>
                    <a:pt x="6039" y="22159"/>
                    <a:pt x="4616" y="22159"/>
                  </a:cubicBezTo>
                  <a:cubicBezTo>
                    <a:pt x="4392" y="22159"/>
                    <a:pt x="4076" y="22090"/>
                    <a:pt x="3650" y="21940"/>
                  </a:cubicBezTo>
                  <a:cubicBezTo>
                    <a:pt x="2400" y="21515"/>
                    <a:pt x="1527" y="21206"/>
                    <a:pt x="968" y="21206"/>
                  </a:cubicBezTo>
                  <a:cubicBezTo>
                    <a:pt x="126" y="21206"/>
                    <a:pt x="0" y="21909"/>
                    <a:pt x="381" y="23975"/>
                  </a:cubicBezTo>
                  <a:cubicBezTo>
                    <a:pt x="888" y="26872"/>
                    <a:pt x="3314" y="27990"/>
                    <a:pt x="7241" y="27990"/>
                  </a:cubicBezTo>
                  <a:cubicBezTo>
                    <a:pt x="7972" y="27990"/>
                    <a:pt x="8755" y="27951"/>
                    <a:pt x="9588" y="27878"/>
                  </a:cubicBezTo>
                  <a:cubicBezTo>
                    <a:pt x="10038" y="27838"/>
                    <a:pt x="10447" y="27820"/>
                    <a:pt x="10820" y="27820"/>
                  </a:cubicBezTo>
                  <a:cubicBezTo>
                    <a:pt x="14837" y="27820"/>
                    <a:pt x="14677" y="29941"/>
                    <a:pt x="17394" y="30246"/>
                  </a:cubicBezTo>
                  <a:cubicBezTo>
                    <a:pt x="17610" y="30268"/>
                    <a:pt x="17827" y="30279"/>
                    <a:pt x="18042" y="30279"/>
                  </a:cubicBezTo>
                  <a:cubicBezTo>
                    <a:pt x="20780" y="30279"/>
                    <a:pt x="23331" y="28493"/>
                    <a:pt x="23331" y="24442"/>
                  </a:cubicBezTo>
                  <a:cubicBezTo>
                    <a:pt x="23331" y="20072"/>
                    <a:pt x="19762" y="21006"/>
                    <a:pt x="23031" y="18838"/>
                  </a:cubicBezTo>
                  <a:cubicBezTo>
                    <a:pt x="26300" y="16637"/>
                    <a:pt x="25699" y="10999"/>
                    <a:pt x="24765" y="9298"/>
                  </a:cubicBezTo>
                  <a:cubicBezTo>
                    <a:pt x="23831" y="7564"/>
                    <a:pt x="21930" y="8364"/>
                    <a:pt x="21930" y="6163"/>
                  </a:cubicBezTo>
                  <a:cubicBezTo>
                    <a:pt x="21930" y="4037"/>
                    <a:pt x="17732" y="76"/>
                    <a:pt x="12848" y="76"/>
                  </a:cubicBezTo>
                  <a:cubicBezTo>
                    <a:pt x="12674" y="76"/>
                    <a:pt x="12499" y="81"/>
                    <a:pt x="12323" y="92"/>
                  </a:cubicBezTo>
                  <a:cubicBezTo>
                    <a:pt x="12323" y="92"/>
                    <a:pt x="11491" y="0"/>
                    <a:pt x="10296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6;p56">
              <a:extLst>
                <a:ext uri="{FF2B5EF4-FFF2-40B4-BE49-F238E27FC236}">
                  <a16:creationId xmlns:a16="http://schemas.microsoft.com/office/drawing/2014/main" id="{0A87A131-92E5-5E65-3A34-6F3E491A5962}"/>
                </a:ext>
              </a:extLst>
            </p:cNvPr>
            <p:cNvSpPr/>
            <p:nvPr/>
          </p:nvSpPr>
          <p:spPr>
            <a:xfrm>
              <a:off x="2473039" y="4057021"/>
              <a:ext cx="485308" cy="228076"/>
            </a:xfrm>
            <a:custGeom>
              <a:avLst/>
              <a:gdLst/>
              <a:ahLst/>
              <a:cxnLst/>
              <a:rect l="l" t="t" r="r" b="b"/>
              <a:pathLst>
                <a:path w="24585" h="11554" extrusionOk="0">
                  <a:moveTo>
                    <a:pt x="13075" y="0"/>
                  </a:moveTo>
                  <a:cubicBezTo>
                    <a:pt x="12824" y="0"/>
                    <a:pt x="12569" y="25"/>
                    <a:pt x="12309" y="78"/>
                  </a:cubicBezTo>
                  <a:cubicBezTo>
                    <a:pt x="9707" y="645"/>
                    <a:pt x="2669" y="3681"/>
                    <a:pt x="0" y="4848"/>
                  </a:cubicBezTo>
                  <a:cubicBezTo>
                    <a:pt x="3302" y="9085"/>
                    <a:pt x="8373" y="11553"/>
                    <a:pt x="13743" y="11553"/>
                  </a:cubicBezTo>
                  <a:cubicBezTo>
                    <a:pt x="17679" y="11553"/>
                    <a:pt x="21482" y="10219"/>
                    <a:pt x="24584" y="7784"/>
                  </a:cubicBezTo>
                  <a:cubicBezTo>
                    <a:pt x="23350" y="6883"/>
                    <a:pt x="21149" y="5282"/>
                    <a:pt x="19881" y="4448"/>
                  </a:cubicBezTo>
                  <a:cubicBezTo>
                    <a:pt x="18192" y="3312"/>
                    <a:pt x="15967" y="0"/>
                    <a:pt x="1307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7;p56">
              <a:extLst>
                <a:ext uri="{FF2B5EF4-FFF2-40B4-BE49-F238E27FC236}">
                  <a16:creationId xmlns:a16="http://schemas.microsoft.com/office/drawing/2014/main" id="{55C816D0-23A9-2AB4-8A9C-5EE00CC7DAB8}"/>
                </a:ext>
              </a:extLst>
            </p:cNvPr>
            <p:cNvSpPr/>
            <p:nvPr/>
          </p:nvSpPr>
          <p:spPr>
            <a:xfrm>
              <a:off x="2640947" y="3930823"/>
              <a:ext cx="146846" cy="251290"/>
            </a:xfrm>
            <a:custGeom>
              <a:avLst/>
              <a:gdLst/>
              <a:ahLst/>
              <a:cxnLst/>
              <a:rect l="l" t="t" r="r" b="b"/>
              <a:pathLst>
                <a:path w="7439" h="12730" extrusionOk="0">
                  <a:moveTo>
                    <a:pt x="7439" y="0"/>
                  </a:moveTo>
                  <a:lnTo>
                    <a:pt x="3169" y="2935"/>
                  </a:lnTo>
                  <a:cubicBezTo>
                    <a:pt x="3169" y="4236"/>
                    <a:pt x="3002" y="5571"/>
                    <a:pt x="2602" y="6872"/>
                  </a:cubicBezTo>
                  <a:cubicBezTo>
                    <a:pt x="2002" y="8740"/>
                    <a:pt x="0" y="11342"/>
                    <a:pt x="1768" y="12509"/>
                  </a:cubicBezTo>
                  <a:cubicBezTo>
                    <a:pt x="2001" y="12660"/>
                    <a:pt x="2241" y="12729"/>
                    <a:pt x="2485" y="12729"/>
                  </a:cubicBezTo>
                  <a:cubicBezTo>
                    <a:pt x="4128" y="12729"/>
                    <a:pt x="5915" y="9569"/>
                    <a:pt x="6438" y="6838"/>
                  </a:cubicBezTo>
                  <a:cubicBezTo>
                    <a:pt x="7005" y="3736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8;p56">
              <a:extLst>
                <a:ext uri="{FF2B5EF4-FFF2-40B4-BE49-F238E27FC236}">
                  <a16:creationId xmlns:a16="http://schemas.microsoft.com/office/drawing/2014/main" id="{BBB3BE91-747D-FB5B-A7A3-75D1047CB16D}"/>
                </a:ext>
              </a:extLst>
            </p:cNvPr>
            <p:cNvSpPr/>
            <p:nvPr/>
          </p:nvSpPr>
          <p:spPr>
            <a:xfrm>
              <a:off x="2694936" y="3931475"/>
              <a:ext cx="92857" cy="244302"/>
            </a:xfrm>
            <a:custGeom>
              <a:avLst/>
              <a:gdLst/>
              <a:ahLst/>
              <a:cxnLst/>
              <a:rect l="l" t="t" r="r" b="b"/>
              <a:pathLst>
                <a:path w="4704" h="12376" extrusionOk="0">
                  <a:moveTo>
                    <a:pt x="4704" y="0"/>
                  </a:moveTo>
                  <a:lnTo>
                    <a:pt x="401" y="2902"/>
                  </a:lnTo>
                  <a:cubicBezTo>
                    <a:pt x="434" y="4103"/>
                    <a:pt x="301" y="5271"/>
                    <a:pt x="0" y="6405"/>
                  </a:cubicBezTo>
                  <a:cubicBezTo>
                    <a:pt x="568" y="6605"/>
                    <a:pt x="1168" y="6739"/>
                    <a:pt x="1768" y="6839"/>
                  </a:cubicBezTo>
                  <a:cubicBezTo>
                    <a:pt x="1843" y="6843"/>
                    <a:pt x="1911" y="6845"/>
                    <a:pt x="1974" y="6845"/>
                  </a:cubicBezTo>
                  <a:cubicBezTo>
                    <a:pt x="2386" y="6845"/>
                    <a:pt x="2544" y="6754"/>
                    <a:pt x="2602" y="6639"/>
                  </a:cubicBezTo>
                  <a:lnTo>
                    <a:pt x="2602" y="6639"/>
                  </a:lnTo>
                  <a:cubicBezTo>
                    <a:pt x="2536" y="7406"/>
                    <a:pt x="2302" y="9541"/>
                    <a:pt x="1401" y="11142"/>
                  </a:cubicBezTo>
                  <a:cubicBezTo>
                    <a:pt x="1135" y="11609"/>
                    <a:pt x="901" y="12009"/>
                    <a:pt x="734" y="12376"/>
                  </a:cubicBezTo>
                  <a:cubicBezTo>
                    <a:pt x="2069" y="11475"/>
                    <a:pt x="3269" y="9007"/>
                    <a:pt x="3703" y="6839"/>
                  </a:cubicBezTo>
                  <a:cubicBezTo>
                    <a:pt x="4304" y="3703"/>
                    <a:pt x="4704" y="1"/>
                    <a:pt x="47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9;p56">
              <a:extLst>
                <a:ext uri="{FF2B5EF4-FFF2-40B4-BE49-F238E27FC236}">
                  <a16:creationId xmlns:a16="http://schemas.microsoft.com/office/drawing/2014/main" id="{6ABF7ADF-D430-DE94-2D92-A4C1E2212791}"/>
                </a:ext>
              </a:extLst>
            </p:cNvPr>
            <p:cNvSpPr/>
            <p:nvPr/>
          </p:nvSpPr>
          <p:spPr>
            <a:xfrm>
              <a:off x="2640947" y="3930823"/>
              <a:ext cx="146846" cy="269984"/>
            </a:xfrm>
            <a:custGeom>
              <a:avLst/>
              <a:gdLst/>
              <a:ahLst/>
              <a:cxnLst/>
              <a:rect l="l" t="t" r="r" b="b"/>
              <a:pathLst>
                <a:path w="7439" h="13677" fill="none" extrusionOk="0">
                  <a:moveTo>
                    <a:pt x="3169" y="2935"/>
                  </a:moveTo>
                  <a:cubicBezTo>
                    <a:pt x="3169" y="4236"/>
                    <a:pt x="3002" y="5571"/>
                    <a:pt x="2602" y="6872"/>
                  </a:cubicBezTo>
                  <a:cubicBezTo>
                    <a:pt x="2002" y="8740"/>
                    <a:pt x="0" y="11342"/>
                    <a:pt x="1768" y="12509"/>
                  </a:cubicBezTo>
                  <a:cubicBezTo>
                    <a:pt x="3569" y="13677"/>
                    <a:pt x="5838" y="9974"/>
                    <a:pt x="6438" y="6838"/>
                  </a:cubicBezTo>
                  <a:cubicBezTo>
                    <a:pt x="7005" y="3736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20;p56">
              <a:extLst>
                <a:ext uri="{FF2B5EF4-FFF2-40B4-BE49-F238E27FC236}">
                  <a16:creationId xmlns:a16="http://schemas.microsoft.com/office/drawing/2014/main" id="{68415323-F19C-D3F9-38BF-ADC42A436BEC}"/>
                </a:ext>
              </a:extLst>
            </p:cNvPr>
            <p:cNvSpPr/>
            <p:nvPr/>
          </p:nvSpPr>
          <p:spPr>
            <a:xfrm>
              <a:off x="2621839" y="3749729"/>
              <a:ext cx="227859" cy="276794"/>
            </a:xfrm>
            <a:custGeom>
              <a:avLst/>
              <a:gdLst/>
              <a:ahLst/>
              <a:cxnLst/>
              <a:rect l="l" t="t" r="r" b="b"/>
              <a:pathLst>
                <a:path w="11543" h="14022" extrusionOk="0">
                  <a:moveTo>
                    <a:pt x="1502" y="1"/>
                  </a:moveTo>
                  <a:cubicBezTo>
                    <a:pt x="1502" y="1"/>
                    <a:pt x="1" y="6272"/>
                    <a:pt x="1" y="8574"/>
                  </a:cubicBezTo>
                  <a:cubicBezTo>
                    <a:pt x="1" y="10909"/>
                    <a:pt x="2136" y="13777"/>
                    <a:pt x="4871" y="14011"/>
                  </a:cubicBezTo>
                  <a:cubicBezTo>
                    <a:pt x="4967" y="14018"/>
                    <a:pt x="5062" y="14022"/>
                    <a:pt x="5155" y="14022"/>
                  </a:cubicBezTo>
                  <a:cubicBezTo>
                    <a:pt x="8410" y="14022"/>
                    <a:pt x="9628" y="9567"/>
                    <a:pt x="10342" y="6972"/>
                  </a:cubicBezTo>
                  <a:cubicBezTo>
                    <a:pt x="11009" y="4671"/>
                    <a:pt x="11442" y="2669"/>
                    <a:pt x="11542" y="2169"/>
                  </a:cubicBezTo>
                  <a:lnTo>
                    <a:pt x="11542" y="2169"/>
                  </a:lnTo>
                  <a:cubicBezTo>
                    <a:pt x="10522" y="2556"/>
                    <a:pt x="9521" y="2713"/>
                    <a:pt x="8569" y="2713"/>
                  </a:cubicBezTo>
                  <a:cubicBezTo>
                    <a:pt x="4604" y="2713"/>
                    <a:pt x="1502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21;p56">
              <a:extLst>
                <a:ext uri="{FF2B5EF4-FFF2-40B4-BE49-F238E27FC236}">
                  <a16:creationId xmlns:a16="http://schemas.microsoft.com/office/drawing/2014/main" id="{36453BD2-C72C-BAD8-1E3D-E1326418FF94}"/>
                </a:ext>
              </a:extLst>
            </p:cNvPr>
            <p:cNvSpPr/>
            <p:nvPr/>
          </p:nvSpPr>
          <p:spPr>
            <a:xfrm>
              <a:off x="2686369" y="3792545"/>
              <a:ext cx="163980" cy="233386"/>
            </a:xfrm>
            <a:custGeom>
              <a:avLst/>
              <a:gdLst/>
              <a:ahLst/>
              <a:cxnLst/>
              <a:rect l="l" t="t" r="r" b="b"/>
              <a:pathLst>
                <a:path w="8307" h="11823" extrusionOk="0">
                  <a:moveTo>
                    <a:pt x="8307" y="0"/>
                  </a:moveTo>
                  <a:cubicBezTo>
                    <a:pt x="7773" y="200"/>
                    <a:pt x="7206" y="334"/>
                    <a:pt x="6672" y="434"/>
                  </a:cubicBezTo>
                  <a:cubicBezTo>
                    <a:pt x="6439" y="2035"/>
                    <a:pt x="5672" y="5938"/>
                    <a:pt x="3937" y="8339"/>
                  </a:cubicBezTo>
                  <a:cubicBezTo>
                    <a:pt x="2469" y="10374"/>
                    <a:pt x="901" y="11108"/>
                    <a:pt x="1" y="11375"/>
                  </a:cubicBezTo>
                  <a:cubicBezTo>
                    <a:pt x="501" y="11608"/>
                    <a:pt x="1035" y="11775"/>
                    <a:pt x="1602" y="11808"/>
                  </a:cubicBezTo>
                  <a:cubicBezTo>
                    <a:pt x="1709" y="11818"/>
                    <a:pt x="1814" y="11822"/>
                    <a:pt x="1917" y="11822"/>
                  </a:cubicBezTo>
                  <a:cubicBezTo>
                    <a:pt x="5149" y="11822"/>
                    <a:pt x="6362" y="7356"/>
                    <a:pt x="7106" y="4770"/>
                  </a:cubicBezTo>
                  <a:lnTo>
                    <a:pt x="83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22;p56">
              <a:extLst>
                <a:ext uri="{FF2B5EF4-FFF2-40B4-BE49-F238E27FC236}">
                  <a16:creationId xmlns:a16="http://schemas.microsoft.com/office/drawing/2014/main" id="{A6EB2C75-6469-0B0C-63E4-D3914832C133}"/>
                </a:ext>
              </a:extLst>
            </p:cNvPr>
            <p:cNvSpPr/>
            <p:nvPr/>
          </p:nvSpPr>
          <p:spPr>
            <a:xfrm>
              <a:off x="2621839" y="3749729"/>
              <a:ext cx="227859" cy="281848"/>
            </a:xfrm>
            <a:custGeom>
              <a:avLst/>
              <a:gdLst/>
              <a:ahLst/>
              <a:cxnLst/>
              <a:rect l="l" t="t" r="r" b="b"/>
              <a:pathLst>
                <a:path w="11543" h="14278" fill="none" extrusionOk="0">
                  <a:moveTo>
                    <a:pt x="1502" y="1"/>
                  </a:moveTo>
                  <a:cubicBezTo>
                    <a:pt x="1502" y="1"/>
                    <a:pt x="1" y="6272"/>
                    <a:pt x="1" y="8574"/>
                  </a:cubicBezTo>
                  <a:cubicBezTo>
                    <a:pt x="1" y="10909"/>
                    <a:pt x="2136" y="13777"/>
                    <a:pt x="4871" y="14011"/>
                  </a:cubicBezTo>
                  <a:cubicBezTo>
                    <a:pt x="8340" y="14278"/>
                    <a:pt x="9608" y="9641"/>
                    <a:pt x="10342" y="6972"/>
                  </a:cubicBezTo>
                  <a:cubicBezTo>
                    <a:pt x="11009" y="4671"/>
                    <a:pt x="11442" y="2669"/>
                    <a:pt x="11542" y="2169"/>
                  </a:cubicBezTo>
                  <a:cubicBezTo>
                    <a:pt x="6272" y="4170"/>
                    <a:pt x="1502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23;p56">
              <a:extLst>
                <a:ext uri="{FF2B5EF4-FFF2-40B4-BE49-F238E27FC236}">
                  <a16:creationId xmlns:a16="http://schemas.microsoft.com/office/drawing/2014/main" id="{0622AD6E-4774-20F4-7697-EC0643BCD481}"/>
                </a:ext>
              </a:extLst>
            </p:cNvPr>
            <p:cNvSpPr/>
            <p:nvPr/>
          </p:nvSpPr>
          <p:spPr>
            <a:xfrm>
              <a:off x="2656739" y="3837315"/>
              <a:ext cx="51383" cy="63227"/>
            </a:xfrm>
            <a:custGeom>
              <a:avLst/>
              <a:gdLst/>
              <a:ahLst/>
              <a:cxnLst/>
              <a:rect l="l" t="t" r="r" b="b"/>
              <a:pathLst>
                <a:path w="2603" h="3203" fill="none" extrusionOk="0">
                  <a:moveTo>
                    <a:pt x="2603" y="0"/>
                  </a:moveTo>
                  <a:cubicBezTo>
                    <a:pt x="2402" y="667"/>
                    <a:pt x="2102" y="1301"/>
                    <a:pt x="1702" y="1902"/>
                  </a:cubicBezTo>
                  <a:cubicBezTo>
                    <a:pt x="1168" y="2569"/>
                    <a:pt x="1" y="1968"/>
                    <a:pt x="334" y="2369"/>
                  </a:cubicBezTo>
                  <a:cubicBezTo>
                    <a:pt x="735" y="2869"/>
                    <a:pt x="1302" y="3169"/>
                    <a:pt x="1902" y="320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4;p56">
              <a:extLst>
                <a:ext uri="{FF2B5EF4-FFF2-40B4-BE49-F238E27FC236}">
                  <a16:creationId xmlns:a16="http://schemas.microsoft.com/office/drawing/2014/main" id="{7B0058D4-DD7E-A46C-4FE5-EE3B584CF343}"/>
                </a:ext>
              </a:extLst>
            </p:cNvPr>
            <p:cNvSpPr/>
            <p:nvPr/>
          </p:nvSpPr>
          <p:spPr>
            <a:xfrm>
              <a:off x="2656088" y="3926204"/>
              <a:ext cx="61905" cy="29649"/>
            </a:xfrm>
            <a:custGeom>
              <a:avLst/>
              <a:gdLst/>
              <a:ahLst/>
              <a:cxnLst/>
              <a:rect l="l" t="t" r="r" b="b"/>
              <a:pathLst>
                <a:path w="3136" h="1502" fill="none" extrusionOk="0">
                  <a:moveTo>
                    <a:pt x="0" y="1"/>
                  </a:moveTo>
                  <a:cubicBezTo>
                    <a:pt x="0" y="1"/>
                    <a:pt x="1034" y="1502"/>
                    <a:pt x="3136" y="7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5;p56">
              <a:extLst>
                <a:ext uri="{FF2B5EF4-FFF2-40B4-BE49-F238E27FC236}">
                  <a16:creationId xmlns:a16="http://schemas.microsoft.com/office/drawing/2014/main" id="{4416AD65-5ED1-8CDE-AD58-0C002CAE1CE7}"/>
                </a:ext>
              </a:extLst>
            </p:cNvPr>
            <p:cNvSpPr/>
            <p:nvPr/>
          </p:nvSpPr>
          <p:spPr>
            <a:xfrm>
              <a:off x="2672551" y="3812897"/>
              <a:ext cx="17134" cy="26590"/>
            </a:xfrm>
            <a:custGeom>
              <a:avLst/>
              <a:gdLst/>
              <a:ahLst/>
              <a:cxnLst/>
              <a:rect l="l" t="t" r="r" b="b"/>
              <a:pathLst>
                <a:path w="868" h="1347" extrusionOk="0">
                  <a:moveTo>
                    <a:pt x="500" y="0"/>
                  </a:moveTo>
                  <a:cubicBezTo>
                    <a:pt x="308" y="0"/>
                    <a:pt x="99" y="257"/>
                    <a:pt x="67" y="604"/>
                  </a:cubicBezTo>
                  <a:cubicBezTo>
                    <a:pt x="0" y="1004"/>
                    <a:pt x="100" y="1304"/>
                    <a:pt x="301" y="1337"/>
                  </a:cubicBezTo>
                  <a:cubicBezTo>
                    <a:pt x="323" y="1344"/>
                    <a:pt x="344" y="1347"/>
                    <a:pt x="366" y="1347"/>
                  </a:cubicBezTo>
                  <a:cubicBezTo>
                    <a:pt x="571" y="1347"/>
                    <a:pt x="741" y="1069"/>
                    <a:pt x="801" y="737"/>
                  </a:cubicBezTo>
                  <a:cubicBezTo>
                    <a:pt x="868" y="370"/>
                    <a:pt x="734" y="36"/>
                    <a:pt x="534" y="3"/>
                  </a:cubicBezTo>
                  <a:cubicBezTo>
                    <a:pt x="523" y="1"/>
                    <a:pt x="511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6;p56">
              <a:extLst>
                <a:ext uri="{FF2B5EF4-FFF2-40B4-BE49-F238E27FC236}">
                  <a16:creationId xmlns:a16="http://schemas.microsoft.com/office/drawing/2014/main" id="{E87D8B27-FBFE-C51C-3D88-61BF7491A989}"/>
                </a:ext>
              </a:extLst>
            </p:cNvPr>
            <p:cNvSpPr/>
            <p:nvPr/>
          </p:nvSpPr>
          <p:spPr>
            <a:xfrm>
              <a:off x="2739706" y="3831985"/>
              <a:ext cx="18457" cy="26471"/>
            </a:xfrm>
            <a:custGeom>
              <a:avLst/>
              <a:gdLst/>
              <a:ahLst/>
              <a:cxnLst/>
              <a:rect l="l" t="t" r="r" b="b"/>
              <a:pathLst>
                <a:path w="935" h="1341" extrusionOk="0">
                  <a:moveTo>
                    <a:pt x="596" y="0"/>
                  </a:moveTo>
                  <a:cubicBezTo>
                    <a:pt x="405" y="0"/>
                    <a:pt x="195" y="227"/>
                    <a:pt x="101" y="571"/>
                  </a:cubicBezTo>
                  <a:cubicBezTo>
                    <a:pt x="1" y="937"/>
                    <a:pt x="101" y="1271"/>
                    <a:pt x="301" y="1338"/>
                  </a:cubicBezTo>
                  <a:cubicBezTo>
                    <a:pt x="314" y="1340"/>
                    <a:pt x="327" y="1341"/>
                    <a:pt x="339" y="1341"/>
                  </a:cubicBezTo>
                  <a:cubicBezTo>
                    <a:pt x="530" y="1341"/>
                    <a:pt x="741" y="1114"/>
                    <a:pt x="835" y="771"/>
                  </a:cubicBezTo>
                  <a:cubicBezTo>
                    <a:pt x="935" y="404"/>
                    <a:pt x="835" y="70"/>
                    <a:pt x="635" y="3"/>
                  </a:cubicBezTo>
                  <a:cubicBezTo>
                    <a:pt x="622" y="1"/>
                    <a:pt x="60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7;p56">
              <a:extLst>
                <a:ext uri="{FF2B5EF4-FFF2-40B4-BE49-F238E27FC236}">
                  <a16:creationId xmlns:a16="http://schemas.microsoft.com/office/drawing/2014/main" id="{4C2C935F-D18B-13F9-9DD1-F5C5A64C694A}"/>
                </a:ext>
              </a:extLst>
            </p:cNvPr>
            <p:cNvSpPr/>
            <p:nvPr/>
          </p:nvSpPr>
          <p:spPr>
            <a:xfrm>
              <a:off x="2660687" y="3765540"/>
              <a:ext cx="42836" cy="25701"/>
            </a:xfrm>
            <a:custGeom>
              <a:avLst/>
              <a:gdLst/>
              <a:ahLst/>
              <a:cxnLst/>
              <a:rect l="l" t="t" r="r" b="b"/>
              <a:pathLst>
                <a:path w="2170" h="1302" fill="none" extrusionOk="0">
                  <a:moveTo>
                    <a:pt x="1" y="1301"/>
                  </a:moveTo>
                  <a:cubicBezTo>
                    <a:pt x="1" y="1301"/>
                    <a:pt x="535" y="0"/>
                    <a:pt x="2169" y="7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8;p56">
              <a:extLst>
                <a:ext uri="{FF2B5EF4-FFF2-40B4-BE49-F238E27FC236}">
                  <a16:creationId xmlns:a16="http://schemas.microsoft.com/office/drawing/2014/main" id="{546E4B05-0C21-37EC-00E4-3E9DF351F3E7}"/>
                </a:ext>
              </a:extLst>
            </p:cNvPr>
            <p:cNvSpPr/>
            <p:nvPr/>
          </p:nvSpPr>
          <p:spPr>
            <a:xfrm>
              <a:off x="2741029" y="3793196"/>
              <a:ext cx="38217" cy="28998"/>
            </a:xfrm>
            <a:custGeom>
              <a:avLst/>
              <a:gdLst/>
              <a:ahLst/>
              <a:cxnLst/>
              <a:rect l="l" t="t" r="r" b="b"/>
              <a:pathLst>
                <a:path w="1936" h="1469" fill="none" extrusionOk="0">
                  <a:moveTo>
                    <a:pt x="0" y="467"/>
                  </a:moveTo>
                  <a:cubicBezTo>
                    <a:pt x="0" y="467"/>
                    <a:pt x="1502" y="0"/>
                    <a:pt x="1935" y="14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9;p56">
              <a:extLst>
                <a:ext uri="{FF2B5EF4-FFF2-40B4-BE49-F238E27FC236}">
                  <a16:creationId xmlns:a16="http://schemas.microsoft.com/office/drawing/2014/main" id="{1CD6B169-627E-9039-ABD9-DC9C56DF7B63}"/>
                </a:ext>
              </a:extLst>
            </p:cNvPr>
            <p:cNvSpPr/>
            <p:nvPr/>
          </p:nvSpPr>
          <p:spPr>
            <a:xfrm>
              <a:off x="1198229" y="3594335"/>
              <a:ext cx="690091" cy="690091"/>
            </a:xfrm>
            <a:custGeom>
              <a:avLst/>
              <a:gdLst/>
              <a:ahLst/>
              <a:cxnLst/>
              <a:rect l="l" t="t" r="r" b="b"/>
              <a:pathLst>
                <a:path w="34959" h="34959" extrusionOk="0">
                  <a:moveTo>
                    <a:pt x="17480" y="1"/>
                  </a:moveTo>
                  <a:cubicBezTo>
                    <a:pt x="7806" y="1"/>
                    <a:pt x="1" y="7806"/>
                    <a:pt x="1" y="17480"/>
                  </a:cubicBezTo>
                  <a:cubicBezTo>
                    <a:pt x="1" y="27120"/>
                    <a:pt x="7806" y="34959"/>
                    <a:pt x="17480" y="34959"/>
                  </a:cubicBezTo>
                  <a:cubicBezTo>
                    <a:pt x="27120" y="34959"/>
                    <a:pt x="34959" y="27120"/>
                    <a:pt x="34959" y="17480"/>
                  </a:cubicBezTo>
                  <a:cubicBezTo>
                    <a:pt x="34959" y="7806"/>
                    <a:pt x="27120" y="1"/>
                    <a:pt x="17480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30;p56">
              <a:extLst>
                <a:ext uri="{FF2B5EF4-FFF2-40B4-BE49-F238E27FC236}">
                  <a16:creationId xmlns:a16="http://schemas.microsoft.com/office/drawing/2014/main" id="{CFC76B0A-CAC2-ADCF-83ED-E7D1D623BEF1}"/>
                </a:ext>
              </a:extLst>
            </p:cNvPr>
            <p:cNvSpPr/>
            <p:nvPr/>
          </p:nvSpPr>
          <p:spPr>
            <a:xfrm>
              <a:off x="1198229" y="3594335"/>
              <a:ext cx="690091" cy="690091"/>
            </a:xfrm>
            <a:custGeom>
              <a:avLst/>
              <a:gdLst/>
              <a:ahLst/>
              <a:cxnLst/>
              <a:rect l="l" t="t" r="r" b="b"/>
              <a:pathLst>
                <a:path w="34959" h="34959" extrusionOk="0">
                  <a:moveTo>
                    <a:pt x="17480" y="1"/>
                  </a:moveTo>
                  <a:cubicBezTo>
                    <a:pt x="7806" y="1"/>
                    <a:pt x="1" y="7806"/>
                    <a:pt x="1" y="17480"/>
                  </a:cubicBezTo>
                  <a:cubicBezTo>
                    <a:pt x="1" y="27120"/>
                    <a:pt x="7806" y="34959"/>
                    <a:pt x="17480" y="34959"/>
                  </a:cubicBezTo>
                  <a:cubicBezTo>
                    <a:pt x="27120" y="34959"/>
                    <a:pt x="34959" y="27120"/>
                    <a:pt x="34959" y="17480"/>
                  </a:cubicBezTo>
                  <a:cubicBezTo>
                    <a:pt x="34959" y="7806"/>
                    <a:pt x="27120" y="1"/>
                    <a:pt x="1748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31;p56">
              <a:extLst>
                <a:ext uri="{FF2B5EF4-FFF2-40B4-BE49-F238E27FC236}">
                  <a16:creationId xmlns:a16="http://schemas.microsoft.com/office/drawing/2014/main" id="{0E18EAB7-7C84-B8C6-6A38-362E34227D18}"/>
                </a:ext>
              </a:extLst>
            </p:cNvPr>
            <p:cNvSpPr/>
            <p:nvPr/>
          </p:nvSpPr>
          <p:spPr>
            <a:xfrm>
              <a:off x="1327290" y="4040124"/>
              <a:ext cx="467542" cy="244460"/>
            </a:xfrm>
            <a:custGeom>
              <a:avLst/>
              <a:gdLst/>
              <a:ahLst/>
              <a:cxnLst/>
              <a:rect l="l" t="t" r="r" b="b"/>
              <a:pathLst>
                <a:path w="23685" h="12384" extrusionOk="0">
                  <a:moveTo>
                    <a:pt x="13210" y="0"/>
                  </a:moveTo>
                  <a:cubicBezTo>
                    <a:pt x="8240" y="0"/>
                    <a:pt x="2302" y="5938"/>
                    <a:pt x="1" y="8506"/>
                  </a:cubicBezTo>
                  <a:cubicBezTo>
                    <a:pt x="3220" y="11106"/>
                    <a:pt x="7103" y="12384"/>
                    <a:pt x="10967" y="12384"/>
                  </a:cubicBezTo>
                  <a:cubicBezTo>
                    <a:pt x="15633" y="12384"/>
                    <a:pt x="20272" y="10521"/>
                    <a:pt x="23684" y="6872"/>
                  </a:cubicBezTo>
                  <a:cubicBezTo>
                    <a:pt x="21716" y="4337"/>
                    <a:pt x="17680" y="0"/>
                    <a:pt x="13210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32;p56">
              <a:extLst>
                <a:ext uri="{FF2B5EF4-FFF2-40B4-BE49-F238E27FC236}">
                  <a16:creationId xmlns:a16="http://schemas.microsoft.com/office/drawing/2014/main" id="{7798614B-1D8E-83CF-80DD-99D501F21826}"/>
                </a:ext>
              </a:extLst>
            </p:cNvPr>
            <p:cNvSpPr/>
            <p:nvPr/>
          </p:nvSpPr>
          <p:spPr>
            <a:xfrm>
              <a:off x="1376028" y="3835637"/>
              <a:ext cx="77045" cy="78881"/>
            </a:xfrm>
            <a:custGeom>
              <a:avLst/>
              <a:gdLst/>
              <a:ahLst/>
              <a:cxnLst/>
              <a:rect l="l" t="t" r="r" b="b"/>
              <a:pathLst>
                <a:path w="3903" h="3996" extrusionOk="0">
                  <a:moveTo>
                    <a:pt x="1369" y="1"/>
                  </a:moveTo>
                  <a:cubicBezTo>
                    <a:pt x="1126" y="1"/>
                    <a:pt x="889" y="102"/>
                    <a:pt x="701" y="386"/>
                  </a:cubicBezTo>
                  <a:cubicBezTo>
                    <a:pt x="0" y="1420"/>
                    <a:pt x="601" y="2587"/>
                    <a:pt x="1535" y="3354"/>
                  </a:cubicBezTo>
                  <a:cubicBezTo>
                    <a:pt x="2041" y="3786"/>
                    <a:pt x="2728" y="3996"/>
                    <a:pt x="3231" y="3996"/>
                  </a:cubicBezTo>
                  <a:cubicBezTo>
                    <a:pt x="3622" y="3996"/>
                    <a:pt x="3903" y="3869"/>
                    <a:pt x="3903" y="3621"/>
                  </a:cubicBezTo>
                  <a:cubicBezTo>
                    <a:pt x="3903" y="3054"/>
                    <a:pt x="2635" y="652"/>
                    <a:pt x="2635" y="652"/>
                  </a:cubicBezTo>
                  <a:cubicBezTo>
                    <a:pt x="2635" y="652"/>
                    <a:pt x="1984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33;p56">
              <a:extLst>
                <a:ext uri="{FF2B5EF4-FFF2-40B4-BE49-F238E27FC236}">
                  <a16:creationId xmlns:a16="http://schemas.microsoft.com/office/drawing/2014/main" id="{C095EA9F-2484-461F-92B2-DDE34FCEA150}"/>
                </a:ext>
              </a:extLst>
            </p:cNvPr>
            <p:cNvSpPr/>
            <p:nvPr/>
          </p:nvSpPr>
          <p:spPr>
            <a:xfrm>
              <a:off x="1376028" y="3823477"/>
              <a:ext cx="77045" cy="94851"/>
            </a:xfrm>
            <a:custGeom>
              <a:avLst/>
              <a:gdLst/>
              <a:ahLst/>
              <a:cxnLst/>
              <a:rect l="l" t="t" r="r" b="b"/>
              <a:pathLst>
                <a:path w="3903" h="4805" fill="none" extrusionOk="0">
                  <a:moveTo>
                    <a:pt x="2635" y="1268"/>
                  </a:moveTo>
                  <a:cubicBezTo>
                    <a:pt x="2635" y="1268"/>
                    <a:pt x="1368" y="1"/>
                    <a:pt x="701" y="1002"/>
                  </a:cubicBezTo>
                  <a:cubicBezTo>
                    <a:pt x="0" y="2036"/>
                    <a:pt x="601" y="3203"/>
                    <a:pt x="1535" y="3970"/>
                  </a:cubicBezTo>
                  <a:cubicBezTo>
                    <a:pt x="2435" y="4738"/>
                    <a:pt x="3903" y="4804"/>
                    <a:pt x="3903" y="4237"/>
                  </a:cubicBezTo>
                  <a:cubicBezTo>
                    <a:pt x="3903" y="3670"/>
                    <a:pt x="2635" y="1268"/>
                    <a:pt x="2635" y="1268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34;p56">
              <a:extLst>
                <a:ext uri="{FF2B5EF4-FFF2-40B4-BE49-F238E27FC236}">
                  <a16:creationId xmlns:a16="http://schemas.microsoft.com/office/drawing/2014/main" id="{D8B830C4-BF0C-AFE8-47D1-61877740C103}"/>
                </a:ext>
              </a:extLst>
            </p:cNvPr>
            <p:cNvSpPr/>
            <p:nvPr/>
          </p:nvSpPr>
          <p:spPr>
            <a:xfrm>
              <a:off x="1644018" y="3777483"/>
              <a:ext cx="44790" cy="74992"/>
            </a:xfrm>
            <a:custGeom>
              <a:avLst/>
              <a:gdLst/>
              <a:ahLst/>
              <a:cxnLst/>
              <a:rect l="l" t="t" r="r" b="b"/>
              <a:pathLst>
                <a:path w="2269" h="3799" extrusionOk="0">
                  <a:moveTo>
                    <a:pt x="674" y="0"/>
                  </a:moveTo>
                  <a:cubicBezTo>
                    <a:pt x="260" y="0"/>
                    <a:pt x="0" y="663"/>
                    <a:pt x="0" y="663"/>
                  </a:cubicBezTo>
                  <a:lnTo>
                    <a:pt x="668" y="3799"/>
                  </a:lnTo>
                  <a:cubicBezTo>
                    <a:pt x="668" y="3799"/>
                    <a:pt x="2269" y="2331"/>
                    <a:pt x="1435" y="730"/>
                  </a:cubicBezTo>
                  <a:cubicBezTo>
                    <a:pt x="1149" y="181"/>
                    <a:pt x="890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35;p56">
              <a:extLst>
                <a:ext uri="{FF2B5EF4-FFF2-40B4-BE49-F238E27FC236}">
                  <a16:creationId xmlns:a16="http://schemas.microsoft.com/office/drawing/2014/main" id="{A21707B1-549C-B696-417B-CAF16B73CA39}"/>
                </a:ext>
              </a:extLst>
            </p:cNvPr>
            <p:cNvSpPr/>
            <p:nvPr/>
          </p:nvSpPr>
          <p:spPr>
            <a:xfrm>
              <a:off x="1453053" y="3907116"/>
              <a:ext cx="145543" cy="248823"/>
            </a:xfrm>
            <a:custGeom>
              <a:avLst/>
              <a:gdLst/>
              <a:ahLst/>
              <a:cxnLst/>
              <a:rect l="l" t="t" r="r" b="b"/>
              <a:pathLst>
                <a:path w="7373" h="1260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702" y="6105"/>
                    <a:pt x="2136" y="8239"/>
                  </a:cubicBezTo>
                  <a:cubicBezTo>
                    <a:pt x="2482" y="10059"/>
                    <a:pt x="4005" y="12604"/>
                    <a:pt x="5338" y="12604"/>
                  </a:cubicBezTo>
                  <a:cubicBezTo>
                    <a:pt x="5544" y="12604"/>
                    <a:pt x="5746" y="12543"/>
                    <a:pt x="5938" y="12409"/>
                  </a:cubicBezTo>
                  <a:cubicBezTo>
                    <a:pt x="7373" y="11408"/>
                    <a:pt x="7306" y="9507"/>
                    <a:pt x="6439" y="7906"/>
                  </a:cubicBezTo>
                  <a:cubicBezTo>
                    <a:pt x="5872" y="6805"/>
                    <a:pt x="5438" y="5638"/>
                    <a:pt x="5105" y="4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36;p56">
              <a:extLst>
                <a:ext uri="{FF2B5EF4-FFF2-40B4-BE49-F238E27FC236}">
                  <a16:creationId xmlns:a16="http://schemas.microsoft.com/office/drawing/2014/main" id="{5E292FF3-2C8D-46B3-C318-6028DC4E0509}"/>
                </a:ext>
              </a:extLst>
            </p:cNvPr>
            <p:cNvSpPr/>
            <p:nvPr/>
          </p:nvSpPr>
          <p:spPr>
            <a:xfrm>
              <a:off x="1453053" y="3907116"/>
              <a:ext cx="133048" cy="175844"/>
            </a:xfrm>
            <a:custGeom>
              <a:avLst/>
              <a:gdLst/>
              <a:ahLst/>
              <a:cxnLst/>
              <a:rect l="l" t="t" r="r" b="b"/>
              <a:pathLst>
                <a:path w="6740" h="8908" extrusionOk="0">
                  <a:moveTo>
                    <a:pt x="1" y="0"/>
                  </a:moveTo>
                  <a:cubicBezTo>
                    <a:pt x="1" y="1"/>
                    <a:pt x="1402" y="5004"/>
                    <a:pt x="1969" y="7506"/>
                  </a:cubicBezTo>
                  <a:cubicBezTo>
                    <a:pt x="2703" y="8106"/>
                    <a:pt x="3537" y="8540"/>
                    <a:pt x="4437" y="8807"/>
                  </a:cubicBezTo>
                  <a:cubicBezTo>
                    <a:pt x="4698" y="8875"/>
                    <a:pt x="4966" y="8908"/>
                    <a:pt x="5235" y="8908"/>
                  </a:cubicBezTo>
                  <a:cubicBezTo>
                    <a:pt x="5756" y="8908"/>
                    <a:pt x="6277" y="8782"/>
                    <a:pt x="6739" y="8540"/>
                  </a:cubicBezTo>
                  <a:cubicBezTo>
                    <a:pt x="6639" y="8306"/>
                    <a:pt x="6539" y="8106"/>
                    <a:pt x="6439" y="7906"/>
                  </a:cubicBezTo>
                  <a:cubicBezTo>
                    <a:pt x="5872" y="6772"/>
                    <a:pt x="5438" y="5604"/>
                    <a:pt x="5105" y="4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37;p56">
              <a:extLst>
                <a:ext uri="{FF2B5EF4-FFF2-40B4-BE49-F238E27FC236}">
                  <a16:creationId xmlns:a16="http://schemas.microsoft.com/office/drawing/2014/main" id="{A552BD35-5750-ECF3-6FDA-72D8FEFDE5B9}"/>
                </a:ext>
              </a:extLst>
            </p:cNvPr>
            <p:cNvSpPr/>
            <p:nvPr/>
          </p:nvSpPr>
          <p:spPr>
            <a:xfrm>
              <a:off x="1453053" y="3907116"/>
              <a:ext cx="145543" cy="264713"/>
            </a:xfrm>
            <a:custGeom>
              <a:avLst/>
              <a:gdLst/>
              <a:ahLst/>
              <a:cxnLst/>
              <a:rect l="l" t="t" r="r" b="b"/>
              <a:pathLst>
                <a:path w="7373" h="13410" fill="none" extrusionOk="0">
                  <a:moveTo>
                    <a:pt x="1" y="0"/>
                  </a:moveTo>
                  <a:cubicBezTo>
                    <a:pt x="1" y="0"/>
                    <a:pt x="1702" y="6105"/>
                    <a:pt x="2136" y="8239"/>
                  </a:cubicBezTo>
                  <a:cubicBezTo>
                    <a:pt x="2536" y="10341"/>
                    <a:pt x="4504" y="13410"/>
                    <a:pt x="5938" y="12409"/>
                  </a:cubicBezTo>
                  <a:cubicBezTo>
                    <a:pt x="7373" y="11408"/>
                    <a:pt x="7306" y="9507"/>
                    <a:pt x="6439" y="7906"/>
                  </a:cubicBezTo>
                  <a:cubicBezTo>
                    <a:pt x="5872" y="6805"/>
                    <a:pt x="5438" y="5638"/>
                    <a:pt x="5105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38;p56">
              <a:extLst>
                <a:ext uri="{FF2B5EF4-FFF2-40B4-BE49-F238E27FC236}">
                  <a16:creationId xmlns:a16="http://schemas.microsoft.com/office/drawing/2014/main" id="{28807661-E343-851F-3EDB-D00E9AC1A20E}"/>
                </a:ext>
              </a:extLst>
            </p:cNvPr>
            <p:cNvSpPr/>
            <p:nvPr/>
          </p:nvSpPr>
          <p:spPr>
            <a:xfrm>
              <a:off x="1314123" y="3525837"/>
              <a:ext cx="392471" cy="520544"/>
            </a:xfrm>
            <a:custGeom>
              <a:avLst/>
              <a:gdLst/>
              <a:ahLst/>
              <a:cxnLst/>
              <a:rect l="l" t="t" r="r" b="b"/>
              <a:pathLst>
                <a:path w="19882" h="26370" extrusionOk="0">
                  <a:moveTo>
                    <a:pt x="13218" y="0"/>
                  </a:moveTo>
                  <a:cubicBezTo>
                    <a:pt x="10026" y="0"/>
                    <a:pt x="4986" y="3491"/>
                    <a:pt x="2903" y="6206"/>
                  </a:cubicBezTo>
                  <a:cubicBezTo>
                    <a:pt x="701" y="9075"/>
                    <a:pt x="1" y="11710"/>
                    <a:pt x="4003" y="12977"/>
                  </a:cubicBezTo>
                  <a:cubicBezTo>
                    <a:pt x="4003" y="12977"/>
                    <a:pt x="7973" y="22551"/>
                    <a:pt x="9674" y="24752"/>
                  </a:cubicBezTo>
                  <a:cubicBezTo>
                    <a:pt x="10472" y="25785"/>
                    <a:pt x="11900" y="26370"/>
                    <a:pt x="13395" y="26370"/>
                  </a:cubicBezTo>
                  <a:cubicBezTo>
                    <a:pt x="15089" y="26370"/>
                    <a:pt x="16868" y="25619"/>
                    <a:pt x="17913" y="23918"/>
                  </a:cubicBezTo>
                  <a:cubicBezTo>
                    <a:pt x="19881" y="20716"/>
                    <a:pt x="17646" y="16380"/>
                    <a:pt x="17313" y="14445"/>
                  </a:cubicBezTo>
                  <a:cubicBezTo>
                    <a:pt x="16979" y="12477"/>
                    <a:pt x="16045" y="9275"/>
                    <a:pt x="16646" y="8674"/>
                  </a:cubicBezTo>
                  <a:cubicBezTo>
                    <a:pt x="17213" y="8074"/>
                    <a:pt x="19581" y="7640"/>
                    <a:pt x="18681" y="6139"/>
                  </a:cubicBezTo>
                  <a:cubicBezTo>
                    <a:pt x="17747" y="4605"/>
                    <a:pt x="16379" y="5372"/>
                    <a:pt x="16212" y="4271"/>
                  </a:cubicBezTo>
                  <a:cubicBezTo>
                    <a:pt x="16045" y="3170"/>
                    <a:pt x="16879" y="435"/>
                    <a:pt x="13744" y="35"/>
                  </a:cubicBezTo>
                  <a:cubicBezTo>
                    <a:pt x="13575" y="11"/>
                    <a:pt x="13400" y="0"/>
                    <a:pt x="13218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39;p56">
              <a:extLst>
                <a:ext uri="{FF2B5EF4-FFF2-40B4-BE49-F238E27FC236}">
                  <a16:creationId xmlns:a16="http://schemas.microsoft.com/office/drawing/2014/main" id="{2E42B7C2-D013-88C4-A303-782D5B3410BB}"/>
                </a:ext>
              </a:extLst>
            </p:cNvPr>
            <p:cNvSpPr/>
            <p:nvPr/>
          </p:nvSpPr>
          <p:spPr>
            <a:xfrm>
              <a:off x="1404335" y="3656023"/>
              <a:ext cx="268010" cy="274820"/>
            </a:xfrm>
            <a:custGeom>
              <a:avLst/>
              <a:gdLst/>
              <a:ahLst/>
              <a:cxnLst/>
              <a:rect l="l" t="t" r="r" b="b"/>
              <a:pathLst>
                <a:path w="13577" h="13922" extrusionOk="0">
                  <a:moveTo>
                    <a:pt x="7823" y="1"/>
                  </a:moveTo>
                  <a:cubicBezTo>
                    <a:pt x="4643" y="1"/>
                    <a:pt x="1340" y="1786"/>
                    <a:pt x="701" y="3480"/>
                  </a:cubicBezTo>
                  <a:cubicBezTo>
                    <a:pt x="0" y="5282"/>
                    <a:pt x="1635" y="4314"/>
                    <a:pt x="2202" y="5615"/>
                  </a:cubicBezTo>
                  <a:cubicBezTo>
                    <a:pt x="2802" y="6883"/>
                    <a:pt x="1268" y="8417"/>
                    <a:pt x="1635" y="9351"/>
                  </a:cubicBezTo>
                  <a:cubicBezTo>
                    <a:pt x="1969" y="10285"/>
                    <a:pt x="3570" y="13921"/>
                    <a:pt x="3570" y="13921"/>
                  </a:cubicBezTo>
                  <a:cubicBezTo>
                    <a:pt x="3837" y="12920"/>
                    <a:pt x="7639" y="11219"/>
                    <a:pt x="7639" y="11219"/>
                  </a:cubicBezTo>
                  <a:cubicBezTo>
                    <a:pt x="8109" y="11330"/>
                    <a:pt x="8579" y="11394"/>
                    <a:pt x="9049" y="11394"/>
                  </a:cubicBezTo>
                  <a:cubicBezTo>
                    <a:pt x="9146" y="11394"/>
                    <a:pt x="9243" y="11392"/>
                    <a:pt x="9340" y="11386"/>
                  </a:cubicBezTo>
                  <a:cubicBezTo>
                    <a:pt x="10108" y="11286"/>
                    <a:pt x="9674" y="10619"/>
                    <a:pt x="9674" y="10619"/>
                  </a:cubicBezTo>
                  <a:lnTo>
                    <a:pt x="9674" y="10619"/>
                  </a:lnTo>
                  <a:lnTo>
                    <a:pt x="13577" y="10852"/>
                  </a:lnTo>
                  <a:cubicBezTo>
                    <a:pt x="13243" y="9618"/>
                    <a:pt x="12843" y="8551"/>
                    <a:pt x="12743" y="7817"/>
                  </a:cubicBezTo>
                  <a:cubicBezTo>
                    <a:pt x="12409" y="5982"/>
                    <a:pt x="11575" y="3047"/>
                    <a:pt x="11942" y="2213"/>
                  </a:cubicBezTo>
                  <a:cubicBezTo>
                    <a:pt x="11709" y="1579"/>
                    <a:pt x="10808" y="145"/>
                    <a:pt x="8240" y="11"/>
                  </a:cubicBezTo>
                  <a:cubicBezTo>
                    <a:pt x="8101" y="4"/>
                    <a:pt x="7962" y="1"/>
                    <a:pt x="78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40;p56">
              <a:extLst>
                <a:ext uri="{FF2B5EF4-FFF2-40B4-BE49-F238E27FC236}">
                  <a16:creationId xmlns:a16="http://schemas.microsoft.com/office/drawing/2014/main" id="{FBF22F9D-521B-B0C6-C2B5-E64581871211}"/>
                </a:ext>
              </a:extLst>
            </p:cNvPr>
            <p:cNvSpPr/>
            <p:nvPr/>
          </p:nvSpPr>
          <p:spPr>
            <a:xfrm>
              <a:off x="1566973" y="3701662"/>
              <a:ext cx="56654" cy="82987"/>
            </a:xfrm>
            <a:custGeom>
              <a:avLst/>
              <a:gdLst/>
              <a:ahLst/>
              <a:cxnLst/>
              <a:rect l="l" t="t" r="r" b="b"/>
              <a:pathLst>
                <a:path w="2870" h="4204" fill="none" extrusionOk="0">
                  <a:moveTo>
                    <a:pt x="2869" y="935"/>
                  </a:moveTo>
                  <a:cubicBezTo>
                    <a:pt x="1435" y="1"/>
                    <a:pt x="935" y="1335"/>
                    <a:pt x="935" y="1335"/>
                  </a:cubicBezTo>
                  <a:cubicBezTo>
                    <a:pt x="935" y="1335"/>
                    <a:pt x="1" y="2336"/>
                    <a:pt x="368" y="42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41;p56">
              <a:extLst>
                <a:ext uri="{FF2B5EF4-FFF2-40B4-BE49-F238E27FC236}">
                  <a16:creationId xmlns:a16="http://schemas.microsoft.com/office/drawing/2014/main" id="{7D9F32FF-7E2A-4671-5AAD-974E8BEECD29}"/>
                </a:ext>
              </a:extLst>
            </p:cNvPr>
            <p:cNvSpPr/>
            <p:nvPr/>
          </p:nvSpPr>
          <p:spPr>
            <a:xfrm>
              <a:off x="1480057" y="3837315"/>
              <a:ext cx="48087" cy="19779"/>
            </a:xfrm>
            <a:custGeom>
              <a:avLst/>
              <a:gdLst/>
              <a:ahLst/>
              <a:cxnLst/>
              <a:rect l="l" t="t" r="r" b="b"/>
              <a:pathLst>
                <a:path w="2436" h="1002" fill="none" extrusionOk="0">
                  <a:moveTo>
                    <a:pt x="1" y="1001"/>
                  </a:moveTo>
                  <a:lnTo>
                    <a:pt x="2436" y="0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42;p56">
              <a:extLst>
                <a:ext uri="{FF2B5EF4-FFF2-40B4-BE49-F238E27FC236}">
                  <a16:creationId xmlns:a16="http://schemas.microsoft.com/office/drawing/2014/main" id="{4B88873B-5715-7E73-FA7E-E71C93A1A26C}"/>
                </a:ext>
              </a:extLst>
            </p:cNvPr>
            <p:cNvSpPr/>
            <p:nvPr/>
          </p:nvSpPr>
          <p:spPr>
            <a:xfrm>
              <a:off x="1597274" y="3818878"/>
              <a:ext cx="39519" cy="3316"/>
            </a:xfrm>
            <a:custGeom>
              <a:avLst/>
              <a:gdLst/>
              <a:ahLst/>
              <a:cxnLst/>
              <a:rect l="l" t="t" r="r" b="b"/>
              <a:pathLst>
                <a:path w="2002" h="168" fill="none" extrusionOk="0">
                  <a:moveTo>
                    <a:pt x="0" y="167"/>
                  </a:moveTo>
                  <a:lnTo>
                    <a:pt x="2002" y="0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43;p56">
              <a:extLst>
                <a:ext uri="{FF2B5EF4-FFF2-40B4-BE49-F238E27FC236}">
                  <a16:creationId xmlns:a16="http://schemas.microsoft.com/office/drawing/2014/main" id="{4F374BD8-CF34-A2D6-7863-2700EAF68BA4}"/>
                </a:ext>
              </a:extLst>
            </p:cNvPr>
            <p:cNvSpPr/>
            <p:nvPr/>
          </p:nvSpPr>
          <p:spPr>
            <a:xfrm>
              <a:off x="2364390" y="2519236"/>
              <a:ext cx="760543" cy="690426"/>
            </a:xfrm>
            <a:custGeom>
              <a:avLst/>
              <a:gdLst/>
              <a:ahLst/>
              <a:cxnLst/>
              <a:rect l="l" t="t" r="r" b="b"/>
              <a:pathLst>
                <a:path w="38528" h="34976" extrusionOk="0">
                  <a:moveTo>
                    <a:pt x="19278" y="0"/>
                  </a:moveTo>
                  <a:cubicBezTo>
                    <a:pt x="17925" y="0"/>
                    <a:pt x="16551" y="159"/>
                    <a:pt x="15178" y="492"/>
                  </a:cubicBezTo>
                  <a:cubicBezTo>
                    <a:pt x="5771" y="2760"/>
                    <a:pt x="0" y="12200"/>
                    <a:pt x="2268" y="21573"/>
                  </a:cubicBezTo>
                  <a:cubicBezTo>
                    <a:pt x="4175" y="29597"/>
                    <a:pt x="11348" y="34976"/>
                    <a:pt x="19233" y="34976"/>
                  </a:cubicBezTo>
                  <a:cubicBezTo>
                    <a:pt x="20592" y="34976"/>
                    <a:pt x="21972" y="34816"/>
                    <a:pt x="23350" y="34483"/>
                  </a:cubicBezTo>
                  <a:cubicBezTo>
                    <a:pt x="32724" y="32248"/>
                    <a:pt x="38528" y="22808"/>
                    <a:pt x="36259" y="13401"/>
                  </a:cubicBezTo>
                  <a:cubicBezTo>
                    <a:pt x="34323" y="5400"/>
                    <a:pt x="27163" y="0"/>
                    <a:pt x="19278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44;p56">
              <a:extLst>
                <a:ext uri="{FF2B5EF4-FFF2-40B4-BE49-F238E27FC236}">
                  <a16:creationId xmlns:a16="http://schemas.microsoft.com/office/drawing/2014/main" id="{6C1C18D7-88B0-7382-8375-F746ADFD9684}"/>
                </a:ext>
              </a:extLst>
            </p:cNvPr>
            <p:cNvSpPr/>
            <p:nvPr/>
          </p:nvSpPr>
          <p:spPr>
            <a:xfrm>
              <a:off x="2364390" y="2519236"/>
              <a:ext cx="760543" cy="690426"/>
            </a:xfrm>
            <a:custGeom>
              <a:avLst/>
              <a:gdLst/>
              <a:ahLst/>
              <a:cxnLst/>
              <a:rect l="l" t="t" r="r" b="b"/>
              <a:pathLst>
                <a:path w="38528" h="34976" extrusionOk="0">
                  <a:moveTo>
                    <a:pt x="19278" y="0"/>
                  </a:moveTo>
                  <a:cubicBezTo>
                    <a:pt x="17925" y="0"/>
                    <a:pt x="16551" y="159"/>
                    <a:pt x="15178" y="492"/>
                  </a:cubicBezTo>
                  <a:cubicBezTo>
                    <a:pt x="5771" y="2760"/>
                    <a:pt x="0" y="12200"/>
                    <a:pt x="2268" y="21573"/>
                  </a:cubicBezTo>
                  <a:cubicBezTo>
                    <a:pt x="4175" y="29597"/>
                    <a:pt x="11348" y="34976"/>
                    <a:pt x="19233" y="34976"/>
                  </a:cubicBezTo>
                  <a:cubicBezTo>
                    <a:pt x="20592" y="34976"/>
                    <a:pt x="21972" y="34816"/>
                    <a:pt x="23350" y="34483"/>
                  </a:cubicBezTo>
                  <a:cubicBezTo>
                    <a:pt x="32724" y="32248"/>
                    <a:pt x="38528" y="22808"/>
                    <a:pt x="36259" y="13401"/>
                  </a:cubicBezTo>
                  <a:cubicBezTo>
                    <a:pt x="34323" y="5400"/>
                    <a:pt x="27163" y="0"/>
                    <a:pt x="1927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45;p56">
              <a:extLst>
                <a:ext uri="{FF2B5EF4-FFF2-40B4-BE49-F238E27FC236}">
                  <a16:creationId xmlns:a16="http://schemas.microsoft.com/office/drawing/2014/main" id="{A76B1814-199D-DF8D-B4F0-4FF3F0EB0C7D}"/>
                </a:ext>
              </a:extLst>
            </p:cNvPr>
            <p:cNvSpPr/>
            <p:nvPr/>
          </p:nvSpPr>
          <p:spPr>
            <a:xfrm>
              <a:off x="2520434" y="2464970"/>
              <a:ext cx="565650" cy="486808"/>
            </a:xfrm>
            <a:custGeom>
              <a:avLst/>
              <a:gdLst/>
              <a:ahLst/>
              <a:cxnLst/>
              <a:rect l="l" t="t" r="r" b="b"/>
              <a:pathLst>
                <a:path w="28655" h="24661" extrusionOk="0">
                  <a:moveTo>
                    <a:pt x="13974" y="0"/>
                  </a:moveTo>
                  <a:cubicBezTo>
                    <a:pt x="8883" y="0"/>
                    <a:pt x="4158" y="3001"/>
                    <a:pt x="2336" y="7877"/>
                  </a:cubicBezTo>
                  <a:cubicBezTo>
                    <a:pt x="1" y="14248"/>
                    <a:pt x="3437" y="21387"/>
                    <a:pt x="10041" y="23822"/>
                  </a:cubicBezTo>
                  <a:cubicBezTo>
                    <a:pt x="11571" y="24391"/>
                    <a:pt x="13132" y="24660"/>
                    <a:pt x="14658" y="24660"/>
                  </a:cubicBezTo>
                  <a:cubicBezTo>
                    <a:pt x="19756" y="24660"/>
                    <a:pt x="24464" y="21654"/>
                    <a:pt x="26286" y="16750"/>
                  </a:cubicBezTo>
                  <a:cubicBezTo>
                    <a:pt x="28655" y="10412"/>
                    <a:pt x="25185" y="3274"/>
                    <a:pt x="18581" y="839"/>
                  </a:cubicBezTo>
                  <a:cubicBezTo>
                    <a:pt x="17058" y="270"/>
                    <a:pt x="15500" y="0"/>
                    <a:pt x="13974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46;p56">
              <a:extLst>
                <a:ext uri="{FF2B5EF4-FFF2-40B4-BE49-F238E27FC236}">
                  <a16:creationId xmlns:a16="http://schemas.microsoft.com/office/drawing/2014/main" id="{76440426-3AD4-DFD2-107D-5DCB77F89A83}"/>
                </a:ext>
              </a:extLst>
            </p:cNvPr>
            <p:cNvSpPr/>
            <p:nvPr/>
          </p:nvSpPr>
          <p:spPr>
            <a:xfrm>
              <a:off x="2627109" y="2555261"/>
              <a:ext cx="34920" cy="92206"/>
            </a:xfrm>
            <a:custGeom>
              <a:avLst/>
              <a:gdLst/>
              <a:ahLst/>
              <a:cxnLst/>
              <a:rect l="l" t="t" r="r" b="b"/>
              <a:pathLst>
                <a:path w="1769" h="4671" fill="none" extrusionOk="0">
                  <a:moveTo>
                    <a:pt x="1769" y="1"/>
                  </a:moveTo>
                  <a:cubicBezTo>
                    <a:pt x="1769" y="1"/>
                    <a:pt x="1" y="2102"/>
                    <a:pt x="1101" y="4671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47;p56">
              <a:extLst>
                <a:ext uri="{FF2B5EF4-FFF2-40B4-BE49-F238E27FC236}">
                  <a16:creationId xmlns:a16="http://schemas.microsoft.com/office/drawing/2014/main" id="{62BF624B-B82C-4C95-5BD7-0DE30FEE1BEF}"/>
                </a:ext>
              </a:extLst>
            </p:cNvPr>
            <p:cNvSpPr/>
            <p:nvPr/>
          </p:nvSpPr>
          <p:spPr>
            <a:xfrm>
              <a:off x="2479612" y="3025192"/>
              <a:ext cx="445157" cy="184608"/>
            </a:xfrm>
            <a:custGeom>
              <a:avLst/>
              <a:gdLst/>
              <a:ahLst/>
              <a:cxnLst/>
              <a:rect l="l" t="t" r="r" b="b"/>
              <a:pathLst>
                <a:path w="22551" h="9352" extrusionOk="0">
                  <a:moveTo>
                    <a:pt x="12377" y="0"/>
                  </a:moveTo>
                  <a:cubicBezTo>
                    <a:pt x="9484" y="0"/>
                    <a:pt x="2340" y="2280"/>
                    <a:pt x="1" y="3081"/>
                  </a:cubicBezTo>
                  <a:cubicBezTo>
                    <a:pt x="3303" y="7050"/>
                    <a:pt x="8240" y="9352"/>
                    <a:pt x="13410" y="9352"/>
                  </a:cubicBezTo>
                  <a:cubicBezTo>
                    <a:pt x="16646" y="9352"/>
                    <a:pt x="19815" y="8485"/>
                    <a:pt x="22550" y="6783"/>
                  </a:cubicBezTo>
                  <a:cubicBezTo>
                    <a:pt x="20515" y="4915"/>
                    <a:pt x="15212" y="212"/>
                    <a:pt x="12710" y="12"/>
                  </a:cubicBezTo>
                  <a:cubicBezTo>
                    <a:pt x="12606" y="4"/>
                    <a:pt x="12495" y="0"/>
                    <a:pt x="12377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48;p56">
              <a:extLst>
                <a:ext uri="{FF2B5EF4-FFF2-40B4-BE49-F238E27FC236}">
                  <a16:creationId xmlns:a16="http://schemas.microsoft.com/office/drawing/2014/main" id="{E6F8CF24-7175-3654-FE80-C69F269AB28F}"/>
                </a:ext>
              </a:extLst>
            </p:cNvPr>
            <p:cNvSpPr/>
            <p:nvPr/>
          </p:nvSpPr>
          <p:spPr>
            <a:xfrm>
              <a:off x="2652140" y="2918754"/>
              <a:ext cx="116565" cy="237689"/>
            </a:xfrm>
            <a:custGeom>
              <a:avLst/>
              <a:gdLst/>
              <a:ahLst/>
              <a:cxnLst/>
              <a:rect l="l" t="t" r="r" b="b"/>
              <a:pathLst>
                <a:path w="5905" h="12041" extrusionOk="0">
                  <a:moveTo>
                    <a:pt x="5904" y="0"/>
                  </a:moveTo>
                  <a:lnTo>
                    <a:pt x="2168" y="2268"/>
                  </a:lnTo>
                  <a:cubicBezTo>
                    <a:pt x="2168" y="2268"/>
                    <a:pt x="2702" y="3202"/>
                    <a:pt x="2102" y="5404"/>
                  </a:cubicBezTo>
                  <a:cubicBezTo>
                    <a:pt x="1501" y="7605"/>
                    <a:pt x="0" y="11241"/>
                    <a:pt x="701" y="11942"/>
                  </a:cubicBezTo>
                  <a:cubicBezTo>
                    <a:pt x="768" y="12009"/>
                    <a:pt x="867" y="12041"/>
                    <a:pt x="992" y="12041"/>
                  </a:cubicBezTo>
                  <a:cubicBezTo>
                    <a:pt x="2166" y="12041"/>
                    <a:pt x="5587" y="9246"/>
                    <a:pt x="5738" y="7105"/>
                  </a:cubicBezTo>
                  <a:cubicBezTo>
                    <a:pt x="5904" y="4737"/>
                    <a:pt x="5904" y="0"/>
                    <a:pt x="59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49;p56">
              <a:extLst>
                <a:ext uri="{FF2B5EF4-FFF2-40B4-BE49-F238E27FC236}">
                  <a16:creationId xmlns:a16="http://schemas.microsoft.com/office/drawing/2014/main" id="{2FDDE50F-9885-89DA-BE7A-BE9437262604}"/>
                </a:ext>
              </a:extLst>
            </p:cNvPr>
            <p:cNvSpPr/>
            <p:nvPr/>
          </p:nvSpPr>
          <p:spPr>
            <a:xfrm>
              <a:off x="2694936" y="2918754"/>
              <a:ext cx="73768" cy="179772"/>
            </a:xfrm>
            <a:custGeom>
              <a:avLst/>
              <a:gdLst/>
              <a:ahLst/>
              <a:cxnLst/>
              <a:rect l="l" t="t" r="r" b="b"/>
              <a:pathLst>
                <a:path w="3737" h="9107" extrusionOk="0">
                  <a:moveTo>
                    <a:pt x="3736" y="0"/>
                  </a:moveTo>
                  <a:lnTo>
                    <a:pt x="0" y="2268"/>
                  </a:lnTo>
                  <a:cubicBezTo>
                    <a:pt x="201" y="2735"/>
                    <a:pt x="267" y="3202"/>
                    <a:pt x="201" y="3703"/>
                  </a:cubicBezTo>
                  <a:lnTo>
                    <a:pt x="2903" y="5771"/>
                  </a:lnTo>
                  <a:lnTo>
                    <a:pt x="2669" y="9107"/>
                  </a:lnTo>
                  <a:cubicBezTo>
                    <a:pt x="3169" y="8539"/>
                    <a:pt x="3470" y="7839"/>
                    <a:pt x="3570" y="7105"/>
                  </a:cubicBezTo>
                  <a:cubicBezTo>
                    <a:pt x="3736" y="4737"/>
                    <a:pt x="3736" y="0"/>
                    <a:pt x="37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50;p56">
              <a:extLst>
                <a:ext uri="{FF2B5EF4-FFF2-40B4-BE49-F238E27FC236}">
                  <a16:creationId xmlns:a16="http://schemas.microsoft.com/office/drawing/2014/main" id="{68B66040-4893-BD4D-2BF1-E28A40C54196}"/>
                </a:ext>
              </a:extLst>
            </p:cNvPr>
            <p:cNvSpPr/>
            <p:nvPr/>
          </p:nvSpPr>
          <p:spPr>
            <a:xfrm>
              <a:off x="2652140" y="2918754"/>
              <a:ext cx="116565" cy="249573"/>
            </a:xfrm>
            <a:custGeom>
              <a:avLst/>
              <a:gdLst/>
              <a:ahLst/>
              <a:cxnLst/>
              <a:rect l="l" t="t" r="r" b="b"/>
              <a:pathLst>
                <a:path w="5905" h="12643" fill="none" extrusionOk="0">
                  <a:moveTo>
                    <a:pt x="2168" y="2268"/>
                  </a:moveTo>
                  <a:cubicBezTo>
                    <a:pt x="2168" y="2268"/>
                    <a:pt x="2702" y="3202"/>
                    <a:pt x="2102" y="5404"/>
                  </a:cubicBezTo>
                  <a:cubicBezTo>
                    <a:pt x="1501" y="7605"/>
                    <a:pt x="0" y="11241"/>
                    <a:pt x="701" y="11942"/>
                  </a:cubicBezTo>
                  <a:cubicBezTo>
                    <a:pt x="1401" y="12642"/>
                    <a:pt x="5571" y="9473"/>
                    <a:pt x="5738" y="7105"/>
                  </a:cubicBezTo>
                  <a:cubicBezTo>
                    <a:pt x="5904" y="4737"/>
                    <a:pt x="5904" y="0"/>
                    <a:pt x="5904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51;p56">
              <a:extLst>
                <a:ext uri="{FF2B5EF4-FFF2-40B4-BE49-F238E27FC236}">
                  <a16:creationId xmlns:a16="http://schemas.microsoft.com/office/drawing/2014/main" id="{EBA9D049-FBA9-76F5-3FAF-16BF6295752F}"/>
                </a:ext>
              </a:extLst>
            </p:cNvPr>
            <p:cNvSpPr/>
            <p:nvPr/>
          </p:nvSpPr>
          <p:spPr>
            <a:xfrm>
              <a:off x="2569824" y="2741666"/>
              <a:ext cx="41513" cy="56595"/>
            </a:xfrm>
            <a:custGeom>
              <a:avLst/>
              <a:gdLst/>
              <a:ahLst/>
              <a:cxnLst/>
              <a:rect l="l" t="t" r="r" b="b"/>
              <a:pathLst>
                <a:path w="2103" h="2867" extrusionOk="0">
                  <a:moveTo>
                    <a:pt x="1299" y="1"/>
                  </a:moveTo>
                  <a:cubicBezTo>
                    <a:pt x="1128" y="1"/>
                    <a:pt x="937" y="108"/>
                    <a:pt x="734" y="398"/>
                  </a:cubicBezTo>
                  <a:cubicBezTo>
                    <a:pt x="1" y="1532"/>
                    <a:pt x="901" y="2867"/>
                    <a:pt x="1335" y="2867"/>
                  </a:cubicBezTo>
                  <a:cubicBezTo>
                    <a:pt x="1769" y="2867"/>
                    <a:pt x="2102" y="832"/>
                    <a:pt x="2102" y="832"/>
                  </a:cubicBezTo>
                  <a:cubicBezTo>
                    <a:pt x="2102" y="832"/>
                    <a:pt x="177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52;p56">
              <a:extLst>
                <a:ext uri="{FF2B5EF4-FFF2-40B4-BE49-F238E27FC236}">
                  <a16:creationId xmlns:a16="http://schemas.microsoft.com/office/drawing/2014/main" id="{3F9B5B24-9D64-1AD8-C6DB-A9B9EC9258A4}"/>
                </a:ext>
              </a:extLst>
            </p:cNvPr>
            <p:cNvSpPr/>
            <p:nvPr/>
          </p:nvSpPr>
          <p:spPr>
            <a:xfrm>
              <a:off x="2578391" y="2660614"/>
              <a:ext cx="310806" cy="324664"/>
            </a:xfrm>
            <a:custGeom>
              <a:avLst/>
              <a:gdLst/>
              <a:ahLst/>
              <a:cxnLst/>
              <a:rect l="l" t="t" r="r" b="b"/>
              <a:pathLst>
                <a:path w="15745" h="16447" extrusionOk="0">
                  <a:moveTo>
                    <a:pt x="3636" y="1"/>
                  </a:moveTo>
                  <a:cubicBezTo>
                    <a:pt x="3636" y="1"/>
                    <a:pt x="1168" y="4838"/>
                    <a:pt x="567" y="8140"/>
                  </a:cubicBezTo>
                  <a:cubicBezTo>
                    <a:pt x="0" y="11443"/>
                    <a:pt x="2435" y="16446"/>
                    <a:pt x="4904" y="16446"/>
                  </a:cubicBezTo>
                  <a:cubicBezTo>
                    <a:pt x="7372" y="16446"/>
                    <a:pt x="11142" y="12643"/>
                    <a:pt x="11142" y="12643"/>
                  </a:cubicBezTo>
                  <a:cubicBezTo>
                    <a:pt x="11142" y="12643"/>
                    <a:pt x="11179" y="12644"/>
                    <a:pt x="11247" y="12644"/>
                  </a:cubicBezTo>
                  <a:cubicBezTo>
                    <a:pt x="11841" y="12644"/>
                    <a:pt x="14762" y="12590"/>
                    <a:pt x="15211" y="11543"/>
                  </a:cubicBezTo>
                  <a:cubicBezTo>
                    <a:pt x="15745" y="10342"/>
                    <a:pt x="15144" y="9408"/>
                    <a:pt x="14210" y="9408"/>
                  </a:cubicBezTo>
                  <a:lnTo>
                    <a:pt x="12342" y="9408"/>
                  </a:lnTo>
                  <a:cubicBezTo>
                    <a:pt x="12342" y="9408"/>
                    <a:pt x="12325" y="9417"/>
                    <a:pt x="12299" y="9417"/>
                  </a:cubicBezTo>
                  <a:cubicBezTo>
                    <a:pt x="12183" y="9417"/>
                    <a:pt x="11885" y="9239"/>
                    <a:pt x="12076" y="7306"/>
                  </a:cubicBezTo>
                  <a:cubicBezTo>
                    <a:pt x="12342" y="4938"/>
                    <a:pt x="13110" y="3837"/>
                    <a:pt x="13110" y="3837"/>
                  </a:cubicBezTo>
                  <a:lnTo>
                    <a:pt x="13110" y="3837"/>
                  </a:lnTo>
                  <a:cubicBezTo>
                    <a:pt x="13110" y="3837"/>
                    <a:pt x="12883" y="3855"/>
                    <a:pt x="12495" y="3855"/>
                  </a:cubicBezTo>
                  <a:cubicBezTo>
                    <a:pt x="10815" y="3855"/>
                    <a:pt x="6103" y="3524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53;p56">
              <a:extLst>
                <a:ext uri="{FF2B5EF4-FFF2-40B4-BE49-F238E27FC236}">
                  <a16:creationId xmlns:a16="http://schemas.microsoft.com/office/drawing/2014/main" id="{6FBDC2FF-6715-9C69-498A-4C496D4C9287}"/>
                </a:ext>
              </a:extLst>
            </p:cNvPr>
            <p:cNvSpPr/>
            <p:nvPr/>
          </p:nvSpPr>
          <p:spPr>
            <a:xfrm>
              <a:off x="2654765" y="2736356"/>
              <a:ext cx="234432" cy="248921"/>
            </a:xfrm>
            <a:custGeom>
              <a:avLst/>
              <a:gdLst/>
              <a:ahLst/>
              <a:cxnLst/>
              <a:rect l="l" t="t" r="r" b="b"/>
              <a:pathLst>
                <a:path w="11876" h="12610" extrusionOk="0">
                  <a:moveTo>
                    <a:pt x="8106" y="0"/>
                  </a:moveTo>
                  <a:lnTo>
                    <a:pt x="6272" y="7272"/>
                  </a:lnTo>
                  <a:cubicBezTo>
                    <a:pt x="5238" y="9941"/>
                    <a:pt x="2836" y="11842"/>
                    <a:pt x="34" y="12309"/>
                  </a:cubicBezTo>
                  <a:lnTo>
                    <a:pt x="1" y="12309"/>
                  </a:lnTo>
                  <a:cubicBezTo>
                    <a:pt x="301" y="12509"/>
                    <a:pt x="668" y="12609"/>
                    <a:pt x="1035" y="12609"/>
                  </a:cubicBezTo>
                  <a:cubicBezTo>
                    <a:pt x="3503" y="12609"/>
                    <a:pt x="7306" y="8806"/>
                    <a:pt x="7306" y="8806"/>
                  </a:cubicBezTo>
                  <a:cubicBezTo>
                    <a:pt x="7306" y="8806"/>
                    <a:pt x="7343" y="8807"/>
                    <a:pt x="7410" y="8807"/>
                  </a:cubicBezTo>
                  <a:cubicBezTo>
                    <a:pt x="8000" y="8807"/>
                    <a:pt x="10897" y="8753"/>
                    <a:pt x="11375" y="7706"/>
                  </a:cubicBezTo>
                  <a:cubicBezTo>
                    <a:pt x="11876" y="6505"/>
                    <a:pt x="11275" y="5571"/>
                    <a:pt x="10341" y="5571"/>
                  </a:cubicBezTo>
                  <a:lnTo>
                    <a:pt x="8473" y="5571"/>
                  </a:lnTo>
                  <a:cubicBezTo>
                    <a:pt x="8473" y="5571"/>
                    <a:pt x="8456" y="5580"/>
                    <a:pt x="8431" y="5580"/>
                  </a:cubicBezTo>
                  <a:cubicBezTo>
                    <a:pt x="8315" y="5580"/>
                    <a:pt x="8022" y="5402"/>
                    <a:pt x="8240" y="3469"/>
                  </a:cubicBezTo>
                  <a:cubicBezTo>
                    <a:pt x="8473" y="1101"/>
                    <a:pt x="9241" y="0"/>
                    <a:pt x="9241" y="0"/>
                  </a:cubicBezTo>
                  <a:lnTo>
                    <a:pt x="9241" y="0"/>
                  </a:lnTo>
                  <a:cubicBezTo>
                    <a:pt x="9241" y="0"/>
                    <a:pt x="9063" y="15"/>
                    <a:pt x="8737" y="15"/>
                  </a:cubicBezTo>
                  <a:cubicBezTo>
                    <a:pt x="8573" y="15"/>
                    <a:pt x="8373" y="11"/>
                    <a:pt x="81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54;p56">
              <a:extLst>
                <a:ext uri="{FF2B5EF4-FFF2-40B4-BE49-F238E27FC236}">
                  <a16:creationId xmlns:a16="http://schemas.microsoft.com/office/drawing/2014/main" id="{4FCD977E-F696-A88A-12A4-956DD79AF110}"/>
                </a:ext>
              </a:extLst>
            </p:cNvPr>
            <p:cNvSpPr/>
            <p:nvPr/>
          </p:nvSpPr>
          <p:spPr>
            <a:xfrm>
              <a:off x="2578391" y="2660614"/>
              <a:ext cx="310806" cy="324664"/>
            </a:xfrm>
            <a:custGeom>
              <a:avLst/>
              <a:gdLst/>
              <a:ahLst/>
              <a:cxnLst/>
              <a:rect l="l" t="t" r="r" b="b"/>
              <a:pathLst>
                <a:path w="15745" h="16447" fill="none" extrusionOk="0">
                  <a:moveTo>
                    <a:pt x="3636" y="1"/>
                  </a:moveTo>
                  <a:cubicBezTo>
                    <a:pt x="3636" y="1"/>
                    <a:pt x="1168" y="4838"/>
                    <a:pt x="567" y="8140"/>
                  </a:cubicBezTo>
                  <a:cubicBezTo>
                    <a:pt x="0" y="11443"/>
                    <a:pt x="2435" y="16446"/>
                    <a:pt x="4904" y="16446"/>
                  </a:cubicBezTo>
                  <a:cubicBezTo>
                    <a:pt x="7372" y="16446"/>
                    <a:pt x="11142" y="12643"/>
                    <a:pt x="11142" y="12643"/>
                  </a:cubicBezTo>
                  <a:cubicBezTo>
                    <a:pt x="11142" y="12643"/>
                    <a:pt x="14711" y="12710"/>
                    <a:pt x="15211" y="11543"/>
                  </a:cubicBezTo>
                  <a:cubicBezTo>
                    <a:pt x="15745" y="10342"/>
                    <a:pt x="15144" y="9408"/>
                    <a:pt x="14210" y="9408"/>
                  </a:cubicBezTo>
                  <a:lnTo>
                    <a:pt x="12342" y="9408"/>
                  </a:lnTo>
                  <a:cubicBezTo>
                    <a:pt x="12342" y="9408"/>
                    <a:pt x="11842" y="9675"/>
                    <a:pt x="12076" y="7306"/>
                  </a:cubicBezTo>
                  <a:cubicBezTo>
                    <a:pt x="12342" y="4938"/>
                    <a:pt x="13110" y="3837"/>
                    <a:pt x="13110" y="3837"/>
                  </a:cubicBezTo>
                  <a:cubicBezTo>
                    <a:pt x="13110" y="3837"/>
                    <a:pt x="6672" y="4337"/>
                    <a:pt x="363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55;p56">
              <a:extLst>
                <a:ext uri="{FF2B5EF4-FFF2-40B4-BE49-F238E27FC236}">
                  <a16:creationId xmlns:a16="http://schemas.microsoft.com/office/drawing/2014/main" id="{2FD7C1B2-C215-BB11-B6AC-7B694BFBD806}"/>
                </a:ext>
              </a:extLst>
            </p:cNvPr>
            <p:cNvSpPr/>
            <p:nvPr/>
          </p:nvSpPr>
          <p:spPr>
            <a:xfrm>
              <a:off x="2645546" y="2750134"/>
              <a:ext cx="15160" cy="32374"/>
            </a:xfrm>
            <a:custGeom>
              <a:avLst/>
              <a:gdLst/>
              <a:ahLst/>
              <a:cxnLst/>
              <a:rect l="l" t="t" r="r" b="b"/>
              <a:pathLst>
                <a:path w="768" h="1640" extrusionOk="0">
                  <a:moveTo>
                    <a:pt x="549" y="0"/>
                  </a:moveTo>
                  <a:cubicBezTo>
                    <a:pt x="413" y="0"/>
                    <a:pt x="196" y="324"/>
                    <a:pt x="101" y="770"/>
                  </a:cubicBezTo>
                  <a:cubicBezTo>
                    <a:pt x="1" y="1203"/>
                    <a:pt x="67" y="1604"/>
                    <a:pt x="201" y="1637"/>
                  </a:cubicBezTo>
                  <a:cubicBezTo>
                    <a:pt x="209" y="1639"/>
                    <a:pt x="216" y="1639"/>
                    <a:pt x="224" y="1639"/>
                  </a:cubicBezTo>
                  <a:cubicBezTo>
                    <a:pt x="386" y="1639"/>
                    <a:pt x="572" y="1315"/>
                    <a:pt x="668" y="870"/>
                  </a:cubicBezTo>
                  <a:cubicBezTo>
                    <a:pt x="768" y="436"/>
                    <a:pt x="735" y="36"/>
                    <a:pt x="568" y="3"/>
                  </a:cubicBezTo>
                  <a:cubicBezTo>
                    <a:pt x="562" y="1"/>
                    <a:pt x="555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56;p56">
              <a:extLst>
                <a:ext uri="{FF2B5EF4-FFF2-40B4-BE49-F238E27FC236}">
                  <a16:creationId xmlns:a16="http://schemas.microsoft.com/office/drawing/2014/main" id="{ABBCE207-4CB8-02E7-04A7-78B9CCDBD029}"/>
                </a:ext>
              </a:extLst>
            </p:cNvPr>
            <p:cNvSpPr/>
            <p:nvPr/>
          </p:nvSpPr>
          <p:spPr>
            <a:xfrm>
              <a:off x="2724566" y="2785686"/>
              <a:ext cx="15160" cy="31722"/>
            </a:xfrm>
            <a:custGeom>
              <a:avLst/>
              <a:gdLst/>
              <a:ahLst/>
              <a:cxnLst/>
              <a:rect l="l" t="t" r="r" b="b"/>
              <a:pathLst>
                <a:path w="768" h="1607" extrusionOk="0">
                  <a:moveTo>
                    <a:pt x="544" y="1"/>
                  </a:moveTo>
                  <a:cubicBezTo>
                    <a:pt x="383" y="1"/>
                    <a:pt x="196" y="323"/>
                    <a:pt x="101" y="737"/>
                  </a:cubicBezTo>
                  <a:cubicBezTo>
                    <a:pt x="1" y="1170"/>
                    <a:pt x="34" y="1571"/>
                    <a:pt x="201" y="1604"/>
                  </a:cubicBezTo>
                  <a:cubicBezTo>
                    <a:pt x="207" y="1606"/>
                    <a:pt x="213" y="1606"/>
                    <a:pt x="220" y="1606"/>
                  </a:cubicBezTo>
                  <a:cubicBezTo>
                    <a:pt x="355" y="1606"/>
                    <a:pt x="572" y="1284"/>
                    <a:pt x="668" y="870"/>
                  </a:cubicBezTo>
                  <a:cubicBezTo>
                    <a:pt x="768" y="403"/>
                    <a:pt x="701" y="36"/>
                    <a:pt x="568" y="3"/>
                  </a:cubicBezTo>
                  <a:cubicBezTo>
                    <a:pt x="560" y="1"/>
                    <a:pt x="552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57;p56">
              <a:extLst>
                <a:ext uri="{FF2B5EF4-FFF2-40B4-BE49-F238E27FC236}">
                  <a16:creationId xmlns:a16="http://schemas.microsoft.com/office/drawing/2014/main" id="{46F80293-8520-B7D5-404C-831B3324770E}"/>
                </a:ext>
              </a:extLst>
            </p:cNvPr>
            <p:cNvSpPr/>
            <p:nvPr/>
          </p:nvSpPr>
          <p:spPr>
            <a:xfrm>
              <a:off x="2635005" y="2789693"/>
              <a:ext cx="68518" cy="55331"/>
            </a:xfrm>
            <a:custGeom>
              <a:avLst/>
              <a:gdLst/>
              <a:ahLst/>
              <a:cxnLst/>
              <a:rect l="l" t="t" r="r" b="b"/>
              <a:pathLst>
                <a:path w="3471" h="2803" fill="none" extrusionOk="0">
                  <a:moveTo>
                    <a:pt x="1869" y="0"/>
                  </a:moveTo>
                  <a:cubicBezTo>
                    <a:pt x="1869" y="0"/>
                    <a:pt x="1" y="1368"/>
                    <a:pt x="234" y="1701"/>
                  </a:cubicBezTo>
                  <a:cubicBezTo>
                    <a:pt x="935" y="2302"/>
                    <a:pt x="1802" y="2669"/>
                    <a:pt x="2703" y="2802"/>
                  </a:cubicBezTo>
                  <a:cubicBezTo>
                    <a:pt x="3470" y="2802"/>
                    <a:pt x="3303" y="1868"/>
                    <a:pt x="3303" y="18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58;p56">
              <a:extLst>
                <a:ext uri="{FF2B5EF4-FFF2-40B4-BE49-F238E27FC236}">
                  <a16:creationId xmlns:a16="http://schemas.microsoft.com/office/drawing/2014/main" id="{0FC2D0FD-BFF2-F1C0-90AE-990EE3696FC5}"/>
                </a:ext>
              </a:extLst>
            </p:cNvPr>
            <p:cNvSpPr/>
            <p:nvPr/>
          </p:nvSpPr>
          <p:spPr>
            <a:xfrm>
              <a:off x="2644895" y="2851578"/>
              <a:ext cx="102076" cy="28998"/>
            </a:xfrm>
            <a:custGeom>
              <a:avLst/>
              <a:gdLst/>
              <a:ahLst/>
              <a:cxnLst/>
              <a:rect l="l" t="t" r="r" b="b"/>
              <a:pathLst>
                <a:path w="5171" h="1469" fill="none" extrusionOk="0">
                  <a:moveTo>
                    <a:pt x="0" y="768"/>
                  </a:moveTo>
                  <a:cubicBezTo>
                    <a:pt x="934" y="1268"/>
                    <a:pt x="2002" y="1468"/>
                    <a:pt x="3069" y="1368"/>
                  </a:cubicBezTo>
                  <a:cubicBezTo>
                    <a:pt x="3936" y="1268"/>
                    <a:pt x="4737" y="768"/>
                    <a:pt x="517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59;p56">
              <a:extLst>
                <a:ext uri="{FF2B5EF4-FFF2-40B4-BE49-F238E27FC236}">
                  <a16:creationId xmlns:a16="http://schemas.microsoft.com/office/drawing/2014/main" id="{9C9C0A1E-A444-8406-D06F-97A52B3963AA}"/>
                </a:ext>
              </a:extLst>
            </p:cNvPr>
            <p:cNvSpPr/>
            <p:nvPr/>
          </p:nvSpPr>
          <p:spPr>
            <a:xfrm>
              <a:off x="2648192" y="2706055"/>
              <a:ext cx="30301" cy="25050"/>
            </a:xfrm>
            <a:custGeom>
              <a:avLst/>
              <a:gdLst/>
              <a:ahLst/>
              <a:cxnLst/>
              <a:rect l="l" t="t" r="r" b="b"/>
              <a:pathLst>
                <a:path w="1535" h="1269" fill="none" extrusionOk="0">
                  <a:moveTo>
                    <a:pt x="0" y="1101"/>
                  </a:moveTo>
                  <a:cubicBezTo>
                    <a:pt x="0" y="1101"/>
                    <a:pt x="534" y="1"/>
                    <a:pt x="1535" y="12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60;p56">
              <a:extLst>
                <a:ext uri="{FF2B5EF4-FFF2-40B4-BE49-F238E27FC236}">
                  <a16:creationId xmlns:a16="http://schemas.microsoft.com/office/drawing/2014/main" id="{935DBB0C-9874-3F87-918F-F6F5527F3F35}"/>
                </a:ext>
              </a:extLst>
            </p:cNvPr>
            <p:cNvSpPr/>
            <p:nvPr/>
          </p:nvSpPr>
          <p:spPr>
            <a:xfrm>
              <a:off x="2733784" y="2748200"/>
              <a:ext cx="33597" cy="32946"/>
            </a:xfrm>
            <a:custGeom>
              <a:avLst/>
              <a:gdLst/>
              <a:ahLst/>
              <a:cxnLst/>
              <a:rect l="l" t="t" r="r" b="b"/>
              <a:pathLst>
                <a:path w="1702" h="1669" fill="none" extrusionOk="0">
                  <a:moveTo>
                    <a:pt x="1" y="501"/>
                  </a:moveTo>
                  <a:cubicBezTo>
                    <a:pt x="1" y="501"/>
                    <a:pt x="1702" y="1"/>
                    <a:pt x="1702" y="16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61;p56">
              <a:extLst>
                <a:ext uri="{FF2B5EF4-FFF2-40B4-BE49-F238E27FC236}">
                  <a16:creationId xmlns:a16="http://schemas.microsoft.com/office/drawing/2014/main" id="{849F39AB-7A70-E549-F5DE-8DB4CFD30C2B}"/>
                </a:ext>
              </a:extLst>
            </p:cNvPr>
            <p:cNvSpPr/>
            <p:nvPr/>
          </p:nvSpPr>
          <p:spPr>
            <a:xfrm>
              <a:off x="1171896" y="2519670"/>
              <a:ext cx="742777" cy="690170"/>
            </a:xfrm>
            <a:custGeom>
              <a:avLst/>
              <a:gdLst/>
              <a:ahLst/>
              <a:cxnLst/>
              <a:rect l="l" t="t" r="r" b="b"/>
              <a:pathLst>
                <a:path w="37628" h="34963" extrusionOk="0">
                  <a:moveTo>
                    <a:pt x="18838" y="1"/>
                  </a:moveTo>
                  <a:cubicBezTo>
                    <a:pt x="17895" y="1"/>
                    <a:pt x="16939" y="78"/>
                    <a:pt x="15978" y="236"/>
                  </a:cubicBezTo>
                  <a:cubicBezTo>
                    <a:pt x="6438" y="1804"/>
                    <a:pt x="0" y="10777"/>
                    <a:pt x="1568" y="20317"/>
                  </a:cubicBezTo>
                  <a:cubicBezTo>
                    <a:pt x="2978" y="28893"/>
                    <a:pt x="10371" y="34963"/>
                    <a:pt x="18782" y="34963"/>
                  </a:cubicBezTo>
                  <a:cubicBezTo>
                    <a:pt x="19727" y="34963"/>
                    <a:pt x="20685" y="34886"/>
                    <a:pt x="21649" y="34727"/>
                  </a:cubicBezTo>
                  <a:cubicBezTo>
                    <a:pt x="31189" y="33160"/>
                    <a:pt x="37627" y="24153"/>
                    <a:pt x="36059" y="14646"/>
                  </a:cubicBezTo>
                  <a:cubicBezTo>
                    <a:pt x="34650" y="6070"/>
                    <a:pt x="27229" y="1"/>
                    <a:pt x="18838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62;p56">
              <a:extLst>
                <a:ext uri="{FF2B5EF4-FFF2-40B4-BE49-F238E27FC236}">
                  <a16:creationId xmlns:a16="http://schemas.microsoft.com/office/drawing/2014/main" id="{8E456C5F-8C06-7A09-587E-8A1BFA48644C}"/>
                </a:ext>
              </a:extLst>
            </p:cNvPr>
            <p:cNvSpPr/>
            <p:nvPr/>
          </p:nvSpPr>
          <p:spPr>
            <a:xfrm>
              <a:off x="1171896" y="2519670"/>
              <a:ext cx="742777" cy="690170"/>
            </a:xfrm>
            <a:custGeom>
              <a:avLst/>
              <a:gdLst/>
              <a:ahLst/>
              <a:cxnLst/>
              <a:rect l="l" t="t" r="r" b="b"/>
              <a:pathLst>
                <a:path w="37628" h="34963" extrusionOk="0">
                  <a:moveTo>
                    <a:pt x="18838" y="1"/>
                  </a:moveTo>
                  <a:cubicBezTo>
                    <a:pt x="17895" y="1"/>
                    <a:pt x="16939" y="78"/>
                    <a:pt x="15978" y="236"/>
                  </a:cubicBezTo>
                  <a:cubicBezTo>
                    <a:pt x="6438" y="1804"/>
                    <a:pt x="0" y="10777"/>
                    <a:pt x="1568" y="20317"/>
                  </a:cubicBezTo>
                  <a:cubicBezTo>
                    <a:pt x="2978" y="28893"/>
                    <a:pt x="10371" y="34963"/>
                    <a:pt x="18782" y="34963"/>
                  </a:cubicBezTo>
                  <a:cubicBezTo>
                    <a:pt x="19727" y="34963"/>
                    <a:pt x="20685" y="34886"/>
                    <a:pt x="21649" y="34727"/>
                  </a:cubicBezTo>
                  <a:cubicBezTo>
                    <a:pt x="31189" y="33160"/>
                    <a:pt x="37627" y="24153"/>
                    <a:pt x="36059" y="14646"/>
                  </a:cubicBezTo>
                  <a:cubicBezTo>
                    <a:pt x="34650" y="6070"/>
                    <a:pt x="27229" y="1"/>
                    <a:pt x="1883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63;p56">
              <a:extLst>
                <a:ext uri="{FF2B5EF4-FFF2-40B4-BE49-F238E27FC236}">
                  <a16:creationId xmlns:a16="http://schemas.microsoft.com/office/drawing/2014/main" id="{367ABDD0-A237-7693-E577-04EE615AEC3F}"/>
                </a:ext>
              </a:extLst>
            </p:cNvPr>
            <p:cNvSpPr/>
            <p:nvPr/>
          </p:nvSpPr>
          <p:spPr>
            <a:xfrm>
              <a:off x="1230504" y="2490869"/>
              <a:ext cx="598556" cy="719306"/>
            </a:xfrm>
            <a:custGeom>
              <a:avLst/>
              <a:gdLst/>
              <a:ahLst/>
              <a:cxnLst/>
              <a:rect l="l" t="t" r="r" b="b"/>
              <a:pathLst>
                <a:path w="30322" h="36439" extrusionOk="0">
                  <a:moveTo>
                    <a:pt x="18961" y="1"/>
                  </a:moveTo>
                  <a:cubicBezTo>
                    <a:pt x="15584" y="1"/>
                    <a:pt x="11702" y="1751"/>
                    <a:pt x="9474" y="4997"/>
                  </a:cubicBezTo>
                  <a:cubicBezTo>
                    <a:pt x="6438" y="9467"/>
                    <a:pt x="10141" y="13403"/>
                    <a:pt x="8173" y="15472"/>
                  </a:cubicBezTo>
                  <a:cubicBezTo>
                    <a:pt x="6205" y="17540"/>
                    <a:pt x="1101" y="17673"/>
                    <a:pt x="534" y="21809"/>
                  </a:cubicBezTo>
                  <a:cubicBezTo>
                    <a:pt x="0" y="25946"/>
                    <a:pt x="4136" y="26513"/>
                    <a:pt x="3803" y="27814"/>
                  </a:cubicBezTo>
                  <a:cubicBezTo>
                    <a:pt x="3503" y="29015"/>
                    <a:pt x="2135" y="28848"/>
                    <a:pt x="2569" y="30316"/>
                  </a:cubicBezTo>
                  <a:cubicBezTo>
                    <a:pt x="5994" y="34335"/>
                    <a:pt x="10899" y="36438"/>
                    <a:pt x="15856" y="36438"/>
                  </a:cubicBezTo>
                  <a:cubicBezTo>
                    <a:pt x="19251" y="36438"/>
                    <a:pt x="22669" y="35452"/>
                    <a:pt x="25652" y="33418"/>
                  </a:cubicBezTo>
                  <a:cubicBezTo>
                    <a:pt x="26919" y="31950"/>
                    <a:pt x="27653" y="30382"/>
                    <a:pt x="27687" y="29115"/>
                  </a:cubicBezTo>
                  <a:cubicBezTo>
                    <a:pt x="27820" y="25312"/>
                    <a:pt x="23784" y="22443"/>
                    <a:pt x="23550" y="20609"/>
                  </a:cubicBezTo>
                  <a:cubicBezTo>
                    <a:pt x="23350" y="18774"/>
                    <a:pt x="25085" y="14638"/>
                    <a:pt x="25085" y="14638"/>
                  </a:cubicBezTo>
                  <a:cubicBezTo>
                    <a:pt x="25085" y="14638"/>
                    <a:pt x="28120" y="14171"/>
                    <a:pt x="29221" y="11469"/>
                  </a:cubicBezTo>
                  <a:cubicBezTo>
                    <a:pt x="30322" y="8733"/>
                    <a:pt x="26186" y="2629"/>
                    <a:pt x="22450" y="761"/>
                  </a:cubicBezTo>
                  <a:cubicBezTo>
                    <a:pt x="21436" y="250"/>
                    <a:pt x="20234" y="1"/>
                    <a:pt x="1896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64;p56">
              <a:extLst>
                <a:ext uri="{FF2B5EF4-FFF2-40B4-BE49-F238E27FC236}">
                  <a16:creationId xmlns:a16="http://schemas.microsoft.com/office/drawing/2014/main" id="{BC0E2018-A740-84A1-3591-DA9339306BE7}"/>
                </a:ext>
              </a:extLst>
            </p:cNvPr>
            <p:cNvSpPr/>
            <p:nvPr/>
          </p:nvSpPr>
          <p:spPr>
            <a:xfrm>
              <a:off x="1356268" y="3004820"/>
              <a:ext cx="422100" cy="204901"/>
            </a:xfrm>
            <a:custGeom>
              <a:avLst/>
              <a:gdLst/>
              <a:ahLst/>
              <a:cxnLst/>
              <a:rect l="l" t="t" r="r" b="b"/>
              <a:pathLst>
                <a:path w="21383" h="10380" extrusionOk="0">
                  <a:moveTo>
                    <a:pt x="11145" y="0"/>
                  </a:moveTo>
                  <a:cubicBezTo>
                    <a:pt x="11041" y="0"/>
                    <a:pt x="10940" y="3"/>
                    <a:pt x="10841" y="10"/>
                  </a:cubicBezTo>
                  <a:cubicBezTo>
                    <a:pt x="10841" y="10"/>
                    <a:pt x="9641" y="577"/>
                    <a:pt x="7372" y="2745"/>
                  </a:cubicBezTo>
                  <a:cubicBezTo>
                    <a:pt x="5871" y="4179"/>
                    <a:pt x="2302" y="6281"/>
                    <a:pt x="0" y="7582"/>
                  </a:cubicBezTo>
                  <a:cubicBezTo>
                    <a:pt x="2902" y="9459"/>
                    <a:pt x="6198" y="10380"/>
                    <a:pt x="9478" y="10380"/>
                  </a:cubicBezTo>
                  <a:cubicBezTo>
                    <a:pt x="13778" y="10380"/>
                    <a:pt x="18052" y="8798"/>
                    <a:pt x="21382" y="5714"/>
                  </a:cubicBezTo>
                  <a:cubicBezTo>
                    <a:pt x="20081" y="4513"/>
                    <a:pt x="18714" y="3412"/>
                    <a:pt x="17279" y="2412"/>
                  </a:cubicBezTo>
                  <a:cubicBezTo>
                    <a:pt x="14751" y="695"/>
                    <a:pt x="12660" y="0"/>
                    <a:pt x="1114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65;p56">
              <a:extLst>
                <a:ext uri="{FF2B5EF4-FFF2-40B4-BE49-F238E27FC236}">
                  <a16:creationId xmlns:a16="http://schemas.microsoft.com/office/drawing/2014/main" id="{E15C69B8-7DE5-F513-B7ED-8F5D042FC48E}"/>
                </a:ext>
              </a:extLst>
            </p:cNvPr>
            <p:cNvSpPr/>
            <p:nvPr/>
          </p:nvSpPr>
          <p:spPr>
            <a:xfrm>
              <a:off x="1540639" y="2895697"/>
              <a:ext cx="89916" cy="236564"/>
            </a:xfrm>
            <a:custGeom>
              <a:avLst/>
              <a:gdLst/>
              <a:ahLst/>
              <a:cxnLst/>
              <a:rect l="l" t="t" r="r" b="b"/>
              <a:pathLst>
                <a:path w="4555" h="11984" extrusionOk="0">
                  <a:moveTo>
                    <a:pt x="634" y="1"/>
                  </a:moveTo>
                  <a:cubicBezTo>
                    <a:pt x="634" y="1"/>
                    <a:pt x="634" y="3036"/>
                    <a:pt x="301" y="5871"/>
                  </a:cubicBezTo>
                  <a:cubicBezTo>
                    <a:pt x="0" y="8707"/>
                    <a:pt x="434" y="11776"/>
                    <a:pt x="2502" y="11976"/>
                  </a:cubicBezTo>
                  <a:cubicBezTo>
                    <a:pt x="2550" y="11981"/>
                    <a:pt x="2597" y="11984"/>
                    <a:pt x="2642" y="11984"/>
                  </a:cubicBezTo>
                  <a:cubicBezTo>
                    <a:pt x="4555" y="11984"/>
                    <a:pt x="4231" y="7260"/>
                    <a:pt x="4003" y="5338"/>
                  </a:cubicBezTo>
                  <a:cubicBezTo>
                    <a:pt x="3903" y="4103"/>
                    <a:pt x="3903" y="2869"/>
                    <a:pt x="4003" y="1635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66;p56">
              <a:extLst>
                <a:ext uri="{FF2B5EF4-FFF2-40B4-BE49-F238E27FC236}">
                  <a16:creationId xmlns:a16="http://schemas.microsoft.com/office/drawing/2014/main" id="{F5B9536C-6628-5234-89D3-2CE07FD6DA18}"/>
                </a:ext>
              </a:extLst>
            </p:cNvPr>
            <p:cNvSpPr/>
            <p:nvPr/>
          </p:nvSpPr>
          <p:spPr>
            <a:xfrm>
              <a:off x="1545910" y="2895697"/>
              <a:ext cx="72446" cy="129080"/>
            </a:xfrm>
            <a:custGeom>
              <a:avLst/>
              <a:gdLst/>
              <a:ahLst/>
              <a:cxnLst/>
              <a:rect l="l" t="t" r="r" b="b"/>
              <a:pathLst>
                <a:path w="3670" h="6539" extrusionOk="0">
                  <a:moveTo>
                    <a:pt x="367" y="1"/>
                  </a:moveTo>
                  <a:cubicBezTo>
                    <a:pt x="367" y="1"/>
                    <a:pt x="367" y="3069"/>
                    <a:pt x="34" y="5905"/>
                  </a:cubicBezTo>
                  <a:cubicBezTo>
                    <a:pt x="34" y="6105"/>
                    <a:pt x="0" y="6305"/>
                    <a:pt x="0" y="6539"/>
                  </a:cubicBezTo>
                  <a:lnTo>
                    <a:pt x="3670" y="2969"/>
                  </a:lnTo>
                  <a:lnTo>
                    <a:pt x="3670" y="2636"/>
                  </a:lnTo>
                  <a:lnTo>
                    <a:pt x="2902" y="1235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567;p56">
              <a:extLst>
                <a:ext uri="{FF2B5EF4-FFF2-40B4-BE49-F238E27FC236}">
                  <a16:creationId xmlns:a16="http://schemas.microsoft.com/office/drawing/2014/main" id="{8A0927F5-315D-5B9C-8800-979F6F72346E}"/>
                </a:ext>
              </a:extLst>
            </p:cNvPr>
            <p:cNvSpPr/>
            <p:nvPr/>
          </p:nvSpPr>
          <p:spPr>
            <a:xfrm>
              <a:off x="1540639" y="2895697"/>
              <a:ext cx="90232" cy="241025"/>
            </a:xfrm>
            <a:custGeom>
              <a:avLst/>
              <a:gdLst/>
              <a:ahLst/>
              <a:cxnLst/>
              <a:rect l="l" t="t" r="r" b="b"/>
              <a:pathLst>
                <a:path w="4571" h="12210" fill="none" extrusionOk="0">
                  <a:moveTo>
                    <a:pt x="634" y="1"/>
                  </a:moveTo>
                  <a:cubicBezTo>
                    <a:pt x="634" y="1"/>
                    <a:pt x="634" y="3036"/>
                    <a:pt x="301" y="5871"/>
                  </a:cubicBezTo>
                  <a:cubicBezTo>
                    <a:pt x="0" y="8707"/>
                    <a:pt x="434" y="11776"/>
                    <a:pt x="2502" y="11976"/>
                  </a:cubicBezTo>
                  <a:cubicBezTo>
                    <a:pt x="4570" y="12209"/>
                    <a:pt x="4237" y="7306"/>
                    <a:pt x="4003" y="5338"/>
                  </a:cubicBezTo>
                  <a:cubicBezTo>
                    <a:pt x="3903" y="4103"/>
                    <a:pt x="3903" y="2869"/>
                    <a:pt x="4003" y="1635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568;p56">
              <a:extLst>
                <a:ext uri="{FF2B5EF4-FFF2-40B4-BE49-F238E27FC236}">
                  <a16:creationId xmlns:a16="http://schemas.microsoft.com/office/drawing/2014/main" id="{CEEA2A94-11C5-B288-4142-82FC9CE16989}"/>
                </a:ext>
              </a:extLst>
            </p:cNvPr>
            <p:cNvSpPr/>
            <p:nvPr/>
          </p:nvSpPr>
          <p:spPr>
            <a:xfrm>
              <a:off x="1434616" y="2626384"/>
              <a:ext cx="307529" cy="340456"/>
            </a:xfrm>
            <a:custGeom>
              <a:avLst/>
              <a:gdLst/>
              <a:ahLst/>
              <a:cxnLst/>
              <a:rect l="l" t="t" r="r" b="b"/>
              <a:pathLst>
                <a:path w="15579" h="17247" extrusionOk="0">
                  <a:moveTo>
                    <a:pt x="13444" y="0"/>
                  </a:moveTo>
                  <a:cubicBezTo>
                    <a:pt x="13444" y="1"/>
                    <a:pt x="13643" y="1435"/>
                    <a:pt x="9941" y="3169"/>
                  </a:cubicBezTo>
                  <a:cubicBezTo>
                    <a:pt x="6239" y="4904"/>
                    <a:pt x="4371" y="6338"/>
                    <a:pt x="4037" y="7973"/>
                  </a:cubicBezTo>
                  <a:cubicBezTo>
                    <a:pt x="3737" y="9607"/>
                    <a:pt x="3603" y="10241"/>
                    <a:pt x="3603" y="10241"/>
                  </a:cubicBezTo>
                  <a:cubicBezTo>
                    <a:pt x="3603" y="10241"/>
                    <a:pt x="3108" y="9272"/>
                    <a:pt x="2186" y="9272"/>
                  </a:cubicBezTo>
                  <a:cubicBezTo>
                    <a:pt x="1961" y="9272"/>
                    <a:pt x="1710" y="9330"/>
                    <a:pt x="1435" y="9474"/>
                  </a:cubicBezTo>
                  <a:cubicBezTo>
                    <a:pt x="1" y="10241"/>
                    <a:pt x="1335" y="13210"/>
                    <a:pt x="2636" y="13310"/>
                  </a:cubicBezTo>
                  <a:cubicBezTo>
                    <a:pt x="2771" y="13320"/>
                    <a:pt x="2895" y="13325"/>
                    <a:pt x="3009" y="13325"/>
                  </a:cubicBezTo>
                  <a:cubicBezTo>
                    <a:pt x="4002" y="13325"/>
                    <a:pt x="4271" y="12976"/>
                    <a:pt x="4271" y="12976"/>
                  </a:cubicBezTo>
                  <a:cubicBezTo>
                    <a:pt x="4271" y="12976"/>
                    <a:pt x="8507" y="17246"/>
                    <a:pt x="11042" y="17246"/>
                  </a:cubicBezTo>
                  <a:cubicBezTo>
                    <a:pt x="13544" y="17246"/>
                    <a:pt x="14511" y="14844"/>
                    <a:pt x="15078" y="10575"/>
                  </a:cubicBezTo>
                  <a:cubicBezTo>
                    <a:pt x="15579" y="6472"/>
                    <a:pt x="13444" y="1"/>
                    <a:pt x="134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569;p56">
              <a:extLst>
                <a:ext uri="{FF2B5EF4-FFF2-40B4-BE49-F238E27FC236}">
                  <a16:creationId xmlns:a16="http://schemas.microsoft.com/office/drawing/2014/main" id="{EB62FDA7-9808-F8BC-E9EA-CB74A37D16E2}"/>
                </a:ext>
              </a:extLst>
            </p:cNvPr>
            <p:cNvSpPr/>
            <p:nvPr/>
          </p:nvSpPr>
          <p:spPr>
            <a:xfrm>
              <a:off x="1434616" y="2723841"/>
              <a:ext cx="217989" cy="242328"/>
            </a:xfrm>
            <a:custGeom>
              <a:avLst/>
              <a:gdLst/>
              <a:ahLst/>
              <a:cxnLst/>
              <a:rect l="l" t="t" r="r" b="b"/>
              <a:pathLst>
                <a:path w="11043" h="12276" extrusionOk="0">
                  <a:moveTo>
                    <a:pt x="6672" y="0"/>
                  </a:moveTo>
                  <a:lnTo>
                    <a:pt x="6672" y="0"/>
                  </a:lnTo>
                  <a:cubicBezTo>
                    <a:pt x="5105" y="1001"/>
                    <a:pt x="4271" y="1968"/>
                    <a:pt x="4037" y="3036"/>
                  </a:cubicBezTo>
                  <a:cubicBezTo>
                    <a:pt x="3737" y="4670"/>
                    <a:pt x="3603" y="5304"/>
                    <a:pt x="3603" y="5304"/>
                  </a:cubicBezTo>
                  <a:cubicBezTo>
                    <a:pt x="3603" y="5304"/>
                    <a:pt x="3108" y="4335"/>
                    <a:pt x="2186" y="4335"/>
                  </a:cubicBezTo>
                  <a:cubicBezTo>
                    <a:pt x="1961" y="4335"/>
                    <a:pt x="1710" y="4393"/>
                    <a:pt x="1435" y="4537"/>
                  </a:cubicBezTo>
                  <a:cubicBezTo>
                    <a:pt x="1" y="5304"/>
                    <a:pt x="1335" y="8273"/>
                    <a:pt x="2636" y="8373"/>
                  </a:cubicBezTo>
                  <a:cubicBezTo>
                    <a:pt x="2771" y="8383"/>
                    <a:pt x="2895" y="8388"/>
                    <a:pt x="3009" y="8388"/>
                  </a:cubicBezTo>
                  <a:cubicBezTo>
                    <a:pt x="4002" y="8388"/>
                    <a:pt x="4271" y="8039"/>
                    <a:pt x="4271" y="8039"/>
                  </a:cubicBezTo>
                  <a:cubicBezTo>
                    <a:pt x="4271" y="8039"/>
                    <a:pt x="8507" y="12276"/>
                    <a:pt x="11042" y="12276"/>
                  </a:cubicBezTo>
                  <a:cubicBezTo>
                    <a:pt x="10275" y="11909"/>
                    <a:pt x="9574" y="11475"/>
                    <a:pt x="8941" y="10941"/>
                  </a:cubicBezTo>
                  <a:cubicBezTo>
                    <a:pt x="7473" y="9874"/>
                    <a:pt x="5138" y="6538"/>
                    <a:pt x="5238" y="3803"/>
                  </a:cubicBezTo>
                  <a:cubicBezTo>
                    <a:pt x="5371" y="2435"/>
                    <a:pt x="5872" y="1134"/>
                    <a:pt x="66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570;p56">
              <a:extLst>
                <a:ext uri="{FF2B5EF4-FFF2-40B4-BE49-F238E27FC236}">
                  <a16:creationId xmlns:a16="http://schemas.microsoft.com/office/drawing/2014/main" id="{1A097BEE-D7EF-BF84-D706-2F8F4CEFA766}"/>
                </a:ext>
              </a:extLst>
            </p:cNvPr>
            <p:cNvSpPr/>
            <p:nvPr/>
          </p:nvSpPr>
          <p:spPr>
            <a:xfrm>
              <a:off x="1434616" y="2626384"/>
              <a:ext cx="307529" cy="340456"/>
            </a:xfrm>
            <a:custGeom>
              <a:avLst/>
              <a:gdLst/>
              <a:ahLst/>
              <a:cxnLst/>
              <a:rect l="l" t="t" r="r" b="b"/>
              <a:pathLst>
                <a:path w="15579" h="17247" fill="none" extrusionOk="0">
                  <a:moveTo>
                    <a:pt x="13444" y="0"/>
                  </a:moveTo>
                  <a:cubicBezTo>
                    <a:pt x="13444" y="0"/>
                    <a:pt x="13644" y="1435"/>
                    <a:pt x="9941" y="3169"/>
                  </a:cubicBezTo>
                  <a:cubicBezTo>
                    <a:pt x="6239" y="4904"/>
                    <a:pt x="4371" y="6338"/>
                    <a:pt x="4037" y="7973"/>
                  </a:cubicBezTo>
                  <a:cubicBezTo>
                    <a:pt x="3737" y="9607"/>
                    <a:pt x="3603" y="10241"/>
                    <a:pt x="3603" y="10241"/>
                  </a:cubicBezTo>
                  <a:cubicBezTo>
                    <a:pt x="3603" y="10241"/>
                    <a:pt x="2836" y="8740"/>
                    <a:pt x="1435" y="9474"/>
                  </a:cubicBezTo>
                  <a:cubicBezTo>
                    <a:pt x="1" y="10241"/>
                    <a:pt x="1335" y="13210"/>
                    <a:pt x="2636" y="13310"/>
                  </a:cubicBezTo>
                  <a:cubicBezTo>
                    <a:pt x="3937" y="13410"/>
                    <a:pt x="4271" y="12976"/>
                    <a:pt x="4271" y="12976"/>
                  </a:cubicBezTo>
                  <a:cubicBezTo>
                    <a:pt x="4271" y="12976"/>
                    <a:pt x="8507" y="17246"/>
                    <a:pt x="11042" y="17246"/>
                  </a:cubicBezTo>
                  <a:cubicBezTo>
                    <a:pt x="13544" y="17246"/>
                    <a:pt x="14511" y="14844"/>
                    <a:pt x="15078" y="10575"/>
                  </a:cubicBezTo>
                  <a:cubicBezTo>
                    <a:pt x="15579" y="6472"/>
                    <a:pt x="13444" y="0"/>
                    <a:pt x="13444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571;p56">
              <a:extLst>
                <a:ext uri="{FF2B5EF4-FFF2-40B4-BE49-F238E27FC236}">
                  <a16:creationId xmlns:a16="http://schemas.microsoft.com/office/drawing/2014/main" id="{2A1BE826-CC93-E93B-F267-8D97A4E6B302}"/>
                </a:ext>
              </a:extLst>
            </p:cNvPr>
            <p:cNvSpPr/>
            <p:nvPr/>
          </p:nvSpPr>
          <p:spPr>
            <a:xfrm>
              <a:off x="1676273" y="2756767"/>
              <a:ext cx="28347" cy="86264"/>
            </a:xfrm>
            <a:custGeom>
              <a:avLst/>
              <a:gdLst/>
              <a:ahLst/>
              <a:cxnLst/>
              <a:rect l="l" t="t" r="r" b="b"/>
              <a:pathLst>
                <a:path w="1436" h="4370" fill="none" extrusionOk="0">
                  <a:moveTo>
                    <a:pt x="435" y="0"/>
                  </a:moveTo>
                  <a:cubicBezTo>
                    <a:pt x="168" y="701"/>
                    <a:pt x="234" y="1468"/>
                    <a:pt x="568" y="2102"/>
                  </a:cubicBezTo>
                  <a:cubicBezTo>
                    <a:pt x="1135" y="3169"/>
                    <a:pt x="1435" y="3536"/>
                    <a:pt x="1235" y="3803"/>
                  </a:cubicBezTo>
                  <a:cubicBezTo>
                    <a:pt x="968" y="4237"/>
                    <a:pt x="401" y="4370"/>
                    <a:pt x="1" y="410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572;p56">
              <a:extLst>
                <a:ext uri="{FF2B5EF4-FFF2-40B4-BE49-F238E27FC236}">
                  <a16:creationId xmlns:a16="http://schemas.microsoft.com/office/drawing/2014/main" id="{31C2849A-F079-E7D2-0317-5AD2FCFFF476}"/>
                </a:ext>
              </a:extLst>
            </p:cNvPr>
            <p:cNvSpPr/>
            <p:nvPr/>
          </p:nvSpPr>
          <p:spPr>
            <a:xfrm>
              <a:off x="1620962" y="2873963"/>
              <a:ext cx="55331" cy="29649"/>
            </a:xfrm>
            <a:custGeom>
              <a:avLst/>
              <a:gdLst/>
              <a:ahLst/>
              <a:cxnLst/>
              <a:rect l="l" t="t" r="r" b="b"/>
              <a:pathLst>
                <a:path w="2803" h="1502" fill="none" extrusionOk="0">
                  <a:moveTo>
                    <a:pt x="2803" y="735"/>
                  </a:moveTo>
                  <a:cubicBezTo>
                    <a:pt x="2803" y="735"/>
                    <a:pt x="735" y="1502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573;p56">
              <a:extLst>
                <a:ext uri="{FF2B5EF4-FFF2-40B4-BE49-F238E27FC236}">
                  <a16:creationId xmlns:a16="http://schemas.microsoft.com/office/drawing/2014/main" id="{4A7B21D0-7100-05AD-68B9-F390C2BC727D}"/>
                </a:ext>
              </a:extLst>
            </p:cNvPr>
            <p:cNvSpPr/>
            <p:nvPr/>
          </p:nvSpPr>
          <p:spPr>
            <a:xfrm>
              <a:off x="1624258" y="2772559"/>
              <a:ext cx="11212" cy="32946"/>
            </a:xfrm>
            <a:custGeom>
              <a:avLst/>
              <a:gdLst/>
              <a:ahLst/>
              <a:cxnLst/>
              <a:rect l="l" t="t" r="r" b="b"/>
              <a:pathLst>
                <a:path w="568" h="1669" extrusionOk="0">
                  <a:moveTo>
                    <a:pt x="268" y="1"/>
                  </a:moveTo>
                  <a:cubicBezTo>
                    <a:pt x="134" y="1"/>
                    <a:pt x="1" y="368"/>
                    <a:pt x="1" y="835"/>
                  </a:cubicBezTo>
                  <a:cubicBezTo>
                    <a:pt x="1" y="1302"/>
                    <a:pt x="134" y="1669"/>
                    <a:pt x="268" y="1669"/>
                  </a:cubicBezTo>
                  <a:cubicBezTo>
                    <a:pt x="434" y="1669"/>
                    <a:pt x="568" y="1268"/>
                    <a:pt x="568" y="835"/>
                  </a:cubicBezTo>
                  <a:cubicBezTo>
                    <a:pt x="568" y="368"/>
                    <a:pt x="434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574;p56">
              <a:extLst>
                <a:ext uri="{FF2B5EF4-FFF2-40B4-BE49-F238E27FC236}">
                  <a16:creationId xmlns:a16="http://schemas.microsoft.com/office/drawing/2014/main" id="{F29661FF-5638-7C87-07A0-0009ABB6ADC7}"/>
                </a:ext>
              </a:extLst>
            </p:cNvPr>
            <p:cNvSpPr/>
            <p:nvPr/>
          </p:nvSpPr>
          <p:spPr>
            <a:xfrm>
              <a:off x="1698678" y="2754122"/>
              <a:ext cx="11864" cy="32295"/>
            </a:xfrm>
            <a:custGeom>
              <a:avLst/>
              <a:gdLst/>
              <a:ahLst/>
              <a:cxnLst/>
              <a:rect l="l" t="t" r="r" b="b"/>
              <a:pathLst>
                <a:path w="601" h="1636" extrusionOk="0">
                  <a:moveTo>
                    <a:pt x="300" y="1"/>
                  </a:moveTo>
                  <a:cubicBezTo>
                    <a:pt x="134" y="1"/>
                    <a:pt x="0" y="368"/>
                    <a:pt x="0" y="835"/>
                  </a:cubicBezTo>
                  <a:cubicBezTo>
                    <a:pt x="0" y="1268"/>
                    <a:pt x="134" y="1635"/>
                    <a:pt x="300" y="1635"/>
                  </a:cubicBezTo>
                  <a:cubicBezTo>
                    <a:pt x="467" y="1635"/>
                    <a:pt x="601" y="1268"/>
                    <a:pt x="601" y="835"/>
                  </a:cubicBezTo>
                  <a:cubicBezTo>
                    <a:pt x="601" y="368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575;p56">
              <a:extLst>
                <a:ext uri="{FF2B5EF4-FFF2-40B4-BE49-F238E27FC236}">
                  <a16:creationId xmlns:a16="http://schemas.microsoft.com/office/drawing/2014/main" id="{5F7A3362-9D40-7C99-3D41-19FB3FBCECAE}"/>
                </a:ext>
              </a:extLst>
            </p:cNvPr>
            <p:cNvSpPr/>
            <p:nvPr/>
          </p:nvSpPr>
          <p:spPr>
            <a:xfrm>
              <a:off x="1594628" y="2719222"/>
              <a:ext cx="42165" cy="22405"/>
            </a:xfrm>
            <a:custGeom>
              <a:avLst/>
              <a:gdLst/>
              <a:ahLst/>
              <a:cxnLst/>
              <a:rect l="l" t="t" r="r" b="b"/>
              <a:pathLst>
                <a:path w="2136" h="1135" fill="none" extrusionOk="0">
                  <a:moveTo>
                    <a:pt x="1" y="1135"/>
                  </a:moveTo>
                  <a:cubicBezTo>
                    <a:pt x="1" y="1135"/>
                    <a:pt x="401" y="1"/>
                    <a:pt x="2136" y="2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76;p56">
              <a:extLst>
                <a:ext uri="{FF2B5EF4-FFF2-40B4-BE49-F238E27FC236}">
                  <a16:creationId xmlns:a16="http://schemas.microsoft.com/office/drawing/2014/main" id="{5F2C24F7-5C7E-46B8-0F58-D40AC2D824AC}"/>
                </a:ext>
              </a:extLst>
            </p:cNvPr>
            <p:cNvSpPr/>
            <p:nvPr/>
          </p:nvSpPr>
          <p:spPr>
            <a:xfrm>
              <a:off x="1686163" y="2694862"/>
              <a:ext cx="30972" cy="24379"/>
            </a:xfrm>
            <a:custGeom>
              <a:avLst/>
              <a:gdLst/>
              <a:ahLst/>
              <a:cxnLst/>
              <a:rect l="l" t="t" r="r" b="b"/>
              <a:pathLst>
                <a:path w="1569" h="1235" fill="none" extrusionOk="0">
                  <a:moveTo>
                    <a:pt x="0" y="1235"/>
                  </a:moveTo>
                  <a:cubicBezTo>
                    <a:pt x="0" y="1235"/>
                    <a:pt x="501" y="1"/>
                    <a:pt x="1568" y="10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7" name="Picture 12">
            <a:extLst>
              <a:ext uri="{FF2B5EF4-FFF2-40B4-BE49-F238E27FC236}">
                <a16:creationId xmlns:a16="http://schemas.microsoft.com/office/drawing/2014/main" id="{8F594029-C722-DA52-0D1C-444B3A8F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52" y="2784206"/>
            <a:ext cx="238198" cy="1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12">
            <a:extLst>
              <a:ext uri="{FF2B5EF4-FFF2-40B4-BE49-F238E27FC236}">
                <a16:creationId xmlns:a16="http://schemas.microsoft.com/office/drawing/2014/main" id="{B3EACD15-C793-E7C8-815D-F32F89E6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8" y="3631520"/>
            <a:ext cx="238198" cy="1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3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MAPA DE </a:t>
            </a:r>
            <a:r>
              <a:rPr lang="en" b="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CERTIFICAÇÕES AWS</a:t>
            </a:r>
            <a:endParaRPr b="0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  <a:sym typeface="Montserrat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3183596-A4CE-F2E2-ACAE-D1BC628D4E65}"/>
              </a:ext>
            </a:extLst>
          </p:cNvPr>
          <p:cNvSpPr/>
          <p:nvPr/>
        </p:nvSpPr>
        <p:spPr>
          <a:xfrm>
            <a:off x="792480" y="1287780"/>
            <a:ext cx="3528060" cy="1684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2C0570F8-CC9C-1B17-B84B-127A2253BD3F}"/>
              </a:ext>
            </a:extLst>
          </p:cNvPr>
          <p:cNvSpPr/>
          <p:nvPr/>
        </p:nvSpPr>
        <p:spPr>
          <a:xfrm>
            <a:off x="792480" y="3138880"/>
            <a:ext cx="3528060" cy="1684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FF6F4822-7E79-8ED1-7D1B-6FAEAABFB1BD}"/>
              </a:ext>
            </a:extLst>
          </p:cNvPr>
          <p:cNvSpPr/>
          <p:nvPr/>
        </p:nvSpPr>
        <p:spPr>
          <a:xfrm>
            <a:off x="4503420" y="1287780"/>
            <a:ext cx="3528060" cy="1684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5E148680-3E95-3759-363A-C31C08FDD6EF}"/>
              </a:ext>
            </a:extLst>
          </p:cNvPr>
          <p:cNvSpPr/>
          <p:nvPr/>
        </p:nvSpPr>
        <p:spPr>
          <a:xfrm>
            <a:off x="4503420" y="3138880"/>
            <a:ext cx="3528060" cy="1684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6573A-BBF1-3AF3-61F2-BFC3B9838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43" y="1387555"/>
            <a:ext cx="2631758" cy="15326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A443C1-709B-E851-46D1-BD59FEB6C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683" y="1387555"/>
            <a:ext cx="2342198" cy="14784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87147C-E979-79F4-7B70-8EFFEF5D1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56" y="3218113"/>
            <a:ext cx="2684145" cy="15279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02263B-827A-F4F1-78A1-25B55E808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835" y="3358382"/>
            <a:ext cx="2277429" cy="133645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E18147A-6645-A88B-33B8-D371BFD1F5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1188" b="61528"/>
          <a:stretch/>
        </p:blipFill>
        <p:spPr>
          <a:xfrm>
            <a:off x="4578668" y="3269733"/>
            <a:ext cx="883919" cy="1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5"/>
          <p:cNvSpPr/>
          <p:nvPr/>
        </p:nvSpPr>
        <p:spPr>
          <a:xfrm>
            <a:off x="2149700" y="126842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5"/>
          <p:cNvSpPr txBox="1">
            <a:spLocks noGrp="1"/>
          </p:cNvSpPr>
          <p:nvPr>
            <p:ph type="subTitle" idx="1"/>
          </p:nvPr>
        </p:nvSpPr>
        <p:spPr>
          <a:xfrm flipH="1">
            <a:off x="785115" y="3263491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quanto temos noção sobre computação em nuvem e sua importância na era atual?</a:t>
            </a:r>
            <a:endParaRPr dirty="0"/>
          </a:p>
        </p:txBody>
      </p:sp>
      <p:sp>
        <p:nvSpPr>
          <p:cNvPr id="1418" name="Google Shape;1418;p55"/>
          <p:cNvSpPr txBox="1">
            <a:spLocks noGrp="1"/>
          </p:cNvSpPr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HORA DO </a:t>
            </a:r>
            <a:r>
              <a:rPr lang="en" dirty="0">
                <a:solidFill>
                  <a:schemeClr val="bg2"/>
                </a:solidFill>
              </a:rPr>
              <a:t>KAHOOT</a:t>
            </a:r>
            <a:endParaRPr b="0" dirty="0">
              <a:solidFill>
                <a:schemeClr val="bg2"/>
              </a:solidFill>
            </a:endParaRPr>
          </a:p>
        </p:txBody>
      </p:sp>
      <p:grpSp>
        <p:nvGrpSpPr>
          <p:cNvPr id="1419" name="Google Shape;1419;p55"/>
          <p:cNvGrpSpPr/>
          <p:nvPr/>
        </p:nvGrpSpPr>
        <p:grpSpPr>
          <a:xfrm>
            <a:off x="4712180" y="2598022"/>
            <a:ext cx="3716539" cy="2584484"/>
            <a:chOff x="4482800" y="2322875"/>
            <a:chExt cx="4112125" cy="2859575"/>
          </a:xfrm>
        </p:grpSpPr>
        <p:sp>
          <p:nvSpPr>
            <p:cNvPr id="1420" name="Google Shape;1420;p55"/>
            <p:cNvSpPr/>
            <p:nvPr/>
          </p:nvSpPr>
          <p:spPr>
            <a:xfrm>
              <a:off x="4587025" y="2901625"/>
              <a:ext cx="1050775" cy="2280825"/>
            </a:xfrm>
            <a:custGeom>
              <a:avLst/>
              <a:gdLst/>
              <a:ahLst/>
              <a:cxnLst/>
              <a:rect l="l" t="t" r="r" b="b"/>
              <a:pathLst>
                <a:path w="42031" h="91233" extrusionOk="0">
                  <a:moveTo>
                    <a:pt x="41264" y="1"/>
                  </a:moveTo>
                  <a:cubicBezTo>
                    <a:pt x="41264" y="1"/>
                    <a:pt x="38929" y="301"/>
                    <a:pt x="37194" y="634"/>
                  </a:cubicBezTo>
                  <a:cubicBezTo>
                    <a:pt x="35493" y="935"/>
                    <a:pt x="34192" y="1802"/>
                    <a:pt x="33992" y="2869"/>
                  </a:cubicBezTo>
                  <a:cubicBezTo>
                    <a:pt x="33758" y="3937"/>
                    <a:pt x="30556" y="10708"/>
                    <a:pt x="29489" y="11976"/>
                  </a:cubicBezTo>
                  <a:cubicBezTo>
                    <a:pt x="28421" y="13277"/>
                    <a:pt x="24985" y="17980"/>
                    <a:pt x="24652" y="19715"/>
                  </a:cubicBezTo>
                  <a:cubicBezTo>
                    <a:pt x="24452" y="20916"/>
                    <a:pt x="24018" y="22083"/>
                    <a:pt x="23384" y="23150"/>
                  </a:cubicBezTo>
                  <a:cubicBezTo>
                    <a:pt x="22951" y="23784"/>
                    <a:pt x="19515" y="29021"/>
                    <a:pt x="17046" y="33758"/>
                  </a:cubicBezTo>
                  <a:cubicBezTo>
                    <a:pt x="14578" y="38461"/>
                    <a:pt x="13511" y="44132"/>
                    <a:pt x="13577" y="44432"/>
                  </a:cubicBezTo>
                  <a:cubicBezTo>
                    <a:pt x="13611" y="44766"/>
                    <a:pt x="1202" y="86896"/>
                    <a:pt x="1" y="90932"/>
                  </a:cubicBezTo>
                  <a:lnTo>
                    <a:pt x="26420" y="91233"/>
                  </a:lnTo>
                  <a:cubicBezTo>
                    <a:pt x="26453" y="88197"/>
                    <a:pt x="25052" y="49636"/>
                    <a:pt x="25052" y="49636"/>
                  </a:cubicBezTo>
                  <a:cubicBezTo>
                    <a:pt x="25052" y="49636"/>
                    <a:pt x="24885" y="49303"/>
                    <a:pt x="27320" y="47701"/>
                  </a:cubicBezTo>
                  <a:cubicBezTo>
                    <a:pt x="29789" y="46067"/>
                    <a:pt x="34826" y="43632"/>
                    <a:pt x="36560" y="39662"/>
                  </a:cubicBezTo>
                  <a:cubicBezTo>
                    <a:pt x="38262" y="35693"/>
                    <a:pt x="37728" y="33525"/>
                    <a:pt x="37961" y="29689"/>
                  </a:cubicBezTo>
                  <a:cubicBezTo>
                    <a:pt x="38161" y="25819"/>
                    <a:pt x="42031" y="2769"/>
                    <a:pt x="42031" y="1802"/>
                  </a:cubicBezTo>
                  <a:cubicBezTo>
                    <a:pt x="41964" y="1135"/>
                    <a:pt x="41697" y="501"/>
                    <a:pt x="412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4587025" y="2901625"/>
              <a:ext cx="1050775" cy="2280825"/>
            </a:xfrm>
            <a:custGeom>
              <a:avLst/>
              <a:gdLst/>
              <a:ahLst/>
              <a:cxnLst/>
              <a:rect l="l" t="t" r="r" b="b"/>
              <a:pathLst>
                <a:path w="42031" h="91233" fill="none" extrusionOk="0">
                  <a:moveTo>
                    <a:pt x="1" y="90932"/>
                  </a:moveTo>
                  <a:cubicBezTo>
                    <a:pt x="1202" y="86896"/>
                    <a:pt x="13611" y="44766"/>
                    <a:pt x="13577" y="44432"/>
                  </a:cubicBezTo>
                  <a:cubicBezTo>
                    <a:pt x="13511" y="44132"/>
                    <a:pt x="14578" y="38461"/>
                    <a:pt x="17046" y="33758"/>
                  </a:cubicBezTo>
                  <a:cubicBezTo>
                    <a:pt x="19515" y="29021"/>
                    <a:pt x="22951" y="23784"/>
                    <a:pt x="23384" y="23150"/>
                  </a:cubicBezTo>
                  <a:cubicBezTo>
                    <a:pt x="24018" y="22083"/>
                    <a:pt x="24452" y="20916"/>
                    <a:pt x="24652" y="19715"/>
                  </a:cubicBezTo>
                  <a:cubicBezTo>
                    <a:pt x="24985" y="17980"/>
                    <a:pt x="28421" y="13277"/>
                    <a:pt x="29489" y="11976"/>
                  </a:cubicBezTo>
                  <a:cubicBezTo>
                    <a:pt x="30556" y="10708"/>
                    <a:pt x="33758" y="3937"/>
                    <a:pt x="33992" y="2869"/>
                  </a:cubicBezTo>
                  <a:cubicBezTo>
                    <a:pt x="34192" y="1802"/>
                    <a:pt x="35493" y="935"/>
                    <a:pt x="37194" y="634"/>
                  </a:cubicBezTo>
                  <a:cubicBezTo>
                    <a:pt x="38929" y="301"/>
                    <a:pt x="41264" y="1"/>
                    <a:pt x="41264" y="1"/>
                  </a:cubicBezTo>
                  <a:cubicBezTo>
                    <a:pt x="41697" y="501"/>
                    <a:pt x="41964" y="1135"/>
                    <a:pt x="42031" y="1802"/>
                  </a:cubicBezTo>
                  <a:cubicBezTo>
                    <a:pt x="42031" y="2769"/>
                    <a:pt x="38161" y="25819"/>
                    <a:pt x="37961" y="29689"/>
                  </a:cubicBezTo>
                  <a:cubicBezTo>
                    <a:pt x="37728" y="33525"/>
                    <a:pt x="38262" y="35693"/>
                    <a:pt x="36560" y="39662"/>
                  </a:cubicBezTo>
                  <a:cubicBezTo>
                    <a:pt x="34826" y="43632"/>
                    <a:pt x="29789" y="46067"/>
                    <a:pt x="27320" y="47701"/>
                  </a:cubicBezTo>
                  <a:cubicBezTo>
                    <a:pt x="24885" y="49303"/>
                    <a:pt x="25052" y="49636"/>
                    <a:pt x="25052" y="49636"/>
                  </a:cubicBezTo>
                  <a:cubicBezTo>
                    <a:pt x="25052" y="49636"/>
                    <a:pt x="26453" y="88197"/>
                    <a:pt x="26420" y="9123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5452650" y="3501225"/>
              <a:ext cx="59225" cy="56725"/>
            </a:xfrm>
            <a:custGeom>
              <a:avLst/>
              <a:gdLst/>
              <a:ahLst/>
              <a:cxnLst/>
              <a:rect l="l" t="t" r="r" b="b"/>
              <a:pathLst>
                <a:path w="2369" h="2269" fill="none" extrusionOk="0">
                  <a:moveTo>
                    <a:pt x="2369" y="2269"/>
                  </a:moveTo>
                  <a:cubicBezTo>
                    <a:pt x="2369" y="2269"/>
                    <a:pt x="1168" y="2169"/>
                    <a:pt x="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5479350" y="3211850"/>
              <a:ext cx="94250" cy="85925"/>
            </a:xfrm>
            <a:custGeom>
              <a:avLst/>
              <a:gdLst/>
              <a:ahLst/>
              <a:cxnLst/>
              <a:rect l="l" t="t" r="r" b="b"/>
              <a:pathLst>
                <a:path w="3770" h="3437" fill="none" extrusionOk="0">
                  <a:moveTo>
                    <a:pt x="0" y="0"/>
                  </a:moveTo>
                  <a:cubicBezTo>
                    <a:pt x="0" y="0"/>
                    <a:pt x="3336" y="668"/>
                    <a:pt x="3769" y="34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5506025" y="2995025"/>
              <a:ext cx="64225" cy="118450"/>
            </a:xfrm>
            <a:custGeom>
              <a:avLst/>
              <a:gdLst/>
              <a:ahLst/>
              <a:cxnLst/>
              <a:rect l="l" t="t" r="r" b="b"/>
              <a:pathLst>
                <a:path w="2569" h="4738" fill="none" extrusionOk="0">
                  <a:moveTo>
                    <a:pt x="0" y="1"/>
                  </a:moveTo>
                  <a:cubicBezTo>
                    <a:pt x="1502" y="1135"/>
                    <a:pt x="2436" y="2836"/>
                    <a:pt x="2569" y="47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5514375" y="2322875"/>
              <a:ext cx="2693600" cy="1358500"/>
            </a:xfrm>
            <a:custGeom>
              <a:avLst/>
              <a:gdLst/>
              <a:ahLst/>
              <a:cxnLst/>
              <a:rect l="l" t="t" r="r" b="b"/>
              <a:pathLst>
                <a:path w="107744" h="54340" extrusionOk="0">
                  <a:moveTo>
                    <a:pt x="5170" y="1"/>
                  </a:moveTo>
                  <a:cubicBezTo>
                    <a:pt x="2468" y="1"/>
                    <a:pt x="300" y="2169"/>
                    <a:pt x="300" y="4871"/>
                  </a:cubicBezTo>
                  <a:lnTo>
                    <a:pt x="33" y="49403"/>
                  </a:lnTo>
                  <a:cubicBezTo>
                    <a:pt x="0" y="52138"/>
                    <a:pt x="2235" y="54340"/>
                    <a:pt x="4970" y="54340"/>
                  </a:cubicBezTo>
                  <a:lnTo>
                    <a:pt x="102807" y="54340"/>
                  </a:lnTo>
                  <a:cubicBezTo>
                    <a:pt x="105542" y="54340"/>
                    <a:pt x="107744" y="52138"/>
                    <a:pt x="107744" y="49403"/>
                  </a:cubicBezTo>
                  <a:lnTo>
                    <a:pt x="107510" y="4871"/>
                  </a:lnTo>
                  <a:cubicBezTo>
                    <a:pt x="107477" y="2169"/>
                    <a:pt x="105309" y="1"/>
                    <a:pt x="102607" y="1"/>
                  </a:cubicBez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5651950" y="2382100"/>
              <a:ext cx="2419275" cy="1239225"/>
            </a:xfrm>
            <a:custGeom>
              <a:avLst/>
              <a:gdLst/>
              <a:ahLst/>
              <a:cxnLst/>
              <a:rect l="l" t="t" r="r" b="b"/>
              <a:pathLst>
                <a:path w="96771" h="49569" extrusionOk="0">
                  <a:moveTo>
                    <a:pt x="201" y="0"/>
                  </a:moveTo>
                  <a:lnTo>
                    <a:pt x="1" y="49569"/>
                  </a:lnTo>
                  <a:lnTo>
                    <a:pt x="96770" y="49569"/>
                  </a:lnTo>
                  <a:lnTo>
                    <a:pt x="9657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5656975" y="2382100"/>
              <a:ext cx="2410075" cy="146775"/>
            </a:xfrm>
            <a:custGeom>
              <a:avLst/>
              <a:gdLst/>
              <a:ahLst/>
              <a:cxnLst/>
              <a:rect l="l" t="t" r="r" b="b"/>
              <a:pathLst>
                <a:path w="96403" h="5871" extrusionOk="0">
                  <a:moveTo>
                    <a:pt x="0" y="0"/>
                  </a:moveTo>
                  <a:lnTo>
                    <a:pt x="0" y="2502"/>
                  </a:lnTo>
                  <a:lnTo>
                    <a:pt x="9240" y="2502"/>
                  </a:lnTo>
                  <a:lnTo>
                    <a:pt x="11608" y="5871"/>
                  </a:lnTo>
                  <a:lnTo>
                    <a:pt x="96402" y="5871"/>
                  </a:lnTo>
                  <a:lnTo>
                    <a:pt x="9636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6372475" y="2628925"/>
              <a:ext cx="1698750" cy="992400"/>
            </a:xfrm>
            <a:custGeom>
              <a:avLst/>
              <a:gdLst/>
              <a:ahLst/>
              <a:cxnLst/>
              <a:rect l="l" t="t" r="r" b="b"/>
              <a:pathLst>
                <a:path w="67950" h="39696" extrusionOk="0">
                  <a:moveTo>
                    <a:pt x="67749" y="1"/>
                  </a:moveTo>
                  <a:lnTo>
                    <a:pt x="1" y="39696"/>
                  </a:lnTo>
                  <a:lnTo>
                    <a:pt x="67949" y="39696"/>
                  </a:lnTo>
                  <a:lnTo>
                    <a:pt x="6774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8114550" y="2982525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68" y="0"/>
                    <a:pt x="1" y="334"/>
                    <a:pt x="1" y="734"/>
                  </a:cubicBezTo>
                  <a:cubicBezTo>
                    <a:pt x="1" y="1134"/>
                    <a:pt x="334" y="1501"/>
                    <a:pt x="734" y="1501"/>
                  </a:cubicBezTo>
                  <a:cubicBezTo>
                    <a:pt x="1168" y="1501"/>
                    <a:pt x="1502" y="1168"/>
                    <a:pt x="1502" y="767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5742850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3970" y="1"/>
                  </a:moveTo>
                  <a:cubicBezTo>
                    <a:pt x="1769" y="1"/>
                    <a:pt x="1" y="1769"/>
                    <a:pt x="1" y="3970"/>
                  </a:cubicBezTo>
                  <a:cubicBezTo>
                    <a:pt x="1" y="6205"/>
                    <a:pt x="1769" y="7973"/>
                    <a:pt x="3970" y="7973"/>
                  </a:cubicBezTo>
                  <a:cubicBezTo>
                    <a:pt x="6205" y="7973"/>
                    <a:pt x="7973" y="6205"/>
                    <a:pt x="7973" y="3970"/>
                  </a:cubicBezTo>
                  <a:cubicBezTo>
                    <a:pt x="7973" y="1769"/>
                    <a:pt x="6205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5742850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3970" y="0"/>
                  </a:moveTo>
                  <a:cubicBezTo>
                    <a:pt x="1769" y="0"/>
                    <a:pt x="1" y="1768"/>
                    <a:pt x="1" y="3970"/>
                  </a:cubicBezTo>
                  <a:cubicBezTo>
                    <a:pt x="1" y="6171"/>
                    <a:pt x="1769" y="7973"/>
                    <a:pt x="3970" y="7973"/>
                  </a:cubicBezTo>
                  <a:cubicBezTo>
                    <a:pt x="6205" y="7973"/>
                    <a:pt x="7973" y="6171"/>
                    <a:pt x="7973" y="3970"/>
                  </a:cubicBezTo>
                  <a:cubicBezTo>
                    <a:pt x="7973" y="1768"/>
                    <a:pt x="6205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6424175" y="2635600"/>
              <a:ext cx="200175" cy="199350"/>
            </a:xfrm>
            <a:custGeom>
              <a:avLst/>
              <a:gdLst/>
              <a:ahLst/>
              <a:cxnLst/>
              <a:rect l="l" t="t" r="r" b="b"/>
              <a:pathLst>
                <a:path w="8007" h="7974" extrusionOk="0">
                  <a:moveTo>
                    <a:pt x="4004" y="1"/>
                  </a:moveTo>
                  <a:cubicBezTo>
                    <a:pt x="1802" y="1"/>
                    <a:pt x="1" y="1769"/>
                    <a:pt x="1" y="3970"/>
                  </a:cubicBezTo>
                  <a:cubicBezTo>
                    <a:pt x="1" y="6205"/>
                    <a:pt x="1802" y="7973"/>
                    <a:pt x="4004" y="7973"/>
                  </a:cubicBezTo>
                  <a:cubicBezTo>
                    <a:pt x="6205" y="7973"/>
                    <a:pt x="8006" y="6205"/>
                    <a:pt x="8006" y="3970"/>
                  </a:cubicBezTo>
                  <a:cubicBezTo>
                    <a:pt x="8006" y="1769"/>
                    <a:pt x="6205" y="1"/>
                    <a:pt x="40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6424175" y="3045900"/>
              <a:ext cx="200175" cy="199325"/>
            </a:xfrm>
            <a:custGeom>
              <a:avLst/>
              <a:gdLst/>
              <a:ahLst/>
              <a:cxnLst/>
              <a:rect l="l" t="t" r="r" b="b"/>
              <a:pathLst>
                <a:path w="8007" h="7973" extrusionOk="0">
                  <a:moveTo>
                    <a:pt x="4004" y="0"/>
                  </a:moveTo>
                  <a:cubicBezTo>
                    <a:pt x="1802" y="0"/>
                    <a:pt x="1" y="1768"/>
                    <a:pt x="1" y="3970"/>
                  </a:cubicBezTo>
                  <a:cubicBezTo>
                    <a:pt x="1" y="6171"/>
                    <a:pt x="1802" y="7973"/>
                    <a:pt x="4004" y="7973"/>
                  </a:cubicBezTo>
                  <a:cubicBezTo>
                    <a:pt x="6205" y="7973"/>
                    <a:pt x="8006" y="6171"/>
                    <a:pt x="8006" y="3970"/>
                  </a:cubicBezTo>
                  <a:cubicBezTo>
                    <a:pt x="8006" y="1768"/>
                    <a:pt x="6205" y="0"/>
                    <a:pt x="400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7106325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4004" y="1"/>
                  </a:moveTo>
                  <a:cubicBezTo>
                    <a:pt x="1802" y="1"/>
                    <a:pt x="1" y="1769"/>
                    <a:pt x="1" y="3970"/>
                  </a:cubicBezTo>
                  <a:cubicBezTo>
                    <a:pt x="1" y="6205"/>
                    <a:pt x="1802" y="7973"/>
                    <a:pt x="4004" y="7973"/>
                  </a:cubicBezTo>
                  <a:cubicBezTo>
                    <a:pt x="6205" y="7973"/>
                    <a:pt x="7973" y="6205"/>
                    <a:pt x="7973" y="3970"/>
                  </a:cubicBezTo>
                  <a:cubicBezTo>
                    <a:pt x="7973" y="1769"/>
                    <a:pt x="6205" y="1"/>
                    <a:pt x="40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7106325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4004" y="0"/>
                  </a:moveTo>
                  <a:cubicBezTo>
                    <a:pt x="1802" y="0"/>
                    <a:pt x="1" y="1768"/>
                    <a:pt x="1" y="3970"/>
                  </a:cubicBezTo>
                  <a:cubicBezTo>
                    <a:pt x="1" y="6171"/>
                    <a:pt x="1802" y="7973"/>
                    <a:pt x="4004" y="7973"/>
                  </a:cubicBezTo>
                  <a:cubicBezTo>
                    <a:pt x="6205" y="7973"/>
                    <a:pt x="7973" y="6171"/>
                    <a:pt x="7973" y="3970"/>
                  </a:cubicBezTo>
                  <a:cubicBezTo>
                    <a:pt x="7973" y="1768"/>
                    <a:pt x="6205" y="0"/>
                    <a:pt x="4004" y="0"/>
                  </a:cubicBezTo>
                  <a:close/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788475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3970" y="1"/>
                  </a:moveTo>
                  <a:cubicBezTo>
                    <a:pt x="1769" y="1"/>
                    <a:pt x="1" y="1769"/>
                    <a:pt x="1" y="3970"/>
                  </a:cubicBezTo>
                  <a:cubicBezTo>
                    <a:pt x="1" y="6205"/>
                    <a:pt x="1769" y="7973"/>
                    <a:pt x="3970" y="7973"/>
                  </a:cubicBezTo>
                  <a:cubicBezTo>
                    <a:pt x="6172" y="7973"/>
                    <a:pt x="7973" y="6205"/>
                    <a:pt x="7973" y="3970"/>
                  </a:cubicBezTo>
                  <a:cubicBezTo>
                    <a:pt x="7973" y="1769"/>
                    <a:pt x="6172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788475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3970" y="0"/>
                  </a:moveTo>
                  <a:cubicBezTo>
                    <a:pt x="1769" y="0"/>
                    <a:pt x="1" y="1768"/>
                    <a:pt x="1" y="3970"/>
                  </a:cubicBezTo>
                  <a:cubicBezTo>
                    <a:pt x="1" y="6171"/>
                    <a:pt x="1769" y="7973"/>
                    <a:pt x="3970" y="7973"/>
                  </a:cubicBezTo>
                  <a:cubicBezTo>
                    <a:pt x="6172" y="7973"/>
                    <a:pt x="7973" y="6171"/>
                    <a:pt x="7973" y="3970"/>
                  </a:cubicBezTo>
                  <a:cubicBezTo>
                    <a:pt x="7973" y="1768"/>
                    <a:pt x="6172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6015550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6015550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6015550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6688525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6688525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6688525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7404875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7404875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7404875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6015550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6015550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6015550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6688525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6688525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6688525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7404875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7404875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7404875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7009600" y="3150975"/>
              <a:ext cx="61725" cy="25"/>
            </a:xfrm>
            <a:custGeom>
              <a:avLst/>
              <a:gdLst/>
              <a:ahLst/>
              <a:cxnLst/>
              <a:rect l="l" t="t" r="r" b="b"/>
              <a:pathLst>
                <a:path w="2469" h="1" extrusionOk="0">
                  <a:moveTo>
                    <a:pt x="0" y="0"/>
                  </a:moveTo>
                  <a:lnTo>
                    <a:pt x="2469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7009600" y="3150975"/>
              <a:ext cx="61725" cy="25"/>
            </a:xfrm>
            <a:custGeom>
              <a:avLst/>
              <a:gdLst/>
              <a:ahLst/>
              <a:cxnLst/>
              <a:rect l="l" t="t" r="r" b="b"/>
              <a:pathLst>
                <a:path w="2469" h="1" fill="none" extrusionOk="0">
                  <a:moveTo>
                    <a:pt x="0" y="0"/>
                  </a:moveTo>
                  <a:lnTo>
                    <a:pt x="2469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7213075" y="2949150"/>
              <a:ext cx="25" cy="77600"/>
            </a:xfrm>
            <a:custGeom>
              <a:avLst/>
              <a:gdLst/>
              <a:ahLst/>
              <a:cxnLst/>
              <a:rect l="l" t="t" r="r" b="b"/>
              <a:pathLst>
                <a:path w="1" h="3104" extrusionOk="0">
                  <a:moveTo>
                    <a:pt x="1" y="31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7213075" y="2949150"/>
              <a:ext cx="25" cy="77600"/>
            </a:xfrm>
            <a:custGeom>
              <a:avLst/>
              <a:gdLst/>
              <a:ahLst/>
              <a:cxnLst/>
              <a:rect l="l" t="t" r="r" b="b"/>
              <a:pathLst>
                <a:path w="1" h="3104" fill="none" extrusionOk="0">
                  <a:moveTo>
                    <a:pt x="1" y="31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70754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" y="0"/>
                  </a:moveTo>
                  <a:lnTo>
                    <a:pt x="1602" y="1234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70754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1" y="0"/>
                  </a:moveTo>
                  <a:lnTo>
                    <a:pt x="1602" y="12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7075475" y="3230200"/>
              <a:ext cx="49225" cy="26700"/>
            </a:xfrm>
            <a:custGeom>
              <a:avLst/>
              <a:gdLst/>
              <a:ahLst/>
              <a:cxnLst/>
              <a:rect l="l" t="t" r="r" b="b"/>
              <a:pathLst>
                <a:path w="1969" h="1068" extrusionOk="0">
                  <a:moveTo>
                    <a:pt x="1969" y="0"/>
                  </a:moveTo>
                  <a:lnTo>
                    <a:pt x="1" y="1068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7075475" y="3230200"/>
              <a:ext cx="49225" cy="26700"/>
            </a:xfrm>
            <a:custGeom>
              <a:avLst/>
              <a:gdLst/>
              <a:ahLst/>
              <a:cxnLst/>
              <a:rect l="l" t="t" r="r" b="b"/>
              <a:pathLst>
                <a:path w="1969" h="1068" fill="none" extrusionOk="0">
                  <a:moveTo>
                    <a:pt x="1969" y="0"/>
                  </a:moveTo>
                  <a:lnTo>
                    <a:pt x="1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7358175" y="3150975"/>
              <a:ext cx="62575" cy="25"/>
            </a:xfrm>
            <a:custGeom>
              <a:avLst/>
              <a:gdLst/>
              <a:ahLst/>
              <a:cxnLst/>
              <a:rect l="l" t="t" r="r" b="b"/>
              <a:pathLst>
                <a:path w="2503" h="1" extrusionOk="0">
                  <a:moveTo>
                    <a:pt x="2502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7358175" y="3150975"/>
              <a:ext cx="62575" cy="25"/>
            </a:xfrm>
            <a:custGeom>
              <a:avLst/>
              <a:gdLst/>
              <a:ahLst/>
              <a:cxnLst/>
              <a:rect l="l" t="t" r="r" b="b"/>
              <a:pathLst>
                <a:path w="2503" h="1" fill="none" extrusionOk="0">
                  <a:moveTo>
                    <a:pt x="2502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73139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602" y="0"/>
                  </a:moveTo>
                  <a:lnTo>
                    <a:pt x="1" y="1234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3139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1602" y="0"/>
                  </a:moveTo>
                  <a:lnTo>
                    <a:pt x="1" y="12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7164700" y="3355275"/>
              <a:ext cx="51725" cy="186000"/>
            </a:xfrm>
            <a:custGeom>
              <a:avLst/>
              <a:gdLst/>
              <a:ahLst/>
              <a:cxnLst/>
              <a:rect l="l" t="t" r="r" b="b"/>
              <a:pathLst>
                <a:path w="2069" h="7440" fill="none" extrusionOk="0">
                  <a:moveTo>
                    <a:pt x="1" y="1"/>
                  </a:moveTo>
                  <a:lnTo>
                    <a:pt x="2069" y="744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7112175" y="3332775"/>
              <a:ext cx="30050" cy="96750"/>
            </a:xfrm>
            <a:custGeom>
              <a:avLst/>
              <a:gdLst/>
              <a:ahLst/>
              <a:cxnLst/>
              <a:rect l="l" t="t" r="r" b="b"/>
              <a:pathLst>
                <a:path w="1202" h="3870" fill="none" extrusionOk="0">
                  <a:moveTo>
                    <a:pt x="0" y="0"/>
                  </a:moveTo>
                  <a:lnTo>
                    <a:pt x="1201" y="387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6998750" y="3049700"/>
              <a:ext cx="1398525" cy="2070200"/>
            </a:xfrm>
            <a:custGeom>
              <a:avLst/>
              <a:gdLst/>
              <a:ahLst/>
              <a:cxnLst/>
              <a:rect l="l" t="t" r="r" b="b"/>
              <a:pathLst>
                <a:path w="55941" h="82808" extrusionOk="0">
                  <a:moveTo>
                    <a:pt x="10725" y="1"/>
                  </a:moveTo>
                  <a:cubicBezTo>
                    <a:pt x="10571" y="1"/>
                    <a:pt x="10410" y="16"/>
                    <a:pt x="10241" y="49"/>
                  </a:cubicBezTo>
                  <a:cubicBezTo>
                    <a:pt x="7773" y="516"/>
                    <a:pt x="8373" y="5886"/>
                    <a:pt x="8373" y="5886"/>
                  </a:cubicBezTo>
                  <a:cubicBezTo>
                    <a:pt x="8373" y="5886"/>
                    <a:pt x="12209" y="22331"/>
                    <a:pt x="12410" y="23632"/>
                  </a:cubicBezTo>
                  <a:cubicBezTo>
                    <a:pt x="12610" y="24933"/>
                    <a:pt x="13244" y="29436"/>
                    <a:pt x="13110" y="30937"/>
                  </a:cubicBezTo>
                  <a:cubicBezTo>
                    <a:pt x="13010" y="32438"/>
                    <a:pt x="13010" y="36341"/>
                    <a:pt x="13010" y="36341"/>
                  </a:cubicBezTo>
                  <a:lnTo>
                    <a:pt x="9341" y="32005"/>
                  </a:lnTo>
                  <a:cubicBezTo>
                    <a:pt x="8907" y="30804"/>
                    <a:pt x="8340" y="29670"/>
                    <a:pt x="7640" y="28602"/>
                  </a:cubicBezTo>
                  <a:cubicBezTo>
                    <a:pt x="6556" y="26845"/>
                    <a:pt x="4264" y="25165"/>
                    <a:pt x="2501" y="25165"/>
                  </a:cubicBezTo>
                  <a:cubicBezTo>
                    <a:pt x="2256" y="25165"/>
                    <a:pt x="2022" y="25197"/>
                    <a:pt x="1802" y="25267"/>
                  </a:cubicBezTo>
                  <a:cubicBezTo>
                    <a:pt x="1" y="25834"/>
                    <a:pt x="1435" y="27702"/>
                    <a:pt x="2169" y="28736"/>
                  </a:cubicBezTo>
                  <a:cubicBezTo>
                    <a:pt x="2936" y="29770"/>
                    <a:pt x="3537" y="32705"/>
                    <a:pt x="3537" y="34173"/>
                  </a:cubicBezTo>
                  <a:cubicBezTo>
                    <a:pt x="3537" y="35641"/>
                    <a:pt x="4771" y="36675"/>
                    <a:pt x="6305" y="39343"/>
                  </a:cubicBezTo>
                  <a:cubicBezTo>
                    <a:pt x="7806" y="42045"/>
                    <a:pt x="15378" y="51352"/>
                    <a:pt x="16513" y="53020"/>
                  </a:cubicBezTo>
                  <a:cubicBezTo>
                    <a:pt x="17380" y="54154"/>
                    <a:pt x="18447" y="55088"/>
                    <a:pt x="19681" y="55788"/>
                  </a:cubicBezTo>
                  <a:cubicBezTo>
                    <a:pt x="19681" y="55788"/>
                    <a:pt x="24051" y="59625"/>
                    <a:pt x="26086" y="64395"/>
                  </a:cubicBezTo>
                  <a:cubicBezTo>
                    <a:pt x="28121" y="69131"/>
                    <a:pt x="34392" y="82808"/>
                    <a:pt x="34392" y="82808"/>
                  </a:cubicBezTo>
                  <a:lnTo>
                    <a:pt x="55941" y="82274"/>
                  </a:lnTo>
                  <a:cubicBezTo>
                    <a:pt x="55941" y="82274"/>
                    <a:pt x="46034" y="63994"/>
                    <a:pt x="44599" y="60792"/>
                  </a:cubicBezTo>
                  <a:cubicBezTo>
                    <a:pt x="43198" y="57590"/>
                    <a:pt x="42131" y="52553"/>
                    <a:pt x="41797" y="51152"/>
                  </a:cubicBezTo>
                  <a:cubicBezTo>
                    <a:pt x="41297" y="49551"/>
                    <a:pt x="41230" y="47816"/>
                    <a:pt x="41664" y="46148"/>
                  </a:cubicBezTo>
                  <a:cubicBezTo>
                    <a:pt x="42198" y="43813"/>
                    <a:pt x="41864" y="37142"/>
                    <a:pt x="42097" y="35641"/>
                  </a:cubicBezTo>
                  <a:cubicBezTo>
                    <a:pt x="42331" y="34106"/>
                    <a:pt x="41397" y="29303"/>
                    <a:pt x="40863" y="26634"/>
                  </a:cubicBezTo>
                  <a:cubicBezTo>
                    <a:pt x="40330" y="23932"/>
                    <a:pt x="39095" y="22031"/>
                    <a:pt x="37461" y="21831"/>
                  </a:cubicBezTo>
                  <a:cubicBezTo>
                    <a:pt x="37356" y="21820"/>
                    <a:pt x="37251" y="21815"/>
                    <a:pt x="37147" y="21815"/>
                  </a:cubicBezTo>
                  <a:cubicBezTo>
                    <a:pt x="36288" y="21815"/>
                    <a:pt x="35457" y="22177"/>
                    <a:pt x="34892" y="22832"/>
                  </a:cubicBezTo>
                  <a:cubicBezTo>
                    <a:pt x="34892" y="22832"/>
                    <a:pt x="34192" y="17127"/>
                    <a:pt x="33558" y="15960"/>
                  </a:cubicBezTo>
                  <a:cubicBezTo>
                    <a:pt x="33156" y="15236"/>
                    <a:pt x="32207" y="15009"/>
                    <a:pt x="31261" y="15009"/>
                  </a:cubicBezTo>
                  <a:cubicBezTo>
                    <a:pt x="30639" y="15009"/>
                    <a:pt x="30018" y="15107"/>
                    <a:pt x="29555" y="15226"/>
                  </a:cubicBezTo>
                  <a:cubicBezTo>
                    <a:pt x="28421" y="15493"/>
                    <a:pt x="27854" y="19196"/>
                    <a:pt x="27854" y="19196"/>
                  </a:cubicBezTo>
                  <a:cubicBezTo>
                    <a:pt x="27854" y="19196"/>
                    <a:pt x="26853" y="15660"/>
                    <a:pt x="26820" y="14059"/>
                  </a:cubicBezTo>
                  <a:cubicBezTo>
                    <a:pt x="26790" y="12665"/>
                    <a:pt x="25259" y="11430"/>
                    <a:pt x="23865" y="11430"/>
                  </a:cubicBezTo>
                  <a:cubicBezTo>
                    <a:pt x="23690" y="11430"/>
                    <a:pt x="23518" y="11449"/>
                    <a:pt x="23351" y="11490"/>
                  </a:cubicBezTo>
                  <a:cubicBezTo>
                    <a:pt x="21850" y="11857"/>
                    <a:pt x="21049" y="12557"/>
                    <a:pt x="20649" y="15826"/>
                  </a:cubicBezTo>
                  <a:cubicBezTo>
                    <a:pt x="20249" y="19129"/>
                    <a:pt x="21016" y="24199"/>
                    <a:pt x="21016" y="24199"/>
                  </a:cubicBezTo>
                  <a:lnTo>
                    <a:pt x="20215" y="24533"/>
                  </a:lnTo>
                  <a:cubicBezTo>
                    <a:pt x="20215" y="24533"/>
                    <a:pt x="17413" y="14692"/>
                    <a:pt x="16513" y="12090"/>
                  </a:cubicBezTo>
                  <a:cubicBezTo>
                    <a:pt x="15645" y="9489"/>
                    <a:pt x="14778" y="6520"/>
                    <a:pt x="14178" y="4585"/>
                  </a:cubicBezTo>
                  <a:cubicBezTo>
                    <a:pt x="13619" y="2784"/>
                    <a:pt x="12800" y="1"/>
                    <a:pt x="107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6998750" y="3039225"/>
              <a:ext cx="1398525" cy="2080675"/>
            </a:xfrm>
            <a:custGeom>
              <a:avLst/>
              <a:gdLst/>
              <a:ahLst/>
              <a:cxnLst/>
              <a:rect l="l" t="t" r="r" b="b"/>
              <a:pathLst>
                <a:path w="55941" h="83227" fill="none" extrusionOk="0">
                  <a:moveTo>
                    <a:pt x="55941" y="82693"/>
                  </a:moveTo>
                  <a:cubicBezTo>
                    <a:pt x="55941" y="82693"/>
                    <a:pt x="46034" y="64413"/>
                    <a:pt x="44599" y="61211"/>
                  </a:cubicBezTo>
                  <a:cubicBezTo>
                    <a:pt x="43198" y="58009"/>
                    <a:pt x="42131" y="52972"/>
                    <a:pt x="41797" y="51571"/>
                  </a:cubicBezTo>
                  <a:cubicBezTo>
                    <a:pt x="41297" y="49970"/>
                    <a:pt x="41230" y="48235"/>
                    <a:pt x="41664" y="46567"/>
                  </a:cubicBezTo>
                  <a:cubicBezTo>
                    <a:pt x="42198" y="44232"/>
                    <a:pt x="41864" y="37561"/>
                    <a:pt x="42097" y="36060"/>
                  </a:cubicBezTo>
                  <a:cubicBezTo>
                    <a:pt x="42331" y="34525"/>
                    <a:pt x="41397" y="29722"/>
                    <a:pt x="40863" y="27053"/>
                  </a:cubicBezTo>
                  <a:cubicBezTo>
                    <a:pt x="40330" y="24351"/>
                    <a:pt x="39095" y="22450"/>
                    <a:pt x="37461" y="22250"/>
                  </a:cubicBezTo>
                  <a:cubicBezTo>
                    <a:pt x="36493" y="22150"/>
                    <a:pt x="35526" y="22517"/>
                    <a:pt x="34892" y="23251"/>
                  </a:cubicBezTo>
                  <a:cubicBezTo>
                    <a:pt x="34892" y="23251"/>
                    <a:pt x="34192" y="17546"/>
                    <a:pt x="33558" y="16379"/>
                  </a:cubicBezTo>
                  <a:cubicBezTo>
                    <a:pt x="32891" y="15178"/>
                    <a:pt x="30723" y="15345"/>
                    <a:pt x="29555" y="15645"/>
                  </a:cubicBezTo>
                  <a:cubicBezTo>
                    <a:pt x="28421" y="15912"/>
                    <a:pt x="27854" y="19615"/>
                    <a:pt x="27854" y="19615"/>
                  </a:cubicBezTo>
                  <a:cubicBezTo>
                    <a:pt x="27854" y="19615"/>
                    <a:pt x="26853" y="16079"/>
                    <a:pt x="26820" y="14478"/>
                  </a:cubicBezTo>
                  <a:cubicBezTo>
                    <a:pt x="26787" y="12910"/>
                    <a:pt x="24852" y="11542"/>
                    <a:pt x="23351" y="11909"/>
                  </a:cubicBezTo>
                  <a:cubicBezTo>
                    <a:pt x="21850" y="12276"/>
                    <a:pt x="21049" y="12976"/>
                    <a:pt x="20649" y="16245"/>
                  </a:cubicBezTo>
                  <a:cubicBezTo>
                    <a:pt x="20249" y="19548"/>
                    <a:pt x="21016" y="24618"/>
                    <a:pt x="21016" y="24618"/>
                  </a:cubicBezTo>
                  <a:lnTo>
                    <a:pt x="20215" y="24952"/>
                  </a:lnTo>
                  <a:cubicBezTo>
                    <a:pt x="20215" y="24952"/>
                    <a:pt x="17413" y="15111"/>
                    <a:pt x="16513" y="12509"/>
                  </a:cubicBezTo>
                  <a:cubicBezTo>
                    <a:pt x="15645" y="9908"/>
                    <a:pt x="14778" y="6939"/>
                    <a:pt x="14178" y="5004"/>
                  </a:cubicBezTo>
                  <a:cubicBezTo>
                    <a:pt x="13577" y="3069"/>
                    <a:pt x="12676" y="1"/>
                    <a:pt x="10241" y="468"/>
                  </a:cubicBezTo>
                  <a:cubicBezTo>
                    <a:pt x="7773" y="935"/>
                    <a:pt x="8373" y="6305"/>
                    <a:pt x="8373" y="6305"/>
                  </a:cubicBezTo>
                  <a:cubicBezTo>
                    <a:pt x="8373" y="6305"/>
                    <a:pt x="12209" y="22750"/>
                    <a:pt x="12410" y="24051"/>
                  </a:cubicBezTo>
                  <a:cubicBezTo>
                    <a:pt x="12610" y="25352"/>
                    <a:pt x="13244" y="29855"/>
                    <a:pt x="13110" y="31356"/>
                  </a:cubicBezTo>
                  <a:cubicBezTo>
                    <a:pt x="13010" y="32857"/>
                    <a:pt x="13010" y="36760"/>
                    <a:pt x="13010" y="36760"/>
                  </a:cubicBezTo>
                  <a:lnTo>
                    <a:pt x="9341" y="32424"/>
                  </a:lnTo>
                  <a:cubicBezTo>
                    <a:pt x="8907" y="31223"/>
                    <a:pt x="8340" y="30089"/>
                    <a:pt x="7640" y="29021"/>
                  </a:cubicBezTo>
                  <a:cubicBezTo>
                    <a:pt x="6405" y="27020"/>
                    <a:pt x="3603" y="25119"/>
                    <a:pt x="1802" y="25686"/>
                  </a:cubicBezTo>
                  <a:cubicBezTo>
                    <a:pt x="1" y="26253"/>
                    <a:pt x="1435" y="28121"/>
                    <a:pt x="2169" y="29155"/>
                  </a:cubicBezTo>
                  <a:cubicBezTo>
                    <a:pt x="2936" y="30189"/>
                    <a:pt x="3537" y="33124"/>
                    <a:pt x="3537" y="34592"/>
                  </a:cubicBezTo>
                  <a:cubicBezTo>
                    <a:pt x="3537" y="36060"/>
                    <a:pt x="4771" y="37094"/>
                    <a:pt x="6305" y="39762"/>
                  </a:cubicBezTo>
                  <a:cubicBezTo>
                    <a:pt x="7806" y="42464"/>
                    <a:pt x="15378" y="51771"/>
                    <a:pt x="16513" y="53439"/>
                  </a:cubicBezTo>
                  <a:cubicBezTo>
                    <a:pt x="17380" y="54573"/>
                    <a:pt x="18447" y="55507"/>
                    <a:pt x="19681" y="56207"/>
                  </a:cubicBezTo>
                  <a:cubicBezTo>
                    <a:pt x="19681" y="56207"/>
                    <a:pt x="24051" y="60044"/>
                    <a:pt x="26086" y="64814"/>
                  </a:cubicBezTo>
                  <a:cubicBezTo>
                    <a:pt x="28121" y="69550"/>
                    <a:pt x="34392" y="83227"/>
                    <a:pt x="34392" y="8322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7222250" y="3080925"/>
              <a:ext cx="112600" cy="99250"/>
            </a:xfrm>
            <a:custGeom>
              <a:avLst/>
              <a:gdLst/>
              <a:ahLst/>
              <a:cxnLst/>
              <a:rect l="l" t="t" r="r" b="b"/>
              <a:pathLst>
                <a:path w="4504" h="3970" fill="none" extrusionOk="0">
                  <a:moveTo>
                    <a:pt x="0" y="0"/>
                  </a:moveTo>
                  <a:cubicBezTo>
                    <a:pt x="0" y="0"/>
                    <a:pt x="434" y="2802"/>
                    <a:pt x="534" y="3169"/>
                  </a:cubicBezTo>
                  <a:cubicBezTo>
                    <a:pt x="734" y="3970"/>
                    <a:pt x="4037" y="3570"/>
                    <a:pt x="4270" y="2969"/>
                  </a:cubicBezTo>
                  <a:cubicBezTo>
                    <a:pt x="4504" y="2435"/>
                    <a:pt x="4337" y="1235"/>
                    <a:pt x="4337" y="123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7055475" y="3683025"/>
              <a:ext cx="41700" cy="88425"/>
            </a:xfrm>
            <a:custGeom>
              <a:avLst/>
              <a:gdLst/>
              <a:ahLst/>
              <a:cxnLst/>
              <a:rect l="l" t="t" r="r" b="b"/>
              <a:pathLst>
                <a:path w="1668" h="3537" fill="none" extrusionOk="0">
                  <a:moveTo>
                    <a:pt x="1034" y="3536"/>
                  </a:moveTo>
                  <a:cubicBezTo>
                    <a:pt x="1568" y="2969"/>
                    <a:pt x="1668" y="2068"/>
                    <a:pt x="1234" y="1401"/>
                  </a:cubicBezTo>
                  <a:cubicBezTo>
                    <a:pt x="434" y="234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7317325" y="3456200"/>
              <a:ext cx="71725" cy="45050"/>
            </a:xfrm>
            <a:custGeom>
              <a:avLst/>
              <a:gdLst/>
              <a:ahLst/>
              <a:cxnLst/>
              <a:rect l="l" t="t" r="r" b="b"/>
              <a:pathLst>
                <a:path w="2869" h="1802" fill="none" extrusionOk="0">
                  <a:moveTo>
                    <a:pt x="0" y="1301"/>
                  </a:moveTo>
                  <a:cubicBezTo>
                    <a:pt x="0" y="1301"/>
                    <a:pt x="1468" y="1801"/>
                    <a:pt x="2869" y="0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7321475" y="3420325"/>
              <a:ext cx="86775" cy="36725"/>
            </a:xfrm>
            <a:custGeom>
              <a:avLst/>
              <a:gdLst/>
              <a:ahLst/>
              <a:cxnLst/>
              <a:rect l="l" t="t" r="r" b="b"/>
              <a:pathLst>
                <a:path w="3471" h="1469" fill="none" extrusionOk="0">
                  <a:moveTo>
                    <a:pt x="1" y="1468"/>
                  </a:moveTo>
                  <a:cubicBezTo>
                    <a:pt x="1" y="1468"/>
                    <a:pt x="1969" y="1"/>
                    <a:pt x="3470" y="134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7270625" y="3227700"/>
              <a:ext cx="66725" cy="36700"/>
            </a:xfrm>
            <a:custGeom>
              <a:avLst/>
              <a:gdLst/>
              <a:ahLst/>
              <a:cxnLst/>
              <a:rect l="l" t="t" r="r" b="b"/>
              <a:pathLst>
                <a:path w="2669" h="1468" fill="none" extrusionOk="0">
                  <a:moveTo>
                    <a:pt x="0" y="1468"/>
                  </a:moveTo>
                  <a:cubicBezTo>
                    <a:pt x="0" y="1468"/>
                    <a:pt x="1468" y="0"/>
                    <a:pt x="2669" y="334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7305650" y="3254375"/>
              <a:ext cx="45050" cy="4200"/>
            </a:xfrm>
            <a:custGeom>
              <a:avLst/>
              <a:gdLst/>
              <a:ahLst/>
              <a:cxnLst/>
              <a:rect l="l" t="t" r="r" b="b"/>
              <a:pathLst>
                <a:path w="1802" h="168" fill="none" extrusionOk="0">
                  <a:moveTo>
                    <a:pt x="0" y="67"/>
                  </a:moveTo>
                  <a:cubicBezTo>
                    <a:pt x="601" y="167"/>
                    <a:pt x="1201" y="134"/>
                    <a:pt x="1801" y="1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7695075" y="3529575"/>
              <a:ext cx="19225" cy="115100"/>
            </a:xfrm>
            <a:custGeom>
              <a:avLst/>
              <a:gdLst/>
              <a:ahLst/>
              <a:cxnLst/>
              <a:rect l="l" t="t" r="r" b="b"/>
              <a:pathLst>
                <a:path w="769" h="4604" fill="none" extrusionOk="0">
                  <a:moveTo>
                    <a:pt x="1" y="1"/>
                  </a:moveTo>
                  <a:lnTo>
                    <a:pt x="768" y="460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7871050" y="3621300"/>
              <a:ext cx="20875" cy="120125"/>
            </a:xfrm>
            <a:custGeom>
              <a:avLst/>
              <a:gdLst/>
              <a:ahLst/>
              <a:cxnLst/>
              <a:rect l="l" t="t" r="r" b="b"/>
              <a:pathLst>
                <a:path w="835" h="4805" fill="none" extrusionOk="0">
                  <a:moveTo>
                    <a:pt x="0" y="1"/>
                  </a:moveTo>
                  <a:lnTo>
                    <a:pt x="834" y="480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7318975" y="3959050"/>
              <a:ext cx="8375" cy="125125"/>
            </a:xfrm>
            <a:custGeom>
              <a:avLst/>
              <a:gdLst/>
              <a:ahLst/>
              <a:cxnLst/>
              <a:rect l="l" t="t" r="r" b="b"/>
              <a:pathLst>
                <a:path w="335" h="5005" fill="none" extrusionOk="0">
                  <a:moveTo>
                    <a:pt x="201" y="1"/>
                  </a:moveTo>
                  <a:cubicBezTo>
                    <a:pt x="201" y="1"/>
                    <a:pt x="1" y="3603"/>
                    <a:pt x="334" y="50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7714275" y="3705525"/>
              <a:ext cx="21700" cy="94275"/>
            </a:xfrm>
            <a:custGeom>
              <a:avLst/>
              <a:gdLst/>
              <a:ahLst/>
              <a:cxnLst/>
              <a:rect l="l" t="t" r="r" b="b"/>
              <a:pathLst>
                <a:path w="868" h="3771" fill="none" extrusionOk="0">
                  <a:moveTo>
                    <a:pt x="0" y="1"/>
                  </a:moveTo>
                  <a:cubicBezTo>
                    <a:pt x="0" y="1"/>
                    <a:pt x="867" y="2269"/>
                    <a:pt x="667" y="3770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7889400" y="3763900"/>
              <a:ext cx="14200" cy="82600"/>
            </a:xfrm>
            <a:custGeom>
              <a:avLst/>
              <a:gdLst/>
              <a:ahLst/>
              <a:cxnLst/>
              <a:rect l="l" t="t" r="r" b="b"/>
              <a:pathLst>
                <a:path w="568" h="3304" fill="none" extrusionOk="0">
                  <a:moveTo>
                    <a:pt x="0" y="1"/>
                  </a:moveTo>
                  <a:cubicBezTo>
                    <a:pt x="0" y="1"/>
                    <a:pt x="567" y="1168"/>
                    <a:pt x="234" y="3303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5267525" y="3361950"/>
              <a:ext cx="632975" cy="715550"/>
            </a:xfrm>
            <a:custGeom>
              <a:avLst/>
              <a:gdLst/>
              <a:ahLst/>
              <a:cxnLst/>
              <a:rect l="l" t="t" r="r" b="b"/>
              <a:pathLst>
                <a:path w="25319" h="28622" fill="none" extrusionOk="0">
                  <a:moveTo>
                    <a:pt x="5804" y="9541"/>
                  </a:moveTo>
                  <a:cubicBezTo>
                    <a:pt x="5804" y="9541"/>
                    <a:pt x="9340" y="8907"/>
                    <a:pt x="11275" y="6539"/>
                  </a:cubicBezTo>
                  <a:cubicBezTo>
                    <a:pt x="13176" y="4204"/>
                    <a:pt x="17813" y="1168"/>
                    <a:pt x="19314" y="668"/>
                  </a:cubicBezTo>
                  <a:cubicBezTo>
                    <a:pt x="20815" y="134"/>
                    <a:pt x="23150" y="1"/>
                    <a:pt x="24017" y="768"/>
                  </a:cubicBezTo>
                  <a:cubicBezTo>
                    <a:pt x="24885" y="1502"/>
                    <a:pt x="25318" y="3336"/>
                    <a:pt x="24017" y="5471"/>
                  </a:cubicBezTo>
                  <a:cubicBezTo>
                    <a:pt x="22750" y="7640"/>
                    <a:pt x="17513" y="9641"/>
                    <a:pt x="16412" y="10608"/>
                  </a:cubicBezTo>
                  <a:cubicBezTo>
                    <a:pt x="15311" y="11576"/>
                    <a:pt x="14377" y="12243"/>
                    <a:pt x="13076" y="15112"/>
                  </a:cubicBezTo>
                  <a:cubicBezTo>
                    <a:pt x="11809" y="17914"/>
                    <a:pt x="9974" y="20449"/>
                    <a:pt x="7706" y="22517"/>
                  </a:cubicBezTo>
                  <a:cubicBezTo>
                    <a:pt x="5671" y="24352"/>
                    <a:pt x="1935" y="27454"/>
                    <a:pt x="0" y="2862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5752875" y="3378625"/>
              <a:ext cx="117600" cy="125950"/>
            </a:xfrm>
            <a:custGeom>
              <a:avLst/>
              <a:gdLst/>
              <a:ahLst/>
              <a:cxnLst/>
              <a:rect l="l" t="t" r="r" b="b"/>
              <a:pathLst>
                <a:path w="4704" h="5038" fill="none" extrusionOk="0">
                  <a:moveTo>
                    <a:pt x="4704" y="3970"/>
                  </a:moveTo>
                  <a:cubicBezTo>
                    <a:pt x="4070" y="4938"/>
                    <a:pt x="2469" y="5038"/>
                    <a:pt x="2469" y="5038"/>
                  </a:cubicBezTo>
                  <a:cubicBezTo>
                    <a:pt x="2469" y="5038"/>
                    <a:pt x="1801" y="3637"/>
                    <a:pt x="1401" y="2803"/>
                  </a:cubicBezTo>
                  <a:cubicBezTo>
                    <a:pt x="1034" y="2202"/>
                    <a:pt x="567" y="1735"/>
                    <a:pt x="0" y="1402"/>
                  </a:cubicBezTo>
                  <a:cubicBezTo>
                    <a:pt x="0" y="1402"/>
                    <a:pt x="534" y="1"/>
                    <a:pt x="16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650" y="4118200"/>
              <a:ext cx="569600" cy="327050"/>
            </a:xfrm>
            <a:custGeom>
              <a:avLst/>
              <a:gdLst/>
              <a:ahLst/>
              <a:cxnLst/>
              <a:rect l="l" t="t" r="r" b="b"/>
              <a:pathLst>
                <a:path w="22784" h="13082" extrusionOk="0">
                  <a:moveTo>
                    <a:pt x="11804" y="0"/>
                  </a:moveTo>
                  <a:cubicBezTo>
                    <a:pt x="8606" y="0"/>
                    <a:pt x="5416" y="352"/>
                    <a:pt x="2269" y="1040"/>
                  </a:cubicBezTo>
                  <a:lnTo>
                    <a:pt x="1" y="9179"/>
                  </a:lnTo>
                  <a:cubicBezTo>
                    <a:pt x="1" y="9179"/>
                    <a:pt x="1256" y="8975"/>
                    <a:pt x="3712" y="8975"/>
                  </a:cubicBezTo>
                  <a:cubicBezTo>
                    <a:pt x="5587" y="8975"/>
                    <a:pt x="8161" y="9094"/>
                    <a:pt x="11409" y="9513"/>
                  </a:cubicBezTo>
                  <a:cubicBezTo>
                    <a:pt x="18881" y="10480"/>
                    <a:pt x="22484" y="13082"/>
                    <a:pt x="22484" y="13082"/>
                  </a:cubicBezTo>
                  <a:lnTo>
                    <a:pt x="22784" y="4309"/>
                  </a:lnTo>
                  <a:cubicBezTo>
                    <a:pt x="22784" y="4309"/>
                    <a:pt x="21183" y="406"/>
                    <a:pt x="14311" y="72"/>
                  </a:cubicBezTo>
                  <a:cubicBezTo>
                    <a:pt x="13475" y="24"/>
                    <a:pt x="12639" y="0"/>
                    <a:pt x="1180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482800" y="4339500"/>
              <a:ext cx="897325" cy="830450"/>
            </a:xfrm>
            <a:custGeom>
              <a:avLst/>
              <a:gdLst/>
              <a:ahLst/>
              <a:cxnLst/>
              <a:rect l="l" t="t" r="r" b="b"/>
              <a:pathLst>
                <a:path w="35893" h="33218" extrusionOk="0">
                  <a:moveTo>
                    <a:pt x="16365" y="0"/>
                  </a:moveTo>
                  <a:cubicBezTo>
                    <a:pt x="13264" y="0"/>
                    <a:pt x="11275" y="327"/>
                    <a:pt x="11275" y="327"/>
                  </a:cubicBezTo>
                  <a:lnTo>
                    <a:pt x="0" y="33217"/>
                  </a:lnTo>
                  <a:lnTo>
                    <a:pt x="34125" y="33217"/>
                  </a:lnTo>
                  <a:lnTo>
                    <a:pt x="35893" y="4997"/>
                  </a:lnTo>
                  <a:cubicBezTo>
                    <a:pt x="28911" y="812"/>
                    <a:pt x="21256" y="0"/>
                    <a:pt x="1636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560825" y="4364375"/>
              <a:ext cx="597125" cy="333575"/>
            </a:xfrm>
            <a:custGeom>
              <a:avLst/>
              <a:gdLst/>
              <a:ahLst/>
              <a:cxnLst/>
              <a:rect l="l" t="t" r="r" b="b"/>
              <a:pathLst>
                <a:path w="23885" h="13343" extrusionOk="0">
                  <a:moveTo>
                    <a:pt x="18299" y="1"/>
                  </a:moveTo>
                  <a:cubicBezTo>
                    <a:pt x="15090" y="1"/>
                    <a:pt x="10653" y="447"/>
                    <a:pt x="7206" y="2501"/>
                  </a:cubicBezTo>
                  <a:cubicBezTo>
                    <a:pt x="1101" y="6104"/>
                    <a:pt x="0" y="10540"/>
                    <a:pt x="0" y="10540"/>
                  </a:cubicBezTo>
                  <a:lnTo>
                    <a:pt x="2502" y="13342"/>
                  </a:lnTo>
                  <a:cubicBezTo>
                    <a:pt x="2502" y="13342"/>
                    <a:pt x="5271" y="9706"/>
                    <a:pt x="10842" y="6671"/>
                  </a:cubicBezTo>
                  <a:cubicBezTo>
                    <a:pt x="15559" y="4056"/>
                    <a:pt x="21704" y="3863"/>
                    <a:pt x="23421" y="3863"/>
                  </a:cubicBezTo>
                  <a:cubicBezTo>
                    <a:pt x="23719" y="3863"/>
                    <a:pt x="23884" y="3869"/>
                    <a:pt x="23884" y="3869"/>
                  </a:cubicBezTo>
                  <a:lnTo>
                    <a:pt x="22517" y="266"/>
                  </a:lnTo>
                  <a:cubicBezTo>
                    <a:pt x="22517" y="266"/>
                    <a:pt x="20773" y="1"/>
                    <a:pt x="1829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574175" y="4421850"/>
              <a:ext cx="1020750" cy="748100"/>
            </a:xfrm>
            <a:custGeom>
              <a:avLst/>
              <a:gdLst/>
              <a:ahLst/>
              <a:cxnLst/>
              <a:rect l="l" t="t" r="r" b="b"/>
              <a:pathLst>
                <a:path w="40830" h="29924" extrusionOk="0">
                  <a:moveTo>
                    <a:pt x="20037" y="1"/>
                  </a:moveTo>
                  <a:cubicBezTo>
                    <a:pt x="17553" y="1"/>
                    <a:pt x="14209" y="384"/>
                    <a:pt x="10574" y="1870"/>
                  </a:cubicBezTo>
                  <a:cubicBezTo>
                    <a:pt x="3069" y="4905"/>
                    <a:pt x="0" y="10743"/>
                    <a:pt x="0" y="10743"/>
                  </a:cubicBezTo>
                  <a:lnTo>
                    <a:pt x="3169" y="29923"/>
                  </a:lnTo>
                  <a:lnTo>
                    <a:pt x="40829" y="29923"/>
                  </a:lnTo>
                  <a:lnTo>
                    <a:pt x="24351" y="435"/>
                  </a:lnTo>
                  <a:cubicBezTo>
                    <a:pt x="24351" y="435"/>
                    <a:pt x="22683" y="1"/>
                    <a:pt x="2003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611700" y="4677450"/>
              <a:ext cx="57550" cy="81800"/>
            </a:xfrm>
            <a:custGeom>
              <a:avLst/>
              <a:gdLst/>
              <a:ahLst/>
              <a:cxnLst/>
              <a:rect l="l" t="t" r="r" b="b"/>
              <a:pathLst>
                <a:path w="2302" h="3272" extrusionOk="0">
                  <a:moveTo>
                    <a:pt x="911" y="1"/>
                  </a:moveTo>
                  <a:cubicBezTo>
                    <a:pt x="863" y="1"/>
                    <a:pt x="815" y="7"/>
                    <a:pt x="767" y="18"/>
                  </a:cubicBezTo>
                  <a:cubicBezTo>
                    <a:pt x="234" y="152"/>
                    <a:pt x="0" y="952"/>
                    <a:pt x="200" y="1853"/>
                  </a:cubicBezTo>
                  <a:cubicBezTo>
                    <a:pt x="383" y="2673"/>
                    <a:pt x="897" y="3272"/>
                    <a:pt x="1390" y="3272"/>
                  </a:cubicBezTo>
                  <a:cubicBezTo>
                    <a:pt x="1439" y="3272"/>
                    <a:pt x="1487" y="3266"/>
                    <a:pt x="1535" y="3254"/>
                  </a:cubicBezTo>
                  <a:cubicBezTo>
                    <a:pt x="2068" y="3154"/>
                    <a:pt x="2302" y="2320"/>
                    <a:pt x="2102" y="1419"/>
                  </a:cubicBezTo>
                  <a:cubicBezTo>
                    <a:pt x="1889" y="599"/>
                    <a:pt x="1400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5267525" y="3367700"/>
              <a:ext cx="632975" cy="709800"/>
            </a:xfrm>
            <a:custGeom>
              <a:avLst/>
              <a:gdLst/>
              <a:ahLst/>
              <a:cxnLst/>
              <a:rect l="l" t="t" r="r" b="b"/>
              <a:pathLst>
                <a:path w="25319" h="28392" extrusionOk="0">
                  <a:moveTo>
                    <a:pt x="21937" y="0"/>
                  </a:moveTo>
                  <a:cubicBezTo>
                    <a:pt x="21048" y="0"/>
                    <a:pt x="20074" y="168"/>
                    <a:pt x="19314" y="438"/>
                  </a:cubicBezTo>
                  <a:cubicBezTo>
                    <a:pt x="17813" y="938"/>
                    <a:pt x="13176" y="3974"/>
                    <a:pt x="11275" y="6309"/>
                  </a:cubicBezTo>
                  <a:cubicBezTo>
                    <a:pt x="9340" y="8677"/>
                    <a:pt x="5804" y="9311"/>
                    <a:pt x="5804" y="9311"/>
                  </a:cubicBezTo>
                  <a:lnTo>
                    <a:pt x="0" y="28391"/>
                  </a:lnTo>
                  <a:cubicBezTo>
                    <a:pt x="1935" y="27224"/>
                    <a:pt x="5671" y="24122"/>
                    <a:pt x="7706" y="22287"/>
                  </a:cubicBezTo>
                  <a:cubicBezTo>
                    <a:pt x="9974" y="20219"/>
                    <a:pt x="11809" y="17684"/>
                    <a:pt x="13076" y="14882"/>
                  </a:cubicBezTo>
                  <a:cubicBezTo>
                    <a:pt x="14377" y="12013"/>
                    <a:pt x="15311" y="11346"/>
                    <a:pt x="16412" y="10378"/>
                  </a:cubicBezTo>
                  <a:cubicBezTo>
                    <a:pt x="17513" y="9411"/>
                    <a:pt x="22750" y="7410"/>
                    <a:pt x="24017" y="5241"/>
                  </a:cubicBezTo>
                  <a:cubicBezTo>
                    <a:pt x="25318" y="3106"/>
                    <a:pt x="24885" y="1272"/>
                    <a:pt x="24017" y="538"/>
                  </a:cubicBezTo>
                  <a:cubicBezTo>
                    <a:pt x="23589" y="159"/>
                    <a:pt x="22804" y="0"/>
                    <a:pt x="219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Android Apps by Kahoot! on Google Play">
            <a:extLst>
              <a:ext uri="{FF2B5EF4-FFF2-40B4-BE49-F238E27FC236}">
                <a16:creationId xmlns:a16="http://schemas.microsoft.com/office/drawing/2014/main" id="{A3054464-680B-C68A-E4E9-9D054C81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6" y="1268425"/>
            <a:ext cx="863258" cy="8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84858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250</Words>
  <Application>Microsoft Office PowerPoint</Application>
  <PresentationFormat>Apresentação na tela (16:9)</PresentationFormat>
  <Paragraphs>72</Paragraphs>
  <Slides>8</Slides>
  <Notes>8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Arial</vt:lpstr>
      <vt:lpstr>Josefin Slab SemiBold</vt:lpstr>
      <vt:lpstr>Lato</vt:lpstr>
      <vt:lpstr>Montserrat</vt:lpstr>
      <vt:lpstr>Montserrat ExtraBold</vt:lpstr>
      <vt:lpstr>Montserrat Medium</vt:lpstr>
      <vt:lpstr>Roboto Condensed Light</vt:lpstr>
      <vt:lpstr>Segoe UI</vt:lpstr>
      <vt:lpstr>Segoe UI Black</vt:lpstr>
      <vt:lpstr>Staatliches</vt:lpstr>
      <vt:lpstr>Structures base template</vt:lpstr>
      <vt:lpstr>GOCLOUD AWS O INÍCIO DA JORNADA</vt:lpstr>
      <vt:lpstr>TABLE OF CONTENTS</vt:lpstr>
      <vt:lpstr>POR ONDE COMEÇAR</vt:lpstr>
      <vt:lpstr>TRILHAS DE APRENDIZADO</vt:lpstr>
      <vt:lpstr>TRILHAS DE APRENDIZADO</vt:lpstr>
      <vt:lpstr>UMA JORNADA CONSTANTE</vt:lpstr>
      <vt:lpstr>MAPA DE CERTIFICAÇÕES AWS</vt:lpstr>
      <vt:lpstr>HORA DO 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GOCLOUD AWS COMUNIDADE DE DADOS</dc:title>
  <cp:lastModifiedBy>Thiago Panini</cp:lastModifiedBy>
  <cp:revision>11</cp:revision>
  <dcterms:modified xsi:type="dcterms:W3CDTF">2022-05-17T02:03:30Z</dcterms:modified>
</cp:coreProperties>
</file>