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  <p:sldMasterId id="2147483715" r:id="rId2"/>
  </p:sldMasterIdLst>
  <p:notesMasterIdLst>
    <p:notesMasterId r:id="rId20"/>
  </p:notesMasterIdLst>
  <p:handoutMasterIdLst>
    <p:handoutMasterId r:id="rId21"/>
  </p:handoutMasterIdLst>
  <p:sldIdLst>
    <p:sldId id="312" r:id="rId3"/>
    <p:sldId id="258" r:id="rId4"/>
    <p:sldId id="313" r:id="rId5"/>
    <p:sldId id="319" r:id="rId6"/>
    <p:sldId id="320" r:id="rId7"/>
    <p:sldId id="322" r:id="rId8"/>
    <p:sldId id="325" r:id="rId9"/>
    <p:sldId id="328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A5A165D2-FAF3-4748-963E-DC5CC41A5C80}">
          <p14:sldIdLst>
            <p14:sldId id="312"/>
            <p14:sldId id="258"/>
          </p14:sldIdLst>
        </p14:section>
        <p14:section name="Cloud Computing" id="{D13B5883-D3F6-41E1-8D7C-5B4F50EB0B0E}">
          <p14:sldIdLst>
            <p14:sldId id="313"/>
            <p14:sldId id="319"/>
            <p14:sldId id="320"/>
            <p14:sldId id="322"/>
            <p14:sldId id="325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A38D7D-4D66-4C37-B505-F055919EEF6E}">
  <a:tblStyle styleId="{91A38D7D-4D66-4C37-B505-F055919EEF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8" autoAdjust="0"/>
  </p:normalViewPr>
  <p:slideViewPr>
    <p:cSldViewPr snapToGrid="0">
      <p:cViewPr varScale="1">
        <p:scale>
          <a:sx n="139" d="100"/>
          <a:sy n="139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DF3BEB6-FD2C-04E2-79A5-638212EE53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E7E69F-74D3-6E58-63C0-31BFBBA8CB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00B99-8A11-4FFA-9193-5F9B9782A7AC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05A189-2987-586E-3072-413868ADC7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131657-D4C8-3F86-1C17-4D59DCEECA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0D2E3-CE35-400C-92D9-0FF725E9F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843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cfcef7f9bd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cfcef7f9bd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608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103f25f02dd_0_4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103f25f02dd_0_4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103f25f02dd_0_4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103f25f02dd_0_4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729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3e95d87e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03e95d87e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030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3e95d87e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03e95d87e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673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3e95d87e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03e95d87e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360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3e95d87e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03e95d87e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547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03f6bbf5d8_1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03f6bbf5d8_1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520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103f25f02dd_0_5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103f25f02dd_0_5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94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cef7f9bd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fcef7f9bd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05f6cd14c6_0_3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05f6cd14c6_0_3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4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3f25f02dd_0_4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3f25f02dd_0_4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16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3f25f02dd_0_4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3f25f02dd_0_4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77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3f25f02dd_0_4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3f25f02dd_0_4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66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3f25f02dd_0_4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3f25f02dd_0_4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0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067c08969f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067c08969f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258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103f25f02dd_0_4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103f25f02dd_0_4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56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9191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651" y="1798125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9754832" flipH="1">
            <a:off x="-565966" y="-3083460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20401" y="4434249"/>
            <a:ext cx="1608509" cy="174242"/>
            <a:chOff x="7696550" y="850149"/>
            <a:chExt cx="1671873" cy="181125"/>
          </a:xfrm>
        </p:grpSpPr>
        <p:sp>
          <p:nvSpPr>
            <p:cNvPr id="12" name="Google Shape;12;p2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15095" y="425559"/>
            <a:ext cx="442959" cy="147424"/>
            <a:chOff x="7749438" y="2914107"/>
            <a:chExt cx="268818" cy="89462"/>
          </a:xfrm>
        </p:grpSpPr>
        <p:sp>
          <p:nvSpPr>
            <p:cNvPr id="37" name="Google Shape;37;p2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3825100" y="1271600"/>
            <a:ext cx="46038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43" name="Google Shape;43;p2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rgbClr val="191919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9896308" flipH="1">
            <a:off x="-738006" y="-3076956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9896308" flipH="1">
            <a:off x="-1116708" y="-3469022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2573094">
            <a:off x="-3304311" y="2346744"/>
            <a:ext cx="8358612" cy="5717632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52" name="Google Shape;52;p3"/>
          <p:cNvSpPr/>
          <p:nvPr/>
        </p:nvSpPr>
        <p:spPr>
          <a:xfrm rot="2573094">
            <a:off x="-3339722" y="2658923"/>
            <a:ext cx="8358612" cy="5717632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 flipH="1">
            <a:off x="715100" y="3915725"/>
            <a:ext cx="3767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ctrTitle"/>
          </p:nvPr>
        </p:nvSpPr>
        <p:spPr>
          <a:xfrm flipH="1">
            <a:off x="927525" y="2591136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2" hasCustomPrompt="1"/>
          </p:nvPr>
        </p:nvSpPr>
        <p:spPr>
          <a:xfrm>
            <a:off x="1713061" y="1831600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grpSp>
        <p:nvGrpSpPr>
          <p:cNvPr id="56" name="Google Shape;56;p3"/>
          <p:cNvGrpSpPr/>
          <p:nvPr/>
        </p:nvGrpSpPr>
        <p:grpSpPr>
          <a:xfrm rot="-10390200">
            <a:off x="659748" y="1591113"/>
            <a:ext cx="382628" cy="285530"/>
            <a:chOff x="8730655" y="2307484"/>
            <a:chExt cx="275279" cy="205420"/>
          </a:xfrm>
        </p:grpSpPr>
        <p:sp>
          <p:nvSpPr>
            <p:cNvPr id="57" name="Google Shape;57;p3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 rot="5400000">
            <a:off x="8207432" y="4463684"/>
            <a:ext cx="442959" cy="147424"/>
            <a:chOff x="7749438" y="2914107"/>
            <a:chExt cx="268818" cy="89462"/>
          </a:xfrm>
        </p:grpSpPr>
        <p:sp>
          <p:nvSpPr>
            <p:cNvPr id="60" name="Google Shape;60;p3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196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191919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 rot="-179989" flipH="1">
            <a:off x="-1707682" y="2297515"/>
            <a:ext cx="12559355" cy="9346195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rot="-9931862">
            <a:off x="-298487" y="-1894873"/>
            <a:ext cx="10896690" cy="3257173"/>
          </a:xfrm>
          <a:custGeom>
            <a:avLst/>
            <a:gdLst/>
            <a:ahLst/>
            <a:cxnLst/>
            <a:rect l="l" t="t" r="r" b="b"/>
            <a:pathLst>
              <a:path w="358119" h="118213" extrusionOk="0">
                <a:moveTo>
                  <a:pt x="1248" y="116063"/>
                </a:moveTo>
                <a:cubicBezTo>
                  <a:pt x="-7007" y="108253"/>
                  <a:pt x="27410" y="64882"/>
                  <a:pt x="53826" y="60437"/>
                </a:cubicBezTo>
                <a:cubicBezTo>
                  <a:pt x="80242" y="55992"/>
                  <a:pt x="126978" y="91679"/>
                  <a:pt x="159744" y="89393"/>
                </a:cubicBezTo>
                <a:cubicBezTo>
                  <a:pt x="192510" y="87107"/>
                  <a:pt x="225276" y="59993"/>
                  <a:pt x="250422" y="46721"/>
                </a:cubicBezTo>
                <a:cubicBezTo>
                  <a:pt x="275568" y="33450"/>
                  <a:pt x="296396" y="17511"/>
                  <a:pt x="310620" y="9764"/>
                </a:cubicBezTo>
                <a:cubicBezTo>
                  <a:pt x="324844" y="2017"/>
                  <a:pt x="330178" y="-904"/>
                  <a:pt x="335766" y="239"/>
                </a:cubicBezTo>
                <a:cubicBezTo>
                  <a:pt x="341354" y="1382"/>
                  <a:pt x="342624" y="-1221"/>
                  <a:pt x="344148" y="16622"/>
                </a:cubicBezTo>
                <a:cubicBezTo>
                  <a:pt x="345672" y="34466"/>
                  <a:pt x="374311" y="91362"/>
                  <a:pt x="344910" y="107300"/>
                </a:cubicBezTo>
                <a:cubicBezTo>
                  <a:pt x="315510" y="123239"/>
                  <a:pt x="208004" y="112253"/>
                  <a:pt x="167745" y="112253"/>
                </a:cubicBezTo>
                <a:cubicBezTo>
                  <a:pt x="127486" y="112253"/>
                  <a:pt x="131106" y="106665"/>
                  <a:pt x="103356" y="107300"/>
                </a:cubicBezTo>
                <a:cubicBezTo>
                  <a:pt x="75607" y="107935"/>
                  <a:pt x="9503" y="123874"/>
                  <a:pt x="1248" y="11606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67" name="Google Shape;67;p4"/>
          <p:cNvSpPr/>
          <p:nvPr/>
        </p:nvSpPr>
        <p:spPr>
          <a:xfrm rot="10800000">
            <a:off x="7958955" y="-1104083"/>
            <a:ext cx="62" cy="6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10800000">
            <a:off x="7956650" y="-1106451"/>
            <a:ext cx="2367" cy="2430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38" y="38"/>
                </a:moveTo>
                <a:lnTo>
                  <a:pt x="38" y="38"/>
                </a:lnTo>
                <a:lnTo>
                  <a:pt x="0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800000">
            <a:off x="7943069" y="-1106451"/>
            <a:ext cx="15949" cy="15949"/>
          </a:xfrm>
          <a:custGeom>
            <a:avLst/>
            <a:gdLst/>
            <a:ahLst/>
            <a:cxnLst/>
            <a:rect l="l" t="t" r="r" b="b"/>
            <a:pathLst>
              <a:path w="256" h="256" extrusionOk="0">
                <a:moveTo>
                  <a:pt x="218" y="1"/>
                </a:moveTo>
                <a:lnTo>
                  <a:pt x="0" y="218"/>
                </a:lnTo>
                <a:lnTo>
                  <a:pt x="38" y="255"/>
                </a:lnTo>
                <a:lnTo>
                  <a:pt x="255" y="38"/>
                </a:lnTo>
                <a:lnTo>
                  <a:pt x="218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 rot="10800000">
            <a:off x="7958955" y="-1104083"/>
            <a:ext cx="2367" cy="2430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0" y="0"/>
                </a:moveTo>
                <a:lnTo>
                  <a:pt x="0" y="0"/>
                </a:lnTo>
                <a:lnTo>
                  <a:pt x="37" y="3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rot="10800000">
            <a:off x="9301884" y="-1106451"/>
            <a:ext cx="2430" cy="2430"/>
          </a:xfrm>
          <a:custGeom>
            <a:avLst/>
            <a:gdLst/>
            <a:ahLst/>
            <a:cxnLst/>
            <a:rect l="l" t="t" r="r" b="b"/>
            <a:pathLst>
              <a:path w="39" h="39" extrusionOk="0">
                <a:moveTo>
                  <a:pt x="1" y="1"/>
                </a:moveTo>
                <a:lnTo>
                  <a:pt x="38" y="3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 rot="10800000">
            <a:off x="9288365" y="-1106451"/>
            <a:ext cx="15949" cy="15949"/>
          </a:xfrm>
          <a:custGeom>
            <a:avLst/>
            <a:gdLst/>
            <a:ahLst/>
            <a:cxnLst/>
            <a:rect l="l" t="t" r="r" b="b"/>
            <a:pathLst>
              <a:path w="256" h="256" extrusionOk="0">
                <a:moveTo>
                  <a:pt x="218" y="1"/>
                </a:moveTo>
                <a:lnTo>
                  <a:pt x="1" y="218"/>
                </a:lnTo>
                <a:lnTo>
                  <a:pt x="38" y="255"/>
                </a:lnTo>
                <a:lnTo>
                  <a:pt x="255" y="38"/>
                </a:lnTo>
                <a:lnTo>
                  <a:pt x="218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9304252" y="-1104083"/>
            <a:ext cx="2367" cy="2430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0" y="0"/>
                </a:moveTo>
                <a:lnTo>
                  <a:pt x="38" y="3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rot="10800000">
            <a:off x="9290670" y="-1104083"/>
            <a:ext cx="15949" cy="15886"/>
          </a:xfrm>
          <a:custGeom>
            <a:avLst/>
            <a:gdLst/>
            <a:ahLst/>
            <a:cxnLst/>
            <a:rect l="l" t="t" r="r" b="b"/>
            <a:pathLst>
              <a:path w="256" h="255" extrusionOk="0">
                <a:moveTo>
                  <a:pt x="217" y="0"/>
                </a:moveTo>
                <a:lnTo>
                  <a:pt x="0" y="216"/>
                </a:lnTo>
                <a:lnTo>
                  <a:pt x="38" y="255"/>
                </a:lnTo>
                <a:lnTo>
                  <a:pt x="255" y="38"/>
                </a:lnTo>
                <a:lnTo>
                  <a:pt x="217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720000" y="399900"/>
            <a:ext cx="7704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055100" cy="332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0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77" name="Google Shape;77;p4"/>
          <p:cNvGrpSpPr/>
          <p:nvPr/>
        </p:nvGrpSpPr>
        <p:grpSpPr>
          <a:xfrm>
            <a:off x="8132795" y="4329659"/>
            <a:ext cx="442959" cy="147424"/>
            <a:chOff x="7749438" y="2914107"/>
            <a:chExt cx="268818" cy="89462"/>
          </a:xfrm>
        </p:grpSpPr>
        <p:sp>
          <p:nvSpPr>
            <p:cNvPr id="78" name="Google Shape;78;p4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4"/>
          <p:cNvGrpSpPr/>
          <p:nvPr/>
        </p:nvGrpSpPr>
        <p:grpSpPr>
          <a:xfrm>
            <a:off x="1257790" y="4919746"/>
            <a:ext cx="2148655" cy="84630"/>
            <a:chOff x="1593183" y="4904561"/>
            <a:chExt cx="3994524" cy="157335"/>
          </a:xfrm>
        </p:grpSpPr>
        <p:sp>
          <p:nvSpPr>
            <p:cNvPr id="83" name="Google Shape;83;p4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8641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ctrTitle"/>
          </p:nvPr>
        </p:nvSpPr>
        <p:spPr>
          <a:xfrm>
            <a:off x="5728748" y="2628993"/>
            <a:ext cx="13716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5042950" y="3011400"/>
            <a:ext cx="2743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 idx="2"/>
          </p:nvPr>
        </p:nvSpPr>
        <p:spPr>
          <a:xfrm>
            <a:off x="715088" y="446894"/>
            <a:ext cx="73152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ctrTitle" idx="3"/>
          </p:nvPr>
        </p:nvSpPr>
        <p:spPr>
          <a:xfrm>
            <a:off x="2045693" y="2628993"/>
            <a:ext cx="13716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1359900" y="3007474"/>
            <a:ext cx="2743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97" name="Google Shape;97;p5"/>
          <p:cNvSpPr/>
          <p:nvPr/>
        </p:nvSpPr>
        <p:spPr>
          <a:xfrm rot="868138">
            <a:off x="-3156671" y="2341941"/>
            <a:ext cx="14404712" cy="4305838"/>
          </a:xfrm>
          <a:custGeom>
            <a:avLst/>
            <a:gdLst/>
            <a:ahLst/>
            <a:cxnLst/>
            <a:rect l="l" t="t" r="r" b="b"/>
            <a:pathLst>
              <a:path w="358119" h="118213" extrusionOk="0">
                <a:moveTo>
                  <a:pt x="1248" y="116063"/>
                </a:moveTo>
                <a:cubicBezTo>
                  <a:pt x="-7007" y="108253"/>
                  <a:pt x="27410" y="64882"/>
                  <a:pt x="53826" y="60437"/>
                </a:cubicBezTo>
                <a:cubicBezTo>
                  <a:pt x="80242" y="55992"/>
                  <a:pt x="126978" y="91679"/>
                  <a:pt x="159744" y="89393"/>
                </a:cubicBezTo>
                <a:cubicBezTo>
                  <a:pt x="192510" y="87107"/>
                  <a:pt x="225276" y="59993"/>
                  <a:pt x="250422" y="46721"/>
                </a:cubicBezTo>
                <a:cubicBezTo>
                  <a:pt x="275568" y="33450"/>
                  <a:pt x="296396" y="17511"/>
                  <a:pt x="310620" y="9764"/>
                </a:cubicBezTo>
                <a:cubicBezTo>
                  <a:pt x="324844" y="2017"/>
                  <a:pt x="330178" y="-904"/>
                  <a:pt x="335766" y="239"/>
                </a:cubicBezTo>
                <a:cubicBezTo>
                  <a:pt x="341354" y="1382"/>
                  <a:pt x="342624" y="-1221"/>
                  <a:pt x="344148" y="16622"/>
                </a:cubicBezTo>
                <a:cubicBezTo>
                  <a:pt x="345672" y="34466"/>
                  <a:pt x="374311" y="91362"/>
                  <a:pt x="344910" y="107300"/>
                </a:cubicBezTo>
                <a:cubicBezTo>
                  <a:pt x="315510" y="123239"/>
                  <a:pt x="208004" y="112253"/>
                  <a:pt x="167745" y="112253"/>
                </a:cubicBezTo>
                <a:cubicBezTo>
                  <a:pt x="127486" y="112253"/>
                  <a:pt x="131106" y="106665"/>
                  <a:pt x="103356" y="107300"/>
                </a:cubicBezTo>
                <a:cubicBezTo>
                  <a:pt x="75607" y="107935"/>
                  <a:pt x="9503" y="123874"/>
                  <a:pt x="1248" y="11606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grpSp>
        <p:nvGrpSpPr>
          <p:cNvPr id="98" name="Google Shape;98;p5"/>
          <p:cNvGrpSpPr/>
          <p:nvPr/>
        </p:nvGrpSpPr>
        <p:grpSpPr>
          <a:xfrm>
            <a:off x="4057195" y="4421159"/>
            <a:ext cx="442959" cy="147424"/>
            <a:chOff x="7749438" y="2914107"/>
            <a:chExt cx="268818" cy="89462"/>
          </a:xfrm>
        </p:grpSpPr>
        <p:sp>
          <p:nvSpPr>
            <p:cNvPr id="99" name="Google Shape;99;p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5"/>
          <p:cNvGrpSpPr/>
          <p:nvPr/>
        </p:nvGrpSpPr>
        <p:grpSpPr>
          <a:xfrm>
            <a:off x="8644563" y="224900"/>
            <a:ext cx="264675" cy="222000"/>
            <a:chOff x="1858425" y="4612725"/>
            <a:chExt cx="264675" cy="222000"/>
          </a:xfrm>
        </p:grpSpPr>
        <p:cxnSp>
          <p:nvCxnSpPr>
            <p:cNvPr id="104" name="Google Shape;104;p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7056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rgbClr val="191919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720000" y="397400"/>
            <a:ext cx="7704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"/>
          <p:cNvSpPr/>
          <p:nvPr/>
        </p:nvSpPr>
        <p:spPr>
          <a:xfrm rot="1001129">
            <a:off x="-2581476" y="2249314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 rot="9798871" flipH="1">
            <a:off x="5929637" y="-5217361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6"/>
          <p:cNvGrpSpPr/>
          <p:nvPr/>
        </p:nvGrpSpPr>
        <p:grpSpPr>
          <a:xfrm rot="10390200" flipH="1">
            <a:off x="8350198" y="661563"/>
            <a:ext cx="382628" cy="285530"/>
            <a:chOff x="8730655" y="2307484"/>
            <a:chExt cx="275279" cy="205420"/>
          </a:xfrm>
        </p:grpSpPr>
        <p:sp>
          <p:nvSpPr>
            <p:cNvPr id="113" name="Google Shape;113;p6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6"/>
          <p:cNvGrpSpPr/>
          <p:nvPr/>
        </p:nvGrpSpPr>
        <p:grpSpPr>
          <a:xfrm rot="5400000">
            <a:off x="424807" y="3871359"/>
            <a:ext cx="442959" cy="147424"/>
            <a:chOff x="7749438" y="2914107"/>
            <a:chExt cx="268818" cy="89462"/>
          </a:xfrm>
        </p:grpSpPr>
        <p:sp>
          <p:nvSpPr>
            <p:cNvPr id="116" name="Google Shape;116;p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522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rgbClr val="191919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715100" y="1852650"/>
            <a:ext cx="4099800" cy="6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1"/>
          </p:nvPr>
        </p:nvSpPr>
        <p:spPr>
          <a:xfrm>
            <a:off x="715100" y="2551725"/>
            <a:ext cx="40998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/>
          <p:nvPr/>
        </p:nvSpPr>
        <p:spPr>
          <a:xfrm rot="-3327390" flipH="1">
            <a:off x="1735445" y="2035593"/>
            <a:ext cx="11729568" cy="8539300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 rot="-3327401" flipH="1">
            <a:off x="2308964" y="-1452835"/>
            <a:ext cx="14243270" cy="9420029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 rot="-4407602" flipH="1">
            <a:off x="4364186" y="958635"/>
            <a:ext cx="13573461" cy="928684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715101" y="534999"/>
            <a:ext cx="1608509" cy="174242"/>
            <a:chOff x="7696550" y="850149"/>
            <a:chExt cx="1671873" cy="181125"/>
          </a:xfrm>
        </p:grpSpPr>
        <p:sp>
          <p:nvSpPr>
            <p:cNvPr id="127" name="Google Shape;127;p7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7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152" name="Google Shape;152;p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1697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8">
          <p15:clr>
            <a:srgbClr val="FA7B17"/>
          </p15:clr>
        </p15:guide>
        <p15:guide id="2" pos="2206">
          <p15:clr>
            <a:srgbClr val="FA7B17"/>
          </p15:clr>
        </p15:guide>
        <p15:guide id="3" pos="1765">
          <p15:clr>
            <a:srgbClr val="FA7B17"/>
          </p15:clr>
        </p15:guide>
        <p15:guide id="4" orient="horz" pos="1250">
          <p15:clr>
            <a:srgbClr val="FA7B17"/>
          </p15:clr>
        </p15:guide>
        <p15:guide id="5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ctrTitle"/>
          </p:nvPr>
        </p:nvSpPr>
        <p:spPr>
          <a:xfrm>
            <a:off x="3716075" y="1041100"/>
            <a:ext cx="4685400" cy="18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8" name="Google Shape;158;p8"/>
          <p:cNvSpPr/>
          <p:nvPr/>
        </p:nvSpPr>
        <p:spPr>
          <a:xfrm rot="1800031">
            <a:off x="-3866664" y="-197974"/>
            <a:ext cx="12559382" cy="9346253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"/>
          <p:cNvSpPr/>
          <p:nvPr/>
        </p:nvSpPr>
        <p:spPr>
          <a:xfrm rot="1800031">
            <a:off x="-3783814" y="487776"/>
            <a:ext cx="12559382" cy="9346253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8"/>
          <p:cNvGrpSpPr/>
          <p:nvPr/>
        </p:nvGrpSpPr>
        <p:grpSpPr>
          <a:xfrm rot="409800">
            <a:off x="5131123" y="3817363"/>
            <a:ext cx="382628" cy="285530"/>
            <a:chOff x="8730655" y="2307484"/>
            <a:chExt cx="275279" cy="205420"/>
          </a:xfrm>
        </p:grpSpPr>
        <p:sp>
          <p:nvSpPr>
            <p:cNvPr id="161" name="Google Shape;161;p8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8"/>
          <p:cNvGrpSpPr/>
          <p:nvPr/>
        </p:nvGrpSpPr>
        <p:grpSpPr>
          <a:xfrm rot="5400000">
            <a:off x="2795082" y="892484"/>
            <a:ext cx="442959" cy="147424"/>
            <a:chOff x="7749438" y="2914107"/>
            <a:chExt cx="268818" cy="89462"/>
          </a:xfrm>
        </p:grpSpPr>
        <p:sp>
          <p:nvSpPr>
            <p:cNvPr id="164" name="Google Shape;164;p8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01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rgbClr val="191919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3766825" y="2000100"/>
            <a:ext cx="40170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subTitle" idx="1"/>
          </p:nvPr>
        </p:nvSpPr>
        <p:spPr>
          <a:xfrm>
            <a:off x="3643825" y="2630875"/>
            <a:ext cx="42630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9"/>
          <p:cNvSpPr/>
          <p:nvPr/>
        </p:nvSpPr>
        <p:spPr>
          <a:xfrm rot="1001129">
            <a:off x="-1343651" y="1715239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 rot="9798836" flipH="1">
            <a:off x="-1456282" y="-4057182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9"/>
          <p:cNvGrpSpPr/>
          <p:nvPr/>
        </p:nvGrpSpPr>
        <p:grpSpPr>
          <a:xfrm>
            <a:off x="6889570" y="4381659"/>
            <a:ext cx="442959" cy="147424"/>
            <a:chOff x="7749438" y="2914107"/>
            <a:chExt cx="268818" cy="89462"/>
          </a:xfrm>
        </p:grpSpPr>
        <p:sp>
          <p:nvSpPr>
            <p:cNvPr id="174" name="Google Shape;174;p9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9"/>
          <p:cNvGrpSpPr/>
          <p:nvPr/>
        </p:nvGrpSpPr>
        <p:grpSpPr>
          <a:xfrm>
            <a:off x="450413" y="1702350"/>
            <a:ext cx="264675" cy="222000"/>
            <a:chOff x="1858425" y="4612725"/>
            <a:chExt cx="264675" cy="222000"/>
          </a:xfrm>
        </p:grpSpPr>
        <p:cxnSp>
          <p:nvCxnSpPr>
            <p:cNvPr id="179" name="Google Shape;179;p9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9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9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9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82910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rgbClr val="191919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4664025" y="2118275"/>
            <a:ext cx="3765000" cy="20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4850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2085898" y="1709825"/>
            <a:ext cx="3337500" cy="26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11"/>
          <p:cNvSpPr/>
          <p:nvPr/>
        </p:nvSpPr>
        <p:spPr>
          <a:xfrm rot="-9754832">
            <a:off x="-2137041" y="-3710335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8541400" y="437875"/>
            <a:ext cx="276000" cy="345500"/>
          </a:xfrm>
          <a:custGeom>
            <a:avLst/>
            <a:gdLst/>
            <a:ahLst/>
            <a:cxnLst/>
            <a:rect l="l" t="t" r="r" b="b"/>
            <a:pathLst>
              <a:path w="11040" h="13820" extrusionOk="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90" name="Google Shape;190;p11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191" name="Google Shape;191;p11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1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1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1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86608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>
            <a:spLocks noGrp="1"/>
          </p:cNvSpPr>
          <p:nvPr>
            <p:ph type="title" hasCustomPrompt="1"/>
          </p:nvPr>
        </p:nvSpPr>
        <p:spPr>
          <a:xfrm>
            <a:off x="1390250" y="2273800"/>
            <a:ext cx="6389700" cy="97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12"/>
          <p:cNvSpPr txBox="1">
            <a:spLocks noGrp="1"/>
          </p:cNvSpPr>
          <p:nvPr>
            <p:ph type="body" idx="1"/>
          </p:nvPr>
        </p:nvSpPr>
        <p:spPr>
          <a:xfrm>
            <a:off x="2216025" y="3605125"/>
            <a:ext cx="48615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12"/>
          <p:cNvSpPr/>
          <p:nvPr/>
        </p:nvSpPr>
        <p:spPr>
          <a:xfrm rot="9798871" flipH="1">
            <a:off x="-1267451" y="-3724861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"/>
          <p:cNvSpPr/>
          <p:nvPr/>
        </p:nvSpPr>
        <p:spPr>
          <a:xfrm rot="9798836" flipH="1">
            <a:off x="-1469982" y="-4562832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2"/>
          <p:cNvGrpSpPr/>
          <p:nvPr/>
        </p:nvGrpSpPr>
        <p:grpSpPr>
          <a:xfrm>
            <a:off x="652226" y="4608499"/>
            <a:ext cx="1608509" cy="174242"/>
            <a:chOff x="7696550" y="850149"/>
            <a:chExt cx="1671873" cy="181125"/>
          </a:xfrm>
        </p:grpSpPr>
        <p:sp>
          <p:nvSpPr>
            <p:cNvPr id="201" name="Google Shape;201;p12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2"/>
          <p:cNvGrpSpPr/>
          <p:nvPr/>
        </p:nvGrpSpPr>
        <p:grpSpPr>
          <a:xfrm flipH="1">
            <a:off x="6221176" y="1600099"/>
            <a:ext cx="1608509" cy="174242"/>
            <a:chOff x="7696550" y="850149"/>
            <a:chExt cx="1671873" cy="181125"/>
          </a:xfrm>
        </p:grpSpPr>
        <p:sp>
          <p:nvSpPr>
            <p:cNvPr id="226" name="Google Shape;226;p12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2"/>
          <p:cNvGrpSpPr/>
          <p:nvPr/>
        </p:nvGrpSpPr>
        <p:grpSpPr>
          <a:xfrm rot="5400000">
            <a:off x="8207432" y="4463684"/>
            <a:ext cx="442959" cy="147424"/>
            <a:chOff x="7749438" y="2914107"/>
            <a:chExt cx="268818" cy="89462"/>
          </a:xfrm>
        </p:grpSpPr>
        <p:sp>
          <p:nvSpPr>
            <p:cNvPr id="251" name="Google Shape;251;p12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092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191919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3766825" y="2000100"/>
            <a:ext cx="40170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70" name="Google Shape;170;p9"/>
          <p:cNvSpPr txBox="1">
            <a:spLocks noGrp="1"/>
          </p:cNvSpPr>
          <p:nvPr>
            <p:ph type="subTitle" idx="1"/>
          </p:nvPr>
        </p:nvSpPr>
        <p:spPr>
          <a:xfrm>
            <a:off x="3643825" y="2630875"/>
            <a:ext cx="42630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1" name="Google Shape;171;p9"/>
          <p:cNvSpPr/>
          <p:nvPr/>
        </p:nvSpPr>
        <p:spPr>
          <a:xfrm rot="1001129">
            <a:off x="-1343651" y="1715239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 rot="9798836" flipH="1">
            <a:off x="-1456282" y="-4057182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9"/>
          <p:cNvGrpSpPr/>
          <p:nvPr/>
        </p:nvGrpSpPr>
        <p:grpSpPr>
          <a:xfrm>
            <a:off x="6889570" y="4381659"/>
            <a:ext cx="442959" cy="147424"/>
            <a:chOff x="7749438" y="2914107"/>
            <a:chExt cx="268818" cy="89462"/>
          </a:xfrm>
        </p:grpSpPr>
        <p:sp>
          <p:nvSpPr>
            <p:cNvPr id="174" name="Google Shape;174;p9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9"/>
          <p:cNvGrpSpPr/>
          <p:nvPr/>
        </p:nvGrpSpPr>
        <p:grpSpPr>
          <a:xfrm>
            <a:off x="450413" y="1702350"/>
            <a:ext cx="264675" cy="222000"/>
            <a:chOff x="1858425" y="4612725"/>
            <a:chExt cx="264675" cy="222000"/>
          </a:xfrm>
        </p:grpSpPr>
        <p:cxnSp>
          <p:nvCxnSpPr>
            <p:cNvPr id="179" name="Google Shape;179;p9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9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9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9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04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rgbClr val="191919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subTitle" idx="1"/>
          </p:nvPr>
        </p:nvSpPr>
        <p:spPr>
          <a:xfrm flipH="1">
            <a:off x="4195600" y="3721850"/>
            <a:ext cx="3767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ctrTitle"/>
          </p:nvPr>
        </p:nvSpPr>
        <p:spPr>
          <a:xfrm flipH="1">
            <a:off x="4408025" y="2398661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title" idx="2" hasCustomPrompt="1"/>
          </p:nvPr>
        </p:nvSpPr>
        <p:spPr>
          <a:xfrm>
            <a:off x="5224336" y="1653725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260" name="Google Shape;260;p14"/>
          <p:cNvSpPr/>
          <p:nvPr/>
        </p:nvSpPr>
        <p:spPr>
          <a:xfrm rot="9896308" flipH="1">
            <a:off x="-973668" y="-2814122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"/>
          <p:cNvSpPr/>
          <p:nvPr/>
        </p:nvSpPr>
        <p:spPr>
          <a:xfrm rot="1820357">
            <a:off x="-188012" y="1800218"/>
            <a:ext cx="9902804" cy="6328393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62" name="Google Shape;262;p14"/>
          <p:cNvSpPr/>
          <p:nvPr/>
        </p:nvSpPr>
        <p:spPr>
          <a:xfrm rot="1820357">
            <a:off x="-190436" y="2114393"/>
            <a:ext cx="9902804" cy="6328393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grpSp>
        <p:nvGrpSpPr>
          <p:cNvPr id="263" name="Google Shape;263;p14"/>
          <p:cNvGrpSpPr/>
          <p:nvPr/>
        </p:nvGrpSpPr>
        <p:grpSpPr>
          <a:xfrm rot="-10390200">
            <a:off x="8080598" y="2378663"/>
            <a:ext cx="382628" cy="285530"/>
            <a:chOff x="8730655" y="2307484"/>
            <a:chExt cx="275279" cy="205420"/>
          </a:xfrm>
        </p:grpSpPr>
        <p:sp>
          <p:nvSpPr>
            <p:cNvPr id="264" name="Google Shape;264;p14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450425" y="1913425"/>
            <a:ext cx="264675" cy="222000"/>
            <a:chOff x="1858425" y="4612725"/>
            <a:chExt cx="264675" cy="222000"/>
          </a:xfrm>
        </p:grpSpPr>
        <p:cxnSp>
          <p:nvCxnSpPr>
            <p:cNvPr id="267" name="Google Shape;267;p14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4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14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14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80627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rgbClr val="191919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/>
          <p:nvPr/>
        </p:nvSpPr>
        <p:spPr>
          <a:xfrm rot="-9896308">
            <a:off x="-2102733" y="-3025456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"/>
          <p:cNvSpPr/>
          <p:nvPr/>
        </p:nvSpPr>
        <p:spPr>
          <a:xfrm rot="-9896308">
            <a:off x="-1724031" y="-3417522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"/>
          <p:cNvSpPr/>
          <p:nvPr/>
        </p:nvSpPr>
        <p:spPr>
          <a:xfrm rot="-2054832" flipH="1">
            <a:off x="238711" y="1310042"/>
            <a:ext cx="10107722" cy="6762320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75" name="Google Shape;275;p15"/>
          <p:cNvSpPr/>
          <p:nvPr/>
        </p:nvSpPr>
        <p:spPr>
          <a:xfrm rot="-2054832" flipH="1">
            <a:off x="287021" y="1622221"/>
            <a:ext cx="10107722" cy="6762320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 flipH="1">
            <a:off x="715125" y="3442975"/>
            <a:ext cx="3767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ctrTitle"/>
          </p:nvPr>
        </p:nvSpPr>
        <p:spPr>
          <a:xfrm flipH="1">
            <a:off x="927525" y="2128086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title" idx="2" hasCustomPrompt="1"/>
          </p:nvPr>
        </p:nvSpPr>
        <p:spPr>
          <a:xfrm>
            <a:off x="1713061" y="1375375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grpSp>
        <p:nvGrpSpPr>
          <p:cNvPr id="279" name="Google Shape;279;p15"/>
          <p:cNvGrpSpPr/>
          <p:nvPr/>
        </p:nvGrpSpPr>
        <p:grpSpPr>
          <a:xfrm>
            <a:off x="4671195" y="1406634"/>
            <a:ext cx="442959" cy="147424"/>
            <a:chOff x="7749438" y="2914107"/>
            <a:chExt cx="268818" cy="89462"/>
          </a:xfrm>
        </p:grpSpPr>
        <p:sp>
          <p:nvSpPr>
            <p:cNvPr id="280" name="Google Shape;280;p1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15"/>
          <p:cNvGrpSpPr/>
          <p:nvPr/>
        </p:nvGrpSpPr>
        <p:grpSpPr>
          <a:xfrm>
            <a:off x="8164225" y="1554050"/>
            <a:ext cx="264675" cy="222000"/>
            <a:chOff x="1858425" y="4612725"/>
            <a:chExt cx="264675" cy="222000"/>
          </a:xfrm>
        </p:grpSpPr>
        <p:cxnSp>
          <p:nvCxnSpPr>
            <p:cNvPr id="285" name="Google Shape;285;p1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1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04952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rgbClr val="191919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/>
          <p:nvPr/>
        </p:nvSpPr>
        <p:spPr>
          <a:xfrm rot="-903692" flipH="1">
            <a:off x="-2259708" y="2435761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6"/>
          <p:cNvSpPr/>
          <p:nvPr/>
        </p:nvSpPr>
        <p:spPr>
          <a:xfrm rot="-903692" flipH="1">
            <a:off x="-1881006" y="2827827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"/>
          <p:cNvSpPr/>
          <p:nvPr/>
        </p:nvSpPr>
        <p:spPr>
          <a:xfrm rot="8946134" flipH="1">
            <a:off x="-1289549" y="-3224604"/>
            <a:ext cx="11077274" cy="7349334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93" name="Google Shape;293;p16"/>
          <p:cNvSpPr/>
          <p:nvPr/>
        </p:nvSpPr>
        <p:spPr>
          <a:xfrm rot="8946134" flipH="1">
            <a:off x="-1344503" y="-3536783"/>
            <a:ext cx="11077274" cy="7349334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94" name="Google Shape;294;p16"/>
          <p:cNvSpPr txBox="1">
            <a:spLocks noGrp="1"/>
          </p:cNvSpPr>
          <p:nvPr>
            <p:ph type="subTitle" idx="1"/>
          </p:nvPr>
        </p:nvSpPr>
        <p:spPr>
          <a:xfrm flipH="1">
            <a:off x="4151450" y="3247450"/>
            <a:ext cx="3767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ctrTitle"/>
          </p:nvPr>
        </p:nvSpPr>
        <p:spPr>
          <a:xfrm flipH="1">
            <a:off x="4363875" y="1925736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title" idx="2" hasCustomPrompt="1"/>
          </p:nvPr>
        </p:nvSpPr>
        <p:spPr>
          <a:xfrm>
            <a:off x="5180161" y="1169075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grpSp>
        <p:nvGrpSpPr>
          <p:cNvPr id="297" name="Google Shape;297;p16"/>
          <p:cNvGrpSpPr/>
          <p:nvPr/>
        </p:nvGrpSpPr>
        <p:grpSpPr>
          <a:xfrm rot="10390200" flipH="1">
            <a:off x="7722398" y="1134988"/>
            <a:ext cx="382628" cy="285530"/>
            <a:chOff x="8730655" y="2307484"/>
            <a:chExt cx="275279" cy="205420"/>
          </a:xfrm>
        </p:grpSpPr>
        <p:sp>
          <p:nvSpPr>
            <p:cNvPr id="298" name="Google Shape;298;p16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16"/>
          <p:cNvGrpSpPr/>
          <p:nvPr/>
        </p:nvGrpSpPr>
        <p:grpSpPr>
          <a:xfrm rot="5400000">
            <a:off x="175557" y="2960659"/>
            <a:ext cx="442959" cy="147424"/>
            <a:chOff x="7749438" y="2914107"/>
            <a:chExt cx="268818" cy="89462"/>
          </a:xfrm>
        </p:grpSpPr>
        <p:sp>
          <p:nvSpPr>
            <p:cNvPr id="301" name="Google Shape;301;p1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8139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191919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/>
          <p:nvPr/>
        </p:nvSpPr>
        <p:spPr>
          <a:xfrm rot="1001129">
            <a:off x="-1120601" y="1396587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/>
          <p:nvPr/>
        </p:nvSpPr>
        <p:spPr>
          <a:xfrm rot="1001164">
            <a:off x="-1323132" y="1930671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 idx="2" hasCustomPrompt="1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3" hasCustomPrompt="1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1" name="Google Shape;311;p17"/>
          <p:cNvSpPr txBox="1">
            <a:spLocks noGrp="1"/>
          </p:cNvSpPr>
          <p:nvPr>
            <p:ph type="title" idx="4" hasCustomPrompt="1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5" hasCustomPrompt="1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subTitle" idx="6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7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subTitle" idx="8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9"/>
          </p:nvPr>
        </p:nvSpPr>
        <p:spPr>
          <a:xfrm>
            <a:off x="972455" y="23578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subTitle" idx="13"/>
          </p:nvPr>
        </p:nvSpPr>
        <p:spPr>
          <a:xfrm>
            <a:off x="2813963" y="2754670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subTitle" idx="14"/>
          </p:nvPr>
        </p:nvSpPr>
        <p:spPr>
          <a:xfrm>
            <a:off x="4655521" y="3139045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subTitle" idx="15"/>
          </p:nvPr>
        </p:nvSpPr>
        <p:spPr>
          <a:xfrm>
            <a:off x="6497079" y="35267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17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322" name="Google Shape;322;p17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450425" y="3363975"/>
            <a:ext cx="264675" cy="222000"/>
            <a:chOff x="1858425" y="4612725"/>
            <a:chExt cx="264675" cy="222000"/>
          </a:xfrm>
        </p:grpSpPr>
        <p:cxnSp>
          <p:nvCxnSpPr>
            <p:cNvPr id="331" name="Google Shape;331;p1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13543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715100" y="438225"/>
            <a:ext cx="795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8"/>
          <p:cNvSpPr/>
          <p:nvPr/>
        </p:nvSpPr>
        <p:spPr>
          <a:xfrm rot="-1171552" flipH="1">
            <a:off x="-1394101" y="2786036"/>
            <a:ext cx="11932204" cy="6058874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18"/>
          <p:cNvGrpSpPr/>
          <p:nvPr/>
        </p:nvGrpSpPr>
        <p:grpSpPr>
          <a:xfrm>
            <a:off x="2170776" y="4434249"/>
            <a:ext cx="1608509" cy="174242"/>
            <a:chOff x="7696550" y="850149"/>
            <a:chExt cx="1671873" cy="181125"/>
          </a:xfrm>
        </p:grpSpPr>
        <p:sp>
          <p:nvSpPr>
            <p:cNvPr id="339" name="Google Shape;339;p18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8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364" name="Google Shape;364;p18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18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18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18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66933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dk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/>
          <p:nvPr/>
        </p:nvSpPr>
        <p:spPr>
          <a:xfrm rot="-1001164" flipH="1">
            <a:off x="-2600357" y="1683168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>
            <a:off x="272145" y="3121509"/>
            <a:ext cx="442959" cy="147424"/>
            <a:chOff x="7749438" y="2914107"/>
            <a:chExt cx="268818" cy="89462"/>
          </a:xfrm>
        </p:grpSpPr>
        <p:sp>
          <p:nvSpPr>
            <p:cNvPr id="371" name="Google Shape;371;p19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2986925" y="4608500"/>
            <a:ext cx="264675" cy="222000"/>
            <a:chOff x="1858425" y="4612725"/>
            <a:chExt cx="264675" cy="222000"/>
          </a:xfrm>
        </p:grpSpPr>
        <p:cxnSp>
          <p:nvCxnSpPr>
            <p:cNvPr id="377" name="Google Shape;377;p19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19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19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19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25181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dk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/>
          <p:nvPr/>
        </p:nvSpPr>
        <p:spPr>
          <a:xfrm rot="67" flipH="1">
            <a:off x="-5941624" y="1672709"/>
            <a:ext cx="11932278" cy="6059048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/>
          <p:nvPr/>
        </p:nvSpPr>
        <p:spPr>
          <a:xfrm rot="-8674203">
            <a:off x="-1518991" y="-5974516"/>
            <a:ext cx="14095423" cy="762312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title"/>
          </p:nvPr>
        </p:nvSpPr>
        <p:spPr>
          <a:xfrm>
            <a:off x="699860" y="486171"/>
            <a:ext cx="72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 dirty="0"/>
          </a:p>
        </p:txBody>
      </p:sp>
      <p:grpSp>
        <p:nvGrpSpPr>
          <p:cNvPr id="386" name="Google Shape;386;p20"/>
          <p:cNvGrpSpPr/>
          <p:nvPr/>
        </p:nvGrpSpPr>
        <p:grpSpPr>
          <a:xfrm rot="5400000">
            <a:off x="8207432" y="4463684"/>
            <a:ext cx="442959" cy="147424"/>
            <a:chOff x="7749438" y="2914107"/>
            <a:chExt cx="268818" cy="89462"/>
          </a:xfrm>
        </p:grpSpPr>
        <p:sp>
          <p:nvSpPr>
            <p:cNvPr id="387" name="Google Shape;387;p20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5307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191919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"/>
          <p:cNvSpPr txBox="1">
            <a:spLocks noGrp="1"/>
          </p:cNvSpPr>
          <p:nvPr>
            <p:ph type="title"/>
          </p:nvPr>
        </p:nvSpPr>
        <p:spPr>
          <a:xfrm>
            <a:off x="715100" y="222215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1"/>
          </p:nvPr>
        </p:nvSpPr>
        <p:spPr>
          <a:xfrm>
            <a:off x="715100" y="610625"/>
            <a:ext cx="58026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4" name="Google Shape;394;p21"/>
          <p:cNvSpPr/>
          <p:nvPr/>
        </p:nvSpPr>
        <p:spPr>
          <a:xfrm rot="1001164">
            <a:off x="-2351157" y="1410668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21"/>
          <p:cNvGrpSpPr/>
          <p:nvPr/>
        </p:nvGrpSpPr>
        <p:grpSpPr>
          <a:xfrm>
            <a:off x="3784945" y="3535984"/>
            <a:ext cx="442959" cy="147424"/>
            <a:chOff x="7749438" y="2914107"/>
            <a:chExt cx="268818" cy="89462"/>
          </a:xfrm>
        </p:grpSpPr>
        <p:sp>
          <p:nvSpPr>
            <p:cNvPr id="396" name="Google Shape;396;p21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21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401" name="Google Shape;401;p21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34547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rgbClr val="191919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 txBox="1">
            <a:spLocks noGrp="1"/>
          </p:cNvSpPr>
          <p:nvPr>
            <p:ph type="title"/>
          </p:nvPr>
        </p:nvSpPr>
        <p:spPr>
          <a:xfrm>
            <a:off x="715100" y="2106863"/>
            <a:ext cx="3885600" cy="72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22"/>
          <p:cNvSpPr/>
          <p:nvPr/>
        </p:nvSpPr>
        <p:spPr>
          <a:xfrm rot="-180173">
            <a:off x="1147796" y="2108809"/>
            <a:ext cx="11932030" cy="605891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2"/>
          <p:cNvSpPr/>
          <p:nvPr/>
        </p:nvSpPr>
        <p:spPr>
          <a:xfrm rot="-9754832">
            <a:off x="-1634353" y="-3097560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"/>
          </p:nvPr>
        </p:nvSpPr>
        <p:spPr>
          <a:xfrm>
            <a:off x="715100" y="2880350"/>
            <a:ext cx="38856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 rot="10390200" flipH="1">
            <a:off x="2975698" y="1053563"/>
            <a:ext cx="382628" cy="285530"/>
            <a:chOff x="8730655" y="2307484"/>
            <a:chExt cx="275279" cy="205420"/>
          </a:xfrm>
        </p:grpSpPr>
        <p:sp>
          <p:nvSpPr>
            <p:cNvPr id="411" name="Google Shape;411;p22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2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414" name="Google Shape;414;p2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7793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2">
    <p:bg>
      <p:bgPr>
        <a:solidFill>
          <a:srgbClr val="191919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/>
          <p:nvPr/>
        </p:nvSpPr>
        <p:spPr>
          <a:xfrm rot="1001129">
            <a:off x="-1120601" y="1396587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/>
          <p:nvPr/>
        </p:nvSpPr>
        <p:spPr>
          <a:xfrm rot="1001164">
            <a:off x="-1323132" y="1930671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 idx="2" hasCustomPrompt="1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3" hasCustomPrompt="1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311" name="Google Shape;311;p17"/>
          <p:cNvSpPr txBox="1">
            <a:spLocks noGrp="1"/>
          </p:cNvSpPr>
          <p:nvPr>
            <p:ph type="title" idx="4" hasCustomPrompt="1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5" hasCustomPrompt="1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 dirty="0"/>
          </a:p>
        </p:txBody>
      </p:sp>
      <p:sp>
        <p:nvSpPr>
          <p:cNvPr id="314" name="Google Shape;314;p17"/>
          <p:cNvSpPr txBox="1">
            <a:spLocks noGrp="1"/>
          </p:cNvSpPr>
          <p:nvPr>
            <p:ph type="subTitle" idx="6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 dirty="0"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7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 dirty="0"/>
          </a:p>
        </p:txBody>
      </p:sp>
      <p:sp>
        <p:nvSpPr>
          <p:cNvPr id="316" name="Google Shape;316;p17"/>
          <p:cNvSpPr txBox="1">
            <a:spLocks noGrp="1"/>
          </p:cNvSpPr>
          <p:nvPr>
            <p:ph type="subTitle" idx="8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 dirty="0"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9"/>
          </p:nvPr>
        </p:nvSpPr>
        <p:spPr>
          <a:xfrm>
            <a:off x="972455" y="23578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318" name="Google Shape;318;p17"/>
          <p:cNvSpPr txBox="1">
            <a:spLocks noGrp="1"/>
          </p:cNvSpPr>
          <p:nvPr>
            <p:ph type="subTitle" idx="13"/>
          </p:nvPr>
        </p:nvSpPr>
        <p:spPr>
          <a:xfrm>
            <a:off x="2813963" y="2754670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319" name="Google Shape;319;p17"/>
          <p:cNvSpPr txBox="1">
            <a:spLocks noGrp="1"/>
          </p:cNvSpPr>
          <p:nvPr>
            <p:ph type="subTitle" idx="14"/>
          </p:nvPr>
        </p:nvSpPr>
        <p:spPr>
          <a:xfrm>
            <a:off x="4655521" y="3139045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320" name="Google Shape;320;p17"/>
          <p:cNvSpPr txBox="1">
            <a:spLocks noGrp="1"/>
          </p:cNvSpPr>
          <p:nvPr>
            <p:ph type="subTitle" idx="15"/>
          </p:nvPr>
        </p:nvSpPr>
        <p:spPr>
          <a:xfrm>
            <a:off x="6497079" y="35267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grpSp>
        <p:nvGrpSpPr>
          <p:cNvPr id="321" name="Google Shape;321;p17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322" name="Google Shape;322;p17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450425" y="3363975"/>
            <a:ext cx="264675" cy="222000"/>
            <a:chOff x="1858425" y="4612725"/>
            <a:chExt cx="264675" cy="222000"/>
          </a:xfrm>
        </p:grpSpPr>
        <p:cxnSp>
          <p:nvCxnSpPr>
            <p:cNvPr id="331" name="Google Shape;331;p1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rgbClr val="191919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 txBox="1">
            <a:spLocks noGrp="1"/>
          </p:cNvSpPr>
          <p:nvPr>
            <p:ph type="title"/>
          </p:nvPr>
        </p:nvSpPr>
        <p:spPr>
          <a:xfrm>
            <a:off x="4503425" y="1820313"/>
            <a:ext cx="3885600" cy="72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3"/>
          <p:cNvSpPr/>
          <p:nvPr/>
        </p:nvSpPr>
        <p:spPr>
          <a:xfrm rot="180173" flipH="1">
            <a:off x="-3446676" y="2116534"/>
            <a:ext cx="11932030" cy="605891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 rot="9754832" flipH="1">
            <a:off x="-664777" y="-3089835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 txBox="1">
            <a:spLocks noGrp="1"/>
          </p:cNvSpPr>
          <p:nvPr>
            <p:ph type="subTitle" idx="1"/>
          </p:nvPr>
        </p:nvSpPr>
        <p:spPr>
          <a:xfrm>
            <a:off x="4120925" y="2585450"/>
            <a:ext cx="42681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4459250" y="1419125"/>
            <a:ext cx="276000" cy="345500"/>
          </a:xfrm>
          <a:custGeom>
            <a:avLst/>
            <a:gdLst/>
            <a:ahLst/>
            <a:cxnLst/>
            <a:rect l="l" t="t" r="r" b="b"/>
            <a:pathLst>
              <a:path w="11040" h="13820" extrusionOk="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424" name="Google Shape;424;p23"/>
          <p:cNvGrpSpPr/>
          <p:nvPr/>
        </p:nvGrpSpPr>
        <p:grpSpPr>
          <a:xfrm>
            <a:off x="8428900" y="4616225"/>
            <a:ext cx="264675" cy="222000"/>
            <a:chOff x="1858425" y="4612725"/>
            <a:chExt cx="264675" cy="222000"/>
          </a:xfrm>
        </p:grpSpPr>
        <p:cxnSp>
          <p:nvCxnSpPr>
            <p:cNvPr id="425" name="Google Shape;425;p23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23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23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3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133110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dk1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"/>
          <p:cNvSpPr txBox="1">
            <a:spLocks noGrp="1"/>
          </p:cNvSpPr>
          <p:nvPr>
            <p:ph type="title"/>
          </p:nvPr>
        </p:nvSpPr>
        <p:spPr>
          <a:xfrm>
            <a:off x="1146200" y="1975386"/>
            <a:ext cx="34206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16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24"/>
          <p:cNvSpPr/>
          <p:nvPr/>
        </p:nvSpPr>
        <p:spPr>
          <a:xfrm rot="-67">
            <a:off x="814554" y="1346934"/>
            <a:ext cx="11932278" cy="6059048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4"/>
          <p:cNvSpPr/>
          <p:nvPr/>
        </p:nvSpPr>
        <p:spPr>
          <a:xfrm rot="8674203" flipH="1">
            <a:off x="-5097450" y="-5256316"/>
            <a:ext cx="14095423" cy="762312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7576525" y="2164925"/>
            <a:ext cx="276000" cy="345500"/>
          </a:xfrm>
          <a:custGeom>
            <a:avLst/>
            <a:gdLst/>
            <a:ahLst/>
            <a:cxnLst/>
            <a:rect l="l" t="t" r="r" b="b"/>
            <a:pathLst>
              <a:path w="11040" h="13820" extrusionOk="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24"/>
          <p:cNvSpPr txBox="1">
            <a:spLocks noGrp="1"/>
          </p:cNvSpPr>
          <p:nvPr>
            <p:ph type="title" idx="2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grpSp>
        <p:nvGrpSpPr>
          <p:cNvPr id="435" name="Google Shape;435;p24"/>
          <p:cNvGrpSpPr/>
          <p:nvPr/>
        </p:nvGrpSpPr>
        <p:grpSpPr>
          <a:xfrm rot="5400000">
            <a:off x="493620" y="4534784"/>
            <a:ext cx="442959" cy="147424"/>
            <a:chOff x="7749438" y="2914107"/>
            <a:chExt cx="268818" cy="89462"/>
          </a:xfrm>
        </p:grpSpPr>
        <p:sp>
          <p:nvSpPr>
            <p:cNvPr id="436" name="Google Shape;436;p24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1577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dk1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"/>
          <p:cNvSpPr txBox="1">
            <a:spLocks noGrp="1"/>
          </p:cNvSpPr>
          <p:nvPr>
            <p:ph type="title"/>
          </p:nvPr>
        </p:nvSpPr>
        <p:spPr>
          <a:xfrm>
            <a:off x="4690900" y="1997023"/>
            <a:ext cx="34206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16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25"/>
          <p:cNvSpPr/>
          <p:nvPr/>
        </p:nvSpPr>
        <p:spPr>
          <a:xfrm rot="67" flipH="1">
            <a:off x="-5251037" y="1775034"/>
            <a:ext cx="11932278" cy="6059048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5"/>
          <p:cNvSpPr/>
          <p:nvPr/>
        </p:nvSpPr>
        <p:spPr>
          <a:xfrm rot="-8674203">
            <a:off x="-1259841" y="-5367391"/>
            <a:ext cx="14095423" cy="762312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5"/>
          <p:cNvSpPr txBox="1">
            <a:spLocks noGrp="1"/>
          </p:cNvSpPr>
          <p:nvPr>
            <p:ph type="title" idx="2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grpSp>
        <p:nvGrpSpPr>
          <p:cNvPr id="445" name="Google Shape;445;p25"/>
          <p:cNvGrpSpPr/>
          <p:nvPr/>
        </p:nvGrpSpPr>
        <p:grpSpPr>
          <a:xfrm rot="-10390200">
            <a:off x="8486723" y="4465738"/>
            <a:ext cx="382628" cy="285530"/>
            <a:chOff x="8730655" y="2307484"/>
            <a:chExt cx="275279" cy="205420"/>
          </a:xfrm>
        </p:grpSpPr>
        <p:sp>
          <p:nvSpPr>
            <p:cNvPr id="446" name="Google Shape;446;p25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450425" y="3748475"/>
            <a:ext cx="264675" cy="222000"/>
            <a:chOff x="1858425" y="4612725"/>
            <a:chExt cx="264675" cy="222000"/>
          </a:xfrm>
        </p:grpSpPr>
        <p:cxnSp>
          <p:nvCxnSpPr>
            <p:cNvPr id="449" name="Google Shape;449;p2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2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8121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dk1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 txBox="1">
            <a:spLocks noGrp="1"/>
          </p:cNvSpPr>
          <p:nvPr>
            <p:ph type="subTitle" idx="1"/>
          </p:nvPr>
        </p:nvSpPr>
        <p:spPr>
          <a:xfrm>
            <a:off x="3969520" y="1529770"/>
            <a:ext cx="29865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55" name="Google Shape;455;p26"/>
          <p:cNvSpPr txBox="1">
            <a:spLocks noGrp="1"/>
          </p:cNvSpPr>
          <p:nvPr>
            <p:ph type="subTitle" idx="2"/>
          </p:nvPr>
        </p:nvSpPr>
        <p:spPr>
          <a:xfrm>
            <a:off x="3961433" y="2316223"/>
            <a:ext cx="2986500" cy="42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56" name="Google Shape;456;p26"/>
          <p:cNvSpPr txBox="1">
            <a:spLocks noGrp="1"/>
          </p:cNvSpPr>
          <p:nvPr>
            <p:ph type="subTitle" idx="3"/>
          </p:nvPr>
        </p:nvSpPr>
        <p:spPr>
          <a:xfrm>
            <a:off x="4974876" y="3256996"/>
            <a:ext cx="29865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57" name="Google Shape;457;p26"/>
          <p:cNvSpPr txBox="1">
            <a:spLocks noGrp="1"/>
          </p:cNvSpPr>
          <p:nvPr>
            <p:ph type="subTitle" idx="4"/>
          </p:nvPr>
        </p:nvSpPr>
        <p:spPr>
          <a:xfrm>
            <a:off x="4974876" y="4042651"/>
            <a:ext cx="2986500" cy="37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58" name="Google Shape;458;p26"/>
          <p:cNvSpPr txBox="1">
            <a:spLocks noGrp="1"/>
          </p:cNvSpPr>
          <p:nvPr>
            <p:ph type="title"/>
          </p:nvPr>
        </p:nvSpPr>
        <p:spPr>
          <a:xfrm>
            <a:off x="720000" y="441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6"/>
          <p:cNvSpPr/>
          <p:nvPr/>
        </p:nvSpPr>
        <p:spPr>
          <a:xfrm rot="-8856235" flipH="1">
            <a:off x="4501342" y="-1902339"/>
            <a:ext cx="11932415" cy="605899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6"/>
          <p:cNvSpPr/>
          <p:nvPr/>
        </p:nvSpPr>
        <p:spPr>
          <a:xfrm rot="1943765" flipH="1">
            <a:off x="-4928408" y="2098161"/>
            <a:ext cx="11932415" cy="605899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" name="Google Shape;461;p26"/>
          <p:cNvGrpSpPr/>
          <p:nvPr/>
        </p:nvGrpSpPr>
        <p:grpSpPr>
          <a:xfrm>
            <a:off x="1242170" y="3611309"/>
            <a:ext cx="442959" cy="147424"/>
            <a:chOff x="7749438" y="2914107"/>
            <a:chExt cx="268818" cy="89462"/>
          </a:xfrm>
        </p:grpSpPr>
        <p:sp>
          <p:nvSpPr>
            <p:cNvPr id="462" name="Google Shape;462;p2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6"/>
          <p:cNvGrpSpPr/>
          <p:nvPr/>
        </p:nvGrpSpPr>
        <p:grpSpPr>
          <a:xfrm>
            <a:off x="8424000" y="966200"/>
            <a:ext cx="264675" cy="222000"/>
            <a:chOff x="1858425" y="4612725"/>
            <a:chExt cx="264675" cy="222000"/>
          </a:xfrm>
        </p:grpSpPr>
        <p:cxnSp>
          <p:nvCxnSpPr>
            <p:cNvPr id="467" name="Google Shape;467;p26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26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26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6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012299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title"/>
          </p:nvPr>
        </p:nvSpPr>
        <p:spPr>
          <a:xfrm>
            <a:off x="922200" y="432516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262959" y="2002664"/>
            <a:ext cx="2116200" cy="1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subTitle" idx="2"/>
          </p:nvPr>
        </p:nvSpPr>
        <p:spPr>
          <a:xfrm>
            <a:off x="1051011" y="1627483"/>
            <a:ext cx="18288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3"/>
          </p:nvPr>
        </p:nvSpPr>
        <p:spPr>
          <a:xfrm>
            <a:off x="764826" y="2003968"/>
            <a:ext cx="2116200" cy="1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4"/>
          </p:nvPr>
        </p:nvSpPr>
        <p:spPr>
          <a:xfrm>
            <a:off x="6272063" y="1627467"/>
            <a:ext cx="18288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77" name="Google Shape;477;p27"/>
          <p:cNvSpPr/>
          <p:nvPr/>
        </p:nvSpPr>
        <p:spPr>
          <a:xfrm rot="-828697" flipH="1">
            <a:off x="-1670840" y="2317929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8152900" y="564500"/>
            <a:ext cx="276000" cy="345500"/>
          </a:xfrm>
          <a:custGeom>
            <a:avLst/>
            <a:gdLst/>
            <a:ahLst/>
            <a:cxnLst/>
            <a:rect l="l" t="t" r="r" b="b"/>
            <a:pathLst>
              <a:path w="11040" h="13820" extrusionOk="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479" name="Google Shape;479;p27"/>
          <p:cNvGrpSpPr/>
          <p:nvPr/>
        </p:nvGrpSpPr>
        <p:grpSpPr>
          <a:xfrm rot="5400000">
            <a:off x="248082" y="1365934"/>
            <a:ext cx="442959" cy="147424"/>
            <a:chOff x="7749438" y="2914107"/>
            <a:chExt cx="268818" cy="89462"/>
          </a:xfrm>
        </p:grpSpPr>
        <p:sp>
          <p:nvSpPr>
            <p:cNvPr id="480" name="Google Shape;480;p27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126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rgbClr val="191919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"/>
          <p:cNvSpPr txBox="1">
            <a:spLocks noGrp="1"/>
          </p:cNvSpPr>
          <p:nvPr>
            <p:ph type="title"/>
          </p:nvPr>
        </p:nvSpPr>
        <p:spPr>
          <a:xfrm>
            <a:off x="715100" y="448650"/>
            <a:ext cx="65451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28"/>
          <p:cNvSpPr txBox="1">
            <a:spLocks noGrp="1"/>
          </p:cNvSpPr>
          <p:nvPr>
            <p:ph type="subTitle" idx="1"/>
          </p:nvPr>
        </p:nvSpPr>
        <p:spPr>
          <a:xfrm>
            <a:off x="976446" y="3010650"/>
            <a:ext cx="2346600" cy="4617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87" name="Google Shape;487;p28"/>
          <p:cNvSpPr txBox="1">
            <a:spLocks noGrp="1"/>
          </p:cNvSpPr>
          <p:nvPr>
            <p:ph type="subTitle" idx="2"/>
          </p:nvPr>
        </p:nvSpPr>
        <p:spPr>
          <a:xfrm>
            <a:off x="3403000" y="3010650"/>
            <a:ext cx="2346600" cy="4617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88" name="Google Shape;488;p28"/>
          <p:cNvSpPr txBox="1">
            <a:spLocks noGrp="1"/>
          </p:cNvSpPr>
          <p:nvPr>
            <p:ph type="subTitle" idx="3"/>
          </p:nvPr>
        </p:nvSpPr>
        <p:spPr>
          <a:xfrm>
            <a:off x="5880249" y="3010650"/>
            <a:ext cx="2346600" cy="4617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89" name="Google Shape;489;p28"/>
          <p:cNvSpPr txBox="1">
            <a:spLocks noGrp="1"/>
          </p:cNvSpPr>
          <p:nvPr>
            <p:ph type="subTitle" idx="4"/>
          </p:nvPr>
        </p:nvSpPr>
        <p:spPr>
          <a:xfrm>
            <a:off x="976446" y="3384149"/>
            <a:ext cx="2346600" cy="61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8"/>
          <p:cNvSpPr txBox="1">
            <a:spLocks noGrp="1"/>
          </p:cNvSpPr>
          <p:nvPr>
            <p:ph type="subTitle" idx="5"/>
          </p:nvPr>
        </p:nvSpPr>
        <p:spPr>
          <a:xfrm>
            <a:off x="3403004" y="3384149"/>
            <a:ext cx="2346600" cy="61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8"/>
          <p:cNvSpPr txBox="1">
            <a:spLocks noGrp="1"/>
          </p:cNvSpPr>
          <p:nvPr>
            <p:ph type="subTitle" idx="6"/>
          </p:nvPr>
        </p:nvSpPr>
        <p:spPr>
          <a:xfrm>
            <a:off x="5880249" y="3384149"/>
            <a:ext cx="2346600" cy="61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8"/>
          <p:cNvSpPr/>
          <p:nvPr/>
        </p:nvSpPr>
        <p:spPr>
          <a:xfrm>
            <a:off x="154176" y="2007275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8"/>
          <p:cNvSpPr/>
          <p:nvPr/>
        </p:nvSpPr>
        <p:spPr>
          <a:xfrm>
            <a:off x="-35349" y="2365300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28"/>
          <p:cNvGrpSpPr/>
          <p:nvPr/>
        </p:nvGrpSpPr>
        <p:grpSpPr>
          <a:xfrm rot="2700000">
            <a:off x="7726729" y="89619"/>
            <a:ext cx="1300150" cy="1298472"/>
            <a:chOff x="344100" y="1296850"/>
            <a:chExt cx="642225" cy="641396"/>
          </a:xfrm>
        </p:grpSpPr>
        <p:sp>
          <p:nvSpPr>
            <p:cNvPr id="495" name="Google Shape;495;p28"/>
            <p:cNvSpPr/>
            <p:nvPr/>
          </p:nvSpPr>
          <p:spPr>
            <a:xfrm>
              <a:off x="639236" y="1296850"/>
              <a:ext cx="21002" cy="20035"/>
            </a:xfrm>
            <a:custGeom>
              <a:avLst/>
              <a:gdLst/>
              <a:ahLst/>
              <a:cxnLst/>
              <a:rect l="l" t="t" r="r" b="b"/>
              <a:pathLst>
                <a:path w="152" h="145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704453" y="1362067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0" y="30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769671" y="1427285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2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34888" y="1492502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900105" y="1557719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1" y="95"/>
                    <a:pt x="151" y="50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965323" y="1622937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1" y="96"/>
                    <a:pt x="151" y="50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580237" y="1355850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645454" y="1421067"/>
              <a:ext cx="20173" cy="20173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2" y="0"/>
                  </a:moveTo>
                  <a:cubicBezTo>
                    <a:pt x="33" y="0"/>
                    <a:pt x="1" y="33"/>
                    <a:pt x="1" y="73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2" y="145"/>
                    <a:pt x="145" y="113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710533" y="1486284"/>
              <a:ext cx="21140" cy="20311"/>
            </a:xfrm>
            <a:custGeom>
              <a:avLst/>
              <a:gdLst/>
              <a:ahLst/>
              <a:cxnLst/>
              <a:rect l="l" t="t" r="r" b="b"/>
              <a:pathLst>
                <a:path w="153" h="147" extrusionOk="0">
                  <a:moveTo>
                    <a:pt x="73" y="1"/>
                  </a:moveTo>
                  <a:cubicBezTo>
                    <a:pt x="36" y="1"/>
                    <a:pt x="1" y="30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775750" y="1551502"/>
              <a:ext cx="20173" cy="20173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840968" y="1616857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4" y="144"/>
                  </a:cubicBezTo>
                  <a:cubicBezTo>
                    <a:pt x="92" y="144"/>
                    <a:pt x="110" y="138"/>
                    <a:pt x="125" y="123"/>
                  </a:cubicBezTo>
                  <a:cubicBezTo>
                    <a:pt x="153" y="95"/>
                    <a:pt x="153" y="49"/>
                    <a:pt x="125" y="21"/>
                  </a:cubicBezTo>
                  <a:cubicBezTo>
                    <a:pt x="110" y="7"/>
                    <a:pt x="92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906185" y="1682074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3" y="0"/>
                  </a:moveTo>
                  <a:cubicBezTo>
                    <a:pt x="36" y="0"/>
                    <a:pt x="1" y="29"/>
                    <a:pt x="1" y="72"/>
                  </a:cubicBezTo>
                  <a:cubicBezTo>
                    <a:pt x="1" y="115"/>
                    <a:pt x="37" y="144"/>
                    <a:pt x="74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521099" y="1414849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2" y="146"/>
                    <a:pt x="110" y="139"/>
                    <a:pt x="125" y="124"/>
                  </a:cubicBezTo>
                  <a:cubicBezTo>
                    <a:pt x="152" y="97"/>
                    <a:pt x="152" y="50"/>
                    <a:pt x="125" y="23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586316" y="1480067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651533" y="1545284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4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716751" y="1610501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4" y="1"/>
                  </a:moveTo>
                  <a:cubicBezTo>
                    <a:pt x="37" y="1"/>
                    <a:pt x="1" y="30"/>
                    <a:pt x="1" y="73"/>
                  </a:cubicBezTo>
                  <a:cubicBezTo>
                    <a:pt x="1" y="117"/>
                    <a:pt x="37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782106" y="1675719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847324" y="1740936"/>
              <a:ext cx="21002" cy="20311"/>
            </a:xfrm>
            <a:custGeom>
              <a:avLst/>
              <a:gdLst/>
              <a:ahLst/>
              <a:cxnLst/>
              <a:rect l="l" t="t" r="r" b="b"/>
              <a:pathLst>
                <a:path w="152" h="147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462099" y="1473987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4" y="0"/>
                  </a:moveTo>
                  <a:cubicBezTo>
                    <a:pt x="37" y="0"/>
                    <a:pt x="1" y="29"/>
                    <a:pt x="1" y="73"/>
                  </a:cubicBezTo>
                  <a:cubicBezTo>
                    <a:pt x="1" y="116"/>
                    <a:pt x="37" y="145"/>
                    <a:pt x="74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527455" y="1539204"/>
              <a:ext cx="21002" cy="20035"/>
            </a:xfrm>
            <a:custGeom>
              <a:avLst/>
              <a:gdLst/>
              <a:ahLst/>
              <a:cxnLst/>
              <a:rect l="l" t="t" r="r" b="b"/>
              <a:pathLst>
                <a:path w="152" h="145" extrusionOk="0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0" y="144"/>
                    <a:pt x="108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8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592672" y="1604422"/>
              <a:ext cx="21002" cy="20035"/>
            </a:xfrm>
            <a:custGeom>
              <a:avLst/>
              <a:gdLst/>
              <a:ahLst/>
              <a:cxnLst/>
              <a:rect l="l" t="t" r="r" b="b"/>
              <a:pathLst>
                <a:path w="152" h="145" extrusionOk="0">
                  <a:moveTo>
                    <a:pt x="73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657889" y="1669501"/>
              <a:ext cx="20864" cy="20173"/>
            </a:xfrm>
            <a:custGeom>
              <a:avLst/>
              <a:gdLst/>
              <a:ahLst/>
              <a:cxnLst/>
              <a:rect l="l" t="t" r="r" b="b"/>
              <a:pathLst>
                <a:path w="151" h="146" extrusionOk="0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1" y="96"/>
                    <a:pt x="151" y="50"/>
                    <a:pt x="123" y="23"/>
                  </a:cubicBezTo>
                  <a:cubicBezTo>
                    <a:pt x="109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722969" y="1734718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2" y="97"/>
                    <a:pt x="152" y="50"/>
                    <a:pt x="123" y="23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788186" y="1799935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10" y="139"/>
                    <a:pt x="125" y="125"/>
                  </a:cubicBezTo>
                  <a:cubicBezTo>
                    <a:pt x="152" y="96"/>
                    <a:pt x="152" y="50"/>
                    <a:pt x="125" y="22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403238" y="1532848"/>
              <a:ext cx="20864" cy="20311"/>
            </a:xfrm>
            <a:custGeom>
              <a:avLst/>
              <a:gdLst/>
              <a:ahLst/>
              <a:cxnLst/>
              <a:rect l="l" t="t" r="r" b="b"/>
              <a:pathLst>
                <a:path w="151" h="147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1" y="96"/>
                    <a:pt x="151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468317" y="1598066"/>
              <a:ext cx="21002" cy="20311"/>
            </a:xfrm>
            <a:custGeom>
              <a:avLst/>
              <a:gdLst/>
              <a:ahLst/>
              <a:cxnLst/>
              <a:rect l="l" t="t" r="r" b="b"/>
              <a:pathLst>
                <a:path w="152" h="147" extrusionOk="0">
                  <a:moveTo>
                    <a:pt x="73" y="1"/>
                  </a:moveTo>
                  <a:cubicBezTo>
                    <a:pt x="36" y="1"/>
                    <a:pt x="0" y="30"/>
                    <a:pt x="0" y="74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533534" y="1663283"/>
              <a:ext cx="20035" cy="20173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cubicBezTo>
                    <a:pt x="0" y="113"/>
                    <a:pt x="33" y="145"/>
                    <a:pt x="73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598752" y="1728639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5"/>
                    <a:pt x="73" y="145"/>
                  </a:cubicBezTo>
                  <a:cubicBezTo>
                    <a:pt x="91" y="145"/>
                    <a:pt x="110" y="139"/>
                    <a:pt x="125" y="124"/>
                  </a:cubicBezTo>
                  <a:cubicBezTo>
                    <a:pt x="152" y="96"/>
                    <a:pt x="152" y="50"/>
                    <a:pt x="125" y="21"/>
                  </a:cubicBezTo>
                  <a:cubicBezTo>
                    <a:pt x="110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63969" y="1793856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2" y="96"/>
                    <a:pt x="152" y="49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729186" y="1859073"/>
              <a:ext cx="20173" cy="20035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3"/>
                  </a:cubicBezTo>
                  <a:cubicBezTo>
                    <a:pt x="145" y="32"/>
                    <a:pt x="113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344100" y="1591986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3" y="1"/>
                  </a:moveTo>
                  <a:cubicBezTo>
                    <a:pt x="36" y="1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09317" y="1657203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2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4" y="124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474535" y="1722421"/>
              <a:ext cx="20173" cy="20173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3" y="145"/>
                    <a:pt x="145" y="113"/>
                    <a:pt x="145" y="72"/>
                  </a:cubicBezTo>
                  <a:cubicBezTo>
                    <a:pt x="145" y="33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539752" y="1787500"/>
              <a:ext cx="21140" cy="20311"/>
            </a:xfrm>
            <a:custGeom>
              <a:avLst/>
              <a:gdLst/>
              <a:ahLst/>
              <a:cxnLst/>
              <a:rect l="l" t="t" r="r" b="b"/>
              <a:pathLst>
                <a:path w="153" h="147" extrusionOk="0">
                  <a:moveTo>
                    <a:pt x="73" y="1"/>
                  </a:moveTo>
                  <a:cubicBezTo>
                    <a:pt x="36" y="1"/>
                    <a:pt x="1" y="30"/>
                    <a:pt x="1" y="74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604969" y="1852994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6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70187" y="1918211"/>
              <a:ext cx="20173" cy="20035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1"/>
                    <a:pt x="33" y="145"/>
                    <a:pt x="73" y="145"/>
                  </a:cubicBezTo>
                  <a:cubicBezTo>
                    <a:pt x="113" y="145"/>
                    <a:pt x="146" y="111"/>
                    <a:pt x="146" y="72"/>
                  </a:cubicBezTo>
                  <a:cubicBezTo>
                    <a:pt x="146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8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532" name="Google Shape;532;p28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28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28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28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629447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"/>
          <p:cNvSpPr txBox="1">
            <a:spLocks noGrp="1"/>
          </p:cNvSpPr>
          <p:nvPr>
            <p:ph type="subTitle" idx="1"/>
          </p:nvPr>
        </p:nvSpPr>
        <p:spPr>
          <a:xfrm>
            <a:off x="1256025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38" name="Google Shape;538;p29"/>
          <p:cNvSpPr txBox="1">
            <a:spLocks noGrp="1"/>
          </p:cNvSpPr>
          <p:nvPr>
            <p:ph type="subTitle" idx="2"/>
          </p:nvPr>
        </p:nvSpPr>
        <p:spPr>
          <a:xfrm>
            <a:off x="3504013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39" name="Google Shape;539;p29"/>
          <p:cNvSpPr txBox="1">
            <a:spLocks noGrp="1"/>
          </p:cNvSpPr>
          <p:nvPr>
            <p:ph type="subTitle" idx="3"/>
          </p:nvPr>
        </p:nvSpPr>
        <p:spPr>
          <a:xfrm>
            <a:off x="5752000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40" name="Google Shape;540;p29"/>
          <p:cNvSpPr txBox="1">
            <a:spLocks noGrp="1"/>
          </p:cNvSpPr>
          <p:nvPr>
            <p:ph type="subTitle" idx="4"/>
          </p:nvPr>
        </p:nvSpPr>
        <p:spPr>
          <a:xfrm>
            <a:off x="1443075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1" name="Google Shape;541;p29"/>
          <p:cNvSpPr txBox="1">
            <a:spLocks noGrp="1"/>
          </p:cNvSpPr>
          <p:nvPr>
            <p:ph type="subTitle" idx="5"/>
          </p:nvPr>
        </p:nvSpPr>
        <p:spPr>
          <a:xfrm>
            <a:off x="3671608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2" name="Google Shape;542;p29"/>
          <p:cNvSpPr txBox="1">
            <a:spLocks noGrp="1"/>
          </p:cNvSpPr>
          <p:nvPr>
            <p:ph type="subTitle" idx="6"/>
          </p:nvPr>
        </p:nvSpPr>
        <p:spPr>
          <a:xfrm>
            <a:off x="5957575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/>
          </p:nvPr>
        </p:nvSpPr>
        <p:spPr>
          <a:xfrm>
            <a:off x="715100" y="445295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29"/>
          <p:cNvSpPr txBox="1">
            <a:spLocks noGrp="1"/>
          </p:cNvSpPr>
          <p:nvPr>
            <p:ph type="subTitle" idx="7"/>
          </p:nvPr>
        </p:nvSpPr>
        <p:spPr>
          <a:xfrm>
            <a:off x="1319300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5" name="Google Shape;545;p29"/>
          <p:cNvSpPr txBox="1">
            <a:spLocks noGrp="1"/>
          </p:cNvSpPr>
          <p:nvPr>
            <p:ph type="subTitle" idx="8"/>
          </p:nvPr>
        </p:nvSpPr>
        <p:spPr>
          <a:xfrm>
            <a:off x="3579650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6" name="Google Shape;546;p29"/>
          <p:cNvSpPr txBox="1">
            <a:spLocks noGrp="1"/>
          </p:cNvSpPr>
          <p:nvPr>
            <p:ph type="subTitle" idx="9"/>
          </p:nvPr>
        </p:nvSpPr>
        <p:spPr>
          <a:xfrm>
            <a:off x="5843175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9264337" y="-314100"/>
            <a:ext cx="32063" cy="23513"/>
          </a:xfrm>
          <a:custGeom>
            <a:avLst/>
            <a:gdLst/>
            <a:ahLst/>
            <a:cxnLst/>
            <a:rect l="l" t="t" r="r" b="b"/>
            <a:pathLst>
              <a:path w="600" h="440" extrusionOk="0">
                <a:moveTo>
                  <a:pt x="556" y="0"/>
                </a:moveTo>
                <a:lnTo>
                  <a:pt x="19" y="33"/>
                </a:lnTo>
                <a:cubicBezTo>
                  <a:pt x="5" y="66"/>
                  <a:pt x="1" y="100"/>
                  <a:pt x="1" y="137"/>
                </a:cubicBezTo>
                <a:cubicBezTo>
                  <a:pt x="1" y="302"/>
                  <a:pt x="132" y="439"/>
                  <a:pt x="297" y="439"/>
                </a:cubicBezTo>
                <a:cubicBezTo>
                  <a:pt x="462" y="439"/>
                  <a:pt x="599" y="302"/>
                  <a:pt x="599" y="137"/>
                </a:cubicBezTo>
                <a:cubicBezTo>
                  <a:pt x="599" y="85"/>
                  <a:pt x="580" y="43"/>
                  <a:pt x="556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9157730" y="-307581"/>
            <a:ext cx="31795" cy="16993"/>
          </a:xfrm>
          <a:custGeom>
            <a:avLst/>
            <a:gdLst/>
            <a:ahLst/>
            <a:cxnLst/>
            <a:rect l="l" t="t" r="r" b="b"/>
            <a:pathLst>
              <a:path w="595" h="318" extrusionOk="0">
                <a:moveTo>
                  <a:pt x="594" y="0"/>
                </a:moveTo>
                <a:lnTo>
                  <a:pt x="0" y="39"/>
                </a:lnTo>
                <a:cubicBezTo>
                  <a:pt x="15" y="194"/>
                  <a:pt x="142" y="317"/>
                  <a:pt x="298" y="317"/>
                </a:cubicBezTo>
                <a:cubicBezTo>
                  <a:pt x="463" y="317"/>
                  <a:pt x="594" y="180"/>
                  <a:pt x="594" y="15"/>
                </a:cubicBezTo>
                <a:lnTo>
                  <a:pt x="594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9053368" y="-300741"/>
            <a:ext cx="28536" cy="10153"/>
          </a:xfrm>
          <a:custGeom>
            <a:avLst/>
            <a:gdLst/>
            <a:ahLst/>
            <a:cxnLst/>
            <a:rect l="l" t="t" r="r" b="b"/>
            <a:pathLst>
              <a:path w="534" h="190" extrusionOk="0">
                <a:moveTo>
                  <a:pt x="534" y="0"/>
                </a:moveTo>
                <a:lnTo>
                  <a:pt x="1" y="33"/>
                </a:lnTo>
                <a:cubicBezTo>
                  <a:pt x="53" y="122"/>
                  <a:pt x="142" y="189"/>
                  <a:pt x="255" y="189"/>
                </a:cubicBezTo>
                <a:cubicBezTo>
                  <a:pt x="379" y="189"/>
                  <a:pt x="486" y="109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8953333" y="-293420"/>
            <a:ext cx="15443" cy="2832"/>
          </a:xfrm>
          <a:custGeom>
            <a:avLst/>
            <a:gdLst/>
            <a:ahLst/>
            <a:cxnLst/>
            <a:rect l="l" t="t" r="r" b="b"/>
            <a:pathLst>
              <a:path w="289" h="53" extrusionOk="0">
                <a:moveTo>
                  <a:pt x="288" y="0"/>
                </a:moveTo>
                <a:lnTo>
                  <a:pt x="1" y="18"/>
                </a:lnTo>
                <a:cubicBezTo>
                  <a:pt x="38" y="37"/>
                  <a:pt x="86" y="52"/>
                  <a:pt x="133" y="52"/>
                </a:cubicBezTo>
                <a:cubicBezTo>
                  <a:pt x="190" y="52"/>
                  <a:pt x="246" y="28"/>
                  <a:pt x="28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7611740" y="279588"/>
            <a:ext cx="15871" cy="9405"/>
          </a:xfrm>
          <a:custGeom>
            <a:avLst/>
            <a:gdLst/>
            <a:ahLst/>
            <a:cxnLst/>
            <a:rect l="l" t="t" r="r" b="b"/>
            <a:pathLst>
              <a:path w="297" h="176" extrusionOk="0">
                <a:moveTo>
                  <a:pt x="0" y="1"/>
                </a:moveTo>
                <a:cubicBezTo>
                  <a:pt x="0" y="67"/>
                  <a:pt x="24" y="128"/>
                  <a:pt x="61" y="175"/>
                </a:cubicBezTo>
                <a:cubicBezTo>
                  <a:pt x="142" y="161"/>
                  <a:pt x="216" y="151"/>
                  <a:pt x="297" y="13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52" name="Google Shape;552;p29"/>
          <p:cNvSpPr/>
          <p:nvPr/>
        </p:nvSpPr>
        <p:spPr>
          <a:xfrm rot="828697">
            <a:off x="-165890" y="2620554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9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554" name="Google Shape;554;p29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9"/>
          <p:cNvGrpSpPr/>
          <p:nvPr/>
        </p:nvGrpSpPr>
        <p:grpSpPr>
          <a:xfrm rot="5400000">
            <a:off x="227407" y="4039359"/>
            <a:ext cx="442959" cy="147424"/>
            <a:chOff x="7749438" y="2914107"/>
            <a:chExt cx="268818" cy="89462"/>
          </a:xfrm>
        </p:grpSpPr>
        <p:sp>
          <p:nvSpPr>
            <p:cNvPr id="563" name="Google Shape;563;p29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43542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1173087" y="2759523"/>
            <a:ext cx="1992900" cy="915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69" name="Google Shape;569;p30"/>
          <p:cNvSpPr txBox="1">
            <a:spLocks noGrp="1"/>
          </p:cNvSpPr>
          <p:nvPr>
            <p:ph type="subTitle" idx="2"/>
          </p:nvPr>
        </p:nvSpPr>
        <p:spPr>
          <a:xfrm>
            <a:off x="3621563" y="2772029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0" name="Google Shape;570;p30"/>
          <p:cNvSpPr txBox="1">
            <a:spLocks noGrp="1"/>
          </p:cNvSpPr>
          <p:nvPr>
            <p:ph type="subTitle" idx="3"/>
          </p:nvPr>
        </p:nvSpPr>
        <p:spPr>
          <a:xfrm>
            <a:off x="5977410" y="2759513"/>
            <a:ext cx="1993500" cy="915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71" name="Google Shape;571;p30"/>
          <p:cNvSpPr txBox="1">
            <a:spLocks noGrp="1"/>
          </p:cNvSpPr>
          <p:nvPr>
            <p:ph type="subTitle" idx="4"/>
          </p:nvPr>
        </p:nvSpPr>
        <p:spPr>
          <a:xfrm>
            <a:off x="4878225" y="2772029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2" name="Google Shape;572;p30"/>
          <p:cNvSpPr txBox="1">
            <a:spLocks noGrp="1"/>
          </p:cNvSpPr>
          <p:nvPr>
            <p:ph type="subTitle" idx="5"/>
          </p:nvPr>
        </p:nvSpPr>
        <p:spPr>
          <a:xfrm>
            <a:off x="1173087" y="1469125"/>
            <a:ext cx="1995600" cy="9144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subTitle" idx="6"/>
          </p:nvPr>
        </p:nvSpPr>
        <p:spPr>
          <a:xfrm>
            <a:off x="3621563" y="1738711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4" name="Google Shape;574;p30"/>
          <p:cNvSpPr txBox="1">
            <a:spLocks noGrp="1"/>
          </p:cNvSpPr>
          <p:nvPr>
            <p:ph type="subTitle" idx="7"/>
          </p:nvPr>
        </p:nvSpPr>
        <p:spPr>
          <a:xfrm>
            <a:off x="5970988" y="1468669"/>
            <a:ext cx="1993500" cy="915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75" name="Google Shape;575;p30"/>
          <p:cNvSpPr txBox="1">
            <a:spLocks noGrp="1"/>
          </p:cNvSpPr>
          <p:nvPr>
            <p:ph type="subTitle" idx="8"/>
          </p:nvPr>
        </p:nvSpPr>
        <p:spPr>
          <a:xfrm>
            <a:off x="4878225" y="1738711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6" name="Google Shape;576;p30"/>
          <p:cNvSpPr txBox="1">
            <a:spLocks noGrp="1"/>
          </p:cNvSpPr>
          <p:nvPr>
            <p:ph type="title"/>
          </p:nvPr>
        </p:nvSpPr>
        <p:spPr>
          <a:xfrm>
            <a:off x="715100" y="444455"/>
            <a:ext cx="73152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30"/>
          <p:cNvSpPr/>
          <p:nvPr/>
        </p:nvSpPr>
        <p:spPr>
          <a:xfrm rot="-828697" flipH="1">
            <a:off x="-1823240" y="2302904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0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579" name="Google Shape;579;p30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0"/>
          <p:cNvGrpSpPr/>
          <p:nvPr/>
        </p:nvGrpSpPr>
        <p:grpSpPr>
          <a:xfrm>
            <a:off x="2868450" y="4386500"/>
            <a:ext cx="264675" cy="222000"/>
            <a:chOff x="1858425" y="4612725"/>
            <a:chExt cx="264675" cy="222000"/>
          </a:xfrm>
        </p:grpSpPr>
        <p:cxnSp>
          <p:nvCxnSpPr>
            <p:cNvPr id="588" name="Google Shape;588;p30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0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732486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dk1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1"/>
          <p:cNvSpPr txBox="1">
            <a:spLocks noGrp="1"/>
          </p:cNvSpPr>
          <p:nvPr>
            <p:ph type="title"/>
          </p:nvPr>
        </p:nvSpPr>
        <p:spPr>
          <a:xfrm>
            <a:off x="715100" y="441755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31"/>
          <p:cNvSpPr txBox="1">
            <a:spLocks noGrp="1"/>
          </p:cNvSpPr>
          <p:nvPr>
            <p:ph type="subTitle" idx="1"/>
          </p:nvPr>
        </p:nvSpPr>
        <p:spPr>
          <a:xfrm>
            <a:off x="958092" y="2392075"/>
            <a:ext cx="1737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5" name="Google Shape;595;p31"/>
          <p:cNvSpPr txBox="1">
            <a:spLocks noGrp="1"/>
          </p:cNvSpPr>
          <p:nvPr>
            <p:ph type="subTitle" idx="2"/>
          </p:nvPr>
        </p:nvSpPr>
        <p:spPr>
          <a:xfrm>
            <a:off x="2788266" y="2392075"/>
            <a:ext cx="1737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6" name="Google Shape;596;p31"/>
          <p:cNvSpPr txBox="1">
            <a:spLocks noGrp="1"/>
          </p:cNvSpPr>
          <p:nvPr>
            <p:ph type="subTitle" idx="3"/>
          </p:nvPr>
        </p:nvSpPr>
        <p:spPr>
          <a:xfrm>
            <a:off x="4618441" y="2392075"/>
            <a:ext cx="1737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7" name="Google Shape;597;p31"/>
          <p:cNvSpPr txBox="1">
            <a:spLocks noGrp="1"/>
          </p:cNvSpPr>
          <p:nvPr>
            <p:ph type="subTitle" idx="4"/>
          </p:nvPr>
        </p:nvSpPr>
        <p:spPr>
          <a:xfrm>
            <a:off x="6448617" y="2392075"/>
            <a:ext cx="1737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8" name="Google Shape;598;p31"/>
          <p:cNvSpPr txBox="1">
            <a:spLocks noGrp="1"/>
          </p:cNvSpPr>
          <p:nvPr>
            <p:ph type="subTitle" idx="5"/>
          </p:nvPr>
        </p:nvSpPr>
        <p:spPr>
          <a:xfrm>
            <a:off x="958088" y="2766249"/>
            <a:ext cx="1737300" cy="10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31"/>
          <p:cNvSpPr txBox="1">
            <a:spLocks noGrp="1"/>
          </p:cNvSpPr>
          <p:nvPr>
            <p:ph type="subTitle" idx="6"/>
          </p:nvPr>
        </p:nvSpPr>
        <p:spPr>
          <a:xfrm>
            <a:off x="2788262" y="2775952"/>
            <a:ext cx="1737300" cy="10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31"/>
          <p:cNvSpPr txBox="1">
            <a:spLocks noGrp="1"/>
          </p:cNvSpPr>
          <p:nvPr>
            <p:ph type="subTitle" idx="7"/>
          </p:nvPr>
        </p:nvSpPr>
        <p:spPr>
          <a:xfrm>
            <a:off x="4618437" y="2775952"/>
            <a:ext cx="1737300" cy="10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31"/>
          <p:cNvSpPr txBox="1">
            <a:spLocks noGrp="1"/>
          </p:cNvSpPr>
          <p:nvPr>
            <p:ph type="subTitle" idx="8"/>
          </p:nvPr>
        </p:nvSpPr>
        <p:spPr>
          <a:xfrm>
            <a:off x="6448612" y="2775952"/>
            <a:ext cx="1737300" cy="10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1"/>
          <p:cNvSpPr/>
          <p:nvPr/>
        </p:nvSpPr>
        <p:spPr>
          <a:xfrm rot="828697">
            <a:off x="-70640" y="2220192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31"/>
          <p:cNvGrpSpPr/>
          <p:nvPr/>
        </p:nvGrpSpPr>
        <p:grpSpPr>
          <a:xfrm rot="2700000">
            <a:off x="7726729" y="89619"/>
            <a:ext cx="1300150" cy="1298472"/>
            <a:chOff x="344100" y="1296850"/>
            <a:chExt cx="642225" cy="641396"/>
          </a:xfrm>
        </p:grpSpPr>
        <p:sp>
          <p:nvSpPr>
            <p:cNvPr id="604" name="Google Shape;604;p31"/>
            <p:cNvSpPr/>
            <p:nvPr/>
          </p:nvSpPr>
          <p:spPr>
            <a:xfrm>
              <a:off x="639236" y="1296850"/>
              <a:ext cx="21002" cy="20035"/>
            </a:xfrm>
            <a:custGeom>
              <a:avLst/>
              <a:gdLst/>
              <a:ahLst/>
              <a:cxnLst/>
              <a:rect l="l" t="t" r="r" b="b"/>
              <a:pathLst>
                <a:path w="152" h="145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04453" y="1362067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0" y="30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769671" y="1427285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2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834888" y="1492502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900105" y="1557719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1" y="95"/>
                    <a:pt x="151" y="50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965323" y="1622937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1" y="96"/>
                    <a:pt x="151" y="50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580237" y="1355850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645454" y="1421067"/>
              <a:ext cx="20173" cy="20173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2" y="0"/>
                  </a:moveTo>
                  <a:cubicBezTo>
                    <a:pt x="33" y="0"/>
                    <a:pt x="1" y="33"/>
                    <a:pt x="1" y="73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2" y="145"/>
                    <a:pt x="145" y="113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10533" y="1486284"/>
              <a:ext cx="21140" cy="20311"/>
            </a:xfrm>
            <a:custGeom>
              <a:avLst/>
              <a:gdLst/>
              <a:ahLst/>
              <a:cxnLst/>
              <a:rect l="l" t="t" r="r" b="b"/>
              <a:pathLst>
                <a:path w="153" h="147" extrusionOk="0">
                  <a:moveTo>
                    <a:pt x="73" y="1"/>
                  </a:moveTo>
                  <a:cubicBezTo>
                    <a:pt x="36" y="1"/>
                    <a:pt x="1" y="30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75750" y="1551502"/>
              <a:ext cx="20173" cy="20173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840968" y="1616857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4" y="144"/>
                  </a:cubicBezTo>
                  <a:cubicBezTo>
                    <a:pt x="92" y="144"/>
                    <a:pt x="110" y="138"/>
                    <a:pt x="125" y="123"/>
                  </a:cubicBezTo>
                  <a:cubicBezTo>
                    <a:pt x="153" y="95"/>
                    <a:pt x="153" y="49"/>
                    <a:pt x="125" y="21"/>
                  </a:cubicBezTo>
                  <a:cubicBezTo>
                    <a:pt x="110" y="7"/>
                    <a:pt x="92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906185" y="1682074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3" y="0"/>
                  </a:moveTo>
                  <a:cubicBezTo>
                    <a:pt x="36" y="0"/>
                    <a:pt x="1" y="29"/>
                    <a:pt x="1" y="72"/>
                  </a:cubicBezTo>
                  <a:cubicBezTo>
                    <a:pt x="1" y="115"/>
                    <a:pt x="37" y="144"/>
                    <a:pt x="74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521099" y="1414849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2" y="146"/>
                    <a:pt x="110" y="139"/>
                    <a:pt x="125" y="124"/>
                  </a:cubicBezTo>
                  <a:cubicBezTo>
                    <a:pt x="152" y="97"/>
                    <a:pt x="152" y="50"/>
                    <a:pt x="125" y="23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586316" y="1480067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651533" y="1545284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4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716751" y="1610501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4" y="1"/>
                  </a:moveTo>
                  <a:cubicBezTo>
                    <a:pt x="37" y="1"/>
                    <a:pt x="1" y="30"/>
                    <a:pt x="1" y="73"/>
                  </a:cubicBezTo>
                  <a:cubicBezTo>
                    <a:pt x="1" y="117"/>
                    <a:pt x="37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782106" y="1675719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847324" y="1740936"/>
              <a:ext cx="21002" cy="20311"/>
            </a:xfrm>
            <a:custGeom>
              <a:avLst/>
              <a:gdLst/>
              <a:ahLst/>
              <a:cxnLst/>
              <a:rect l="l" t="t" r="r" b="b"/>
              <a:pathLst>
                <a:path w="152" h="147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62099" y="1473987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4" y="0"/>
                  </a:moveTo>
                  <a:cubicBezTo>
                    <a:pt x="37" y="0"/>
                    <a:pt x="1" y="29"/>
                    <a:pt x="1" y="73"/>
                  </a:cubicBezTo>
                  <a:cubicBezTo>
                    <a:pt x="1" y="116"/>
                    <a:pt x="37" y="145"/>
                    <a:pt x="74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27455" y="1539204"/>
              <a:ext cx="21002" cy="20035"/>
            </a:xfrm>
            <a:custGeom>
              <a:avLst/>
              <a:gdLst/>
              <a:ahLst/>
              <a:cxnLst/>
              <a:rect l="l" t="t" r="r" b="b"/>
              <a:pathLst>
                <a:path w="152" h="145" extrusionOk="0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0" y="144"/>
                    <a:pt x="108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8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92672" y="1604422"/>
              <a:ext cx="21002" cy="20035"/>
            </a:xfrm>
            <a:custGeom>
              <a:avLst/>
              <a:gdLst/>
              <a:ahLst/>
              <a:cxnLst/>
              <a:rect l="l" t="t" r="r" b="b"/>
              <a:pathLst>
                <a:path w="152" h="145" extrusionOk="0">
                  <a:moveTo>
                    <a:pt x="73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657889" y="1669501"/>
              <a:ext cx="20864" cy="20173"/>
            </a:xfrm>
            <a:custGeom>
              <a:avLst/>
              <a:gdLst/>
              <a:ahLst/>
              <a:cxnLst/>
              <a:rect l="l" t="t" r="r" b="b"/>
              <a:pathLst>
                <a:path w="151" h="146" extrusionOk="0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1" y="96"/>
                    <a:pt x="151" y="50"/>
                    <a:pt x="123" y="23"/>
                  </a:cubicBezTo>
                  <a:cubicBezTo>
                    <a:pt x="109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722969" y="1734718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2" y="97"/>
                    <a:pt x="152" y="50"/>
                    <a:pt x="123" y="23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88186" y="1799935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10" y="139"/>
                    <a:pt x="125" y="125"/>
                  </a:cubicBezTo>
                  <a:cubicBezTo>
                    <a:pt x="152" y="96"/>
                    <a:pt x="152" y="50"/>
                    <a:pt x="125" y="22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03238" y="1532848"/>
              <a:ext cx="20864" cy="20311"/>
            </a:xfrm>
            <a:custGeom>
              <a:avLst/>
              <a:gdLst/>
              <a:ahLst/>
              <a:cxnLst/>
              <a:rect l="l" t="t" r="r" b="b"/>
              <a:pathLst>
                <a:path w="151" h="147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1" y="96"/>
                    <a:pt x="151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68317" y="1598066"/>
              <a:ext cx="21002" cy="20311"/>
            </a:xfrm>
            <a:custGeom>
              <a:avLst/>
              <a:gdLst/>
              <a:ahLst/>
              <a:cxnLst/>
              <a:rect l="l" t="t" r="r" b="b"/>
              <a:pathLst>
                <a:path w="152" h="147" extrusionOk="0">
                  <a:moveTo>
                    <a:pt x="73" y="1"/>
                  </a:moveTo>
                  <a:cubicBezTo>
                    <a:pt x="36" y="1"/>
                    <a:pt x="0" y="30"/>
                    <a:pt x="0" y="74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33534" y="1663283"/>
              <a:ext cx="20035" cy="20173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cubicBezTo>
                    <a:pt x="0" y="113"/>
                    <a:pt x="33" y="145"/>
                    <a:pt x="73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98752" y="1728639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5"/>
                    <a:pt x="73" y="145"/>
                  </a:cubicBezTo>
                  <a:cubicBezTo>
                    <a:pt x="91" y="145"/>
                    <a:pt x="110" y="139"/>
                    <a:pt x="125" y="124"/>
                  </a:cubicBezTo>
                  <a:cubicBezTo>
                    <a:pt x="152" y="96"/>
                    <a:pt x="152" y="50"/>
                    <a:pt x="125" y="21"/>
                  </a:cubicBezTo>
                  <a:cubicBezTo>
                    <a:pt x="110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663969" y="1793856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2" y="96"/>
                    <a:pt x="152" y="49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29186" y="1859073"/>
              <a:ext cx="20173" cy="20035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3"/>
                  </a:cubicBezTo>
                  <a:cubicBezTo>
                    <a:pt x="145" y="32"/>
                    <a:pt x="113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344100" y="1591986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3" y="1"/>
                  </a:moveTo>
                  <a:cubicBezTo>
                    <a:pt x="36" y="1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09317" y="1657203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2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4" y="124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74535" y="1722421"/>
              <a:ext cx="20173" cy="20173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3" y="145"/>
                    <a:pt x="145" y="113"/>
                    <a:pt x="145" y="72"/>
                  </a:cubicBezTo>
                  <a:cubicBezTo>
                    <a:pt x="145" y="33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539752" y="1787500"/>
              <a:ext cx="21140" cy="20311"/>
            </a:xfrm>
            <a:custGeom>
              <a:avLst/>
              <a:gdLst/>
              <a:ahLst/>
              <a:cxnLst/>
              <a:rect l="l" t="t" r="r" b="b"/>
              <a:pathLst>
                <a:path w="153" h="147" extrusionOk="0">
                  <a:moveTo>
                    <a:pt x="73" y="1"/>
                  </a:moveTo>
                  <a:cubicBezTo>
                    <a:pt x="36" y="1"/>
                    <a:pt x="1" y="30"/>
                    <a:pt x="1" y="74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04969" y="1852994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6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70187" y="1918211"/>
              <a:ext cx="20173" cy="20035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1"/>
                    <a:pt x="33" y="145"/>
                    <a:pt x="73" y="145"/>
                  </a:cubicBezTo>
                  <a:cubicBezTo>
                    <a:pt x="113" y="145"/>
                    <a:pt x="146" y="111"/>
                    <a:pt x="146" y="72"/>
                  </a:cubicBezTo>
                  <a:cubicBezTo>
                    <a:pt x="146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1"/>
          <p:cNvGrpSpPr/>
          <p:nvPr/>
        </p:nvGrpSpPr>
        <p:grpSpPr>
          <a:xfrm>
            <a:off x="450425" y="3985400"/>
            <a:ext cx="264675" cy="222000"/>
            <a:chOff x="1858425" y="4612725"/>
            <a:chExt cx="264675" cy="222000"/>
          </a:xfrm>
        </p:grpSpPr>
        <p:cxnSp>
          <p:nvCxnSpPr>
            <p:cNvPr id="641" name="Google Shape;641;p31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31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31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1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18865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2"/>
          <p:cNvSpPr txBox="1">
            <a:spLocks noGrp="1"/>
          </p:cNvSpPr>
          <p:nvPr>
            <p:ph type="subTitle" idx="1"/>
          </p:nvPr>
        </p:nvSpPr>
        <p:spPr>
          <a:xfrm>
            <a:off x="1183247" y="3435681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47" name="Google Shape;647;p32"/>
          <p:cNvSpPr txBox="1">
            <a:spLocks noGrp="1"/>
          </p:cNvSpPr>
          <p:nvPr>
            <p:ph type="subTitle" idx="2"/>
          </p:nvPr>
        </p:nvSpPr>
        <p:spPr>
          <a:xfrm>
            <a:off x="3516631" y="3435682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48" name="Google Shape;648;p32"/>
          <p:cNvSpPr txBox="1">
            <a:spLocks noGrp="1"/>
          </p:cNvSpPr>
          <p:nvPr>
            <p:ph type="subTitle" idx="3"/>
          </p:nvPr>
        </p:nvSpPr>
        <p:spPr>
          <a:xfrm>
            <a:off x="5857775" y="3435682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49" name="Google Shape;649;p32"/>
          <p:cNvSpPr txBox="1">
            <a:spLocks noGrp="1"/>
          </p:cNvSpPr>
          <p:nvPr>
            <p:ph type="subTitle" idx="4"/>
          </p:nvPr>
        </p:nvSpPr>
        <p:spPr>
          <a:xfrm>
            <a:off x="1320347" y="3047835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0" name="Google Shape;650;p32"/>
          <p:cNvSpPr txBox="1">
            <a:spLocks noGrp="1"/>
          </p:cNvSpPr>
          <p:nvPr>
            <p:ph type="subTitle" idx="5"/>
          </p:nvPr>
        </p:nvSpPr>
        <p:spPr>
          <a:xfrm>
            <a:off x="3653731" y="304782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1" name="Google Shape;651;p32"/>
          <p:cNvSpPr txBox="1">
            <a:spLocks noGrp="1"/>
          </p:cNvSpPr>
          <p:nvPr>
            <p:ph type="subTitle" idx="6"/>
          </p:nvPr>
        </p:nvSpPr>
        <p:spPr>
          <a:xfrm>
            <a:off x="5994875" y="304782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2" name="Google Shape;652;p32"/>
          <p:cNvSpPr txBox="1">
            <a:spLocks noGrp="1"/>
          </p:cNvSpPr>
          <p:nvPr>
            <p:ph type="subTitle" idx="7"/>
          </p:nvPr>
        </p:nvSpPr>
        <p:spPr>
          <a:xfrm>
            <a:off x="1183247" y="1872101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53" name="Google Shape;653;p32"/>
          <p:cNvSpPr txBox="1">
            <a:spLocks noGrp="1"/>
          </p:cNvSpPr>
          <p:nvPr>
            <p:ph type="subTitle" idx="8"/>
          </p:nvPr>
        </p:nvSpPr>
        <p:spPr>
          <a:xfrm>
            <a:off x="3516631" y="1872095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54" name="Google Shape;654;p32"/>
          <p:cNvSpPr txBox="1">
            <a:spLocks noGrp="1"/>
          </p:cNvSpPr>
          <p:nvPr>
            <p:ph type="subTitle" idx="9"/>
          </p:nvPr>
        </p:nvSpPr>
        <p:spPr>
          <a:xfrm>
            <a:off x="5857775" y="1872095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55" name="Google Shape;655;p32"/>
          <p:cNvSpPr txBox="1">
            <a:spLocks noGrp="1"/>
          </p:cNvSpPr>
          <p:nvPr>
            <p:ph type="subTitle" idx="13"/>
          </p:nvPr>
        </p:nvSpPr>
        <p:spPr>
          <a:xfrm>
            <a:off x="1320347" y="15023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6" name="Google Shape;656;p32"/>
          <p:cNvSpPr txBox="1">
            <a:spLocks noGrp="1"/>
          </p:cNvSpPr>
          <p:nvPr>
            <p:ph type="subTitle" idx="14"/>
          </p:nvPr>
        </p:nvSpPr>
        <p:spPr>
          <a:xfrm>
            <a:off x="3653731" y="15023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7" name="Google Shape;657;p32"/>
          <p:cNvSpPr txBox="1">
            <a:spLocks noGrp="1"/>
          </p:cNvSpPr>
          <p:nvPr>
            <p:ph type="subTitle" idx="15"/>
          </p:nvPr>
        </p:nvSpPr>
        <p:spPr>
          <a:xfrm>
            <a:off x="5994875" y="15023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8" name="Google Shape;658;p32"/>
          <p:cNvSpPr txBox="1">
            <a:spLocks noGrp="1"/>
          </p:cNvSpPr>
          <p:nvPr>
            <p:ph type="title"/>
          </p:nvPr>
        </p:nvSpPr>
        <p:spPr>
          <a:xfrm>
            <a:off x="719990" y="4416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32"/>
          <p:cNvSpPr/>
          <p:nvPr/>
        </p:nvSpPr>
        <p:spPr>
          <a:xfrm rot="-828697" flipH="1">
            <a:off x="-4318790" y="2693242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2"/>
          <p:cNvGrpSpPr/>
          <p:nvPr/>
        </p:nvGrpSpPr>
        <p:grpSpPr>
          <a:xfrm>
            <a:off x="7971920" y="413984"/>
            <a:ext cx="442959" cy="147424"/>
            <a:chOff x="7749438" y="2914107"/>
            <a:chExt cx="268818" cy="89462"/>
          </a:xfrm>
        </p:grpSpPr>
        <p:sp>
          <p:nvSpPr>
            <p:cNvPr id="661" name="Google Shape;661;p32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2"/>
          <p:cNvGrpSpPr/>
          <p:nvPr/>
        </p:nvGrpSpPr>
        <p:grpSpPr>
          <a:xfrm>
            <a:off x="455325" y="4608500"/>
            <a:ext cx="264675" cy="222000"/>
            <a:chOff x="1858425" y="4612725"/>
            <a:chExt cx="264675" cy="222000"/>
          </a:xfrm>
        </p:grpSpPr>
        <p:cxnSp>
          <p:nvCxnSpPr>
            <p:cNvPr id="666" name="Google Shape;666;p3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3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3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3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702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rgbClr val="191919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253745" y="3501234"/>
            <a:ext cx="442959" cy="147424"/>
            <a:chOff x="7749438" y="2914107"/>
            <a:chExt cx="268818" cy="89462"/>
          </a:xfrm>
        </p:grpSpPr>
        <p:sp>
          <p:nvSpPr>
            <p:cNvPr id="697" name="Google Shape;697;p3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35"/>
          <p:cNvSpPr/>
          <p:nvPr/>
        </p:nvSpPr>
        <p:spPr>
          <a:xfrm rot="10800000">
            <a:off x="-1634451" y="-5023728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 rot="-1045168" flipH="1">
            <a:off x="-2228466" y="2461181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5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704" name="Google Shape;704;p3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3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3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1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 txBox="1">
            <a:spLocks noGrp="1"/>
          </p:cNvSpPr>
          <p:nvPr>
            <p:ph type="subTitle" idx="1"/>
          </p:nvPr>
        </p:nvSpPr>
        <p:spPr>
          <a:xfrm>
            <a:off x="715100" y="1929225"/>
            <a:ext cx="3071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2" name="Google Shape;672;p33"/>
          <p:cNvSpPr txBox="1">
            <a:spLocks noGrp="1"/>
          </p:cNvSpPr>
          <p:nvPr>
            <p:ph type="subTitle" idx="2"/>
          </p:nvPr>
        </p:nvSpPr>
        <p:spPr>
          <a:xfrm>
            <a:off x="715100" y="3272888"/>
            <a:ext cx="30711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33"/>
          <p:cNvSpPr txBox="1">
            <a:spLocks noGrp="1"/>
          </p:cNvSpPr>
          <p:nvPr>
            <p:ph type="title" hasCustomPrompt="1"/>
          </p:nvPr>
        </p:nvSpPr>
        <p:spPr>
          <a:xfrm>
            <a:off x="715100" y="1370025"/>
            <a:ext cx="36516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74" name="Google Shape;674;p3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708863"/>
            <a:ext cx="36516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75" name="Google Shape;675;p33"/>
          <p:cNvSpPr txBox="1">
            <a:spLocks noGrp="1"/>
          </p:cNvSpPr>
          <p:nvPr>
            <p:ph type="title" idx="4"/>
          </p:nvPr>
        </p:nvSpPr>
        <p:spPr>
          <a:xfrm>
            <a:off x="715100" y="438600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33"/>
          <p:cNvSpPr/>
          <p:nvPr/>
        </p:nvSpPr>
        <p:spPr>
          <a:xfrm rot="-3159936" flipH="1">
            <a:off x="3281879" y="964660"/>
            <a:ext cx="11932808" cy="6058758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3"/>
          <p:cNvSpPr/>
          <p:nvPr/>
        </p:nvSpPr>
        <p:spPr>
          <a:xfrm rot="-3159936" flipH="1">
            <a:off x="3852373" y="1584015"/>
            <a:ext cx="11932808" cy="6058758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3"/>
          <p:cNvSpPr/>
          <p:nvPr/>
        </p:nvSpPr>
        <p:spPr>
          <a:xfrm>
            <a:off x="8508775" y="330525"/>
            <a:ext cx="276000" cy="345500"/>
          </a:xfrm>
          <a:custGeom>
            <a:avLst/>
            <a:gdLst/>
            <a:ahLst/>
            <a:cxnLst/>
            <a:rect l="l" t="t" r="r" b="b"/>
            <a:pathLst>
              <a:path w="11040" h="13820" extrusionOk="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679" name="Google Shape;679;p33"/>
          <p:cNvGrpSpPr/>
          <p:nvPr/>
        </p:nvGrpSpPr>
        <p:grpSpPr>
          <a:xfrm rot="5400000">
            <a:off x="493620" y="4539671"/>
            <a:ext cx="442959" cy="147424"/>
            <a:chOff x="7749438" y="2914107"/>
            <a:chExt cx="268818" cy="89462"/>
          </a:xfrm>
        </p:grpSpPr>
        <p:sp>
          <p:nvSpPr>
            <p:cNvPr id="680" name="Google Shape;680;p33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19799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4"/>
          <p:cNvSpPr txBox="1">
            <a:spLocks noGrp="1"/>
          </p:cNvSpPr>
          <p:nvPr>
            <p:ph type="ctrTitle"/>
          </p:nvPr>
        </p:nvSpPr>
        <p:spPr>
          <a:xfrm>
            <a:off x="914400" y="804025"/>
            <a:ext cx="36516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1"/>
          </p:nvPr>
        </p:nvSpPr>
        <p:spPr>
          <a:xfrm>
            <a:off x="914400" y="1727425"/>
            <a:ext cx="3651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88" name="Google Shape;688;p34"/>
          <p:cNvSpPr/>
          <p:nvPr/>
        </p:nvSpPr>
        <p:spPr>
          <a:xfrm flipH="1">
            <a:off x="-2162701" y="2464875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4"/>
          <p:cNvSpPr/>
          <p:nvPr/>
        </p:nvSpPr>
        <p:spPr>
          <a:xfrm rot="-9754832">
            <a:off x="-2756716" y="-3083460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4"/>
          <p:cNvGrpSpPr/>
          <p:nvPr/>
        </p:nvGrpSpPr>
        <p:grpSpPr>
          <a:xfrm rot="5400000">
            <a:off x="8207432" y="4463684"/>
            <a:ext cx="442959" cy="147424"/>
            <a:chOff x="7749438" y="2914107"/>
            <a:chExt cx="268818" cy="89462"/>
          </a:xfrm>
        </p:grpSpPr>
        <p:sp>
          <p:nvSpPr>
            <p:cNvPr id="691" name="Google Shape;691;p34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60102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rgbClr val="191919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253745" y="3501234"/>
            <a:ext cx="442959" cy="147424"/>
            <a:chOff x="7749438" y="2914107"/>
            <a:chExt cx="268818" cy="89462"/>
          </a:xfrm>
        </p:grpSpPr>
        <p:sp>
          <p:nvSpPr>
            <p:cNvPr id="697" name="Google Shape;697;p3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35"/>
          <p:cNvSpPr/>
          <p:nvPr/>
        </p:nvSpPr>
        <p:spPr>
          <a:xfrm rot="10800000">
            <a:off x="-1634451" y="-5023728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 rot="-1045168" flipH="1">
            <a:off x="-2228466" y="2461181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5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704" name="Google Shape;704;p3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3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3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706460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rgbClr val="191919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6"/>
          <p:cNvSpPr/>
          <p:nvPr/>
        </p:nvSpPr>
        <p:spPr>
          <a:xfrm>
            <a:off x="-301212" y="2171700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6"/>
          <p:cNvSpPr/>
          <p:nvPr/>
        </p:nvSpPr>
        <p:spPr>
          <a:xfrm rot="9754832" flipH="1">
            <a:off x="-895216" y="-3376635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6"/>
          <p:cNvGrpSpPr/>
          <p:nvPr/>
        </p:nvGrpSpPr>
        <p:grpSpPr>
          <a:xfrm rot="5400000">
            <a:off x="-734210" y="3491846"/>
            <a:ext cx="2148655" cy="84630"/>
            <a:chOff x="1593183" y="4904561"/>
            <a:chExt cx="3994524" cy="157335"/>
          </a:xfrm>
        </p:grpSpPr>
        <p:sp>
          <p:nvSpPr>
            <p:cNvPr id="712" name="Google Shape;712;p36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6"/>
          <p:cNvGrpSpPr/>
          <p:nvPr/>
        </p:nvGrpSpPr>
        <p:grpSpPr>
          <a:xfrm rot="5400000">
            <a:off x="8207420" y="1420609"/>
            <a:ext cx="442959" cy="147424"/>
            <a:chOff x="7749438" y="2914107"/>
            <a:chExt cx="268818" cy="89462"/>
          </a:xfrm>
        </p:grpSpPr>
        <p:sp>
          <p:nvSpPr>
            <p:cNvPr id="721" name="Google Shape;721;p3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964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191919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6"/>
          <p:cNvSpPr/>
          <p:nvPr/>
        </p:nvSpPr>
        <p:spPr>
          <a:xfrm>
            <a:off x="-301212" y="2171700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6"/>
          <p:cNvSpPr/>
          <p:nvPr/>
        </p:nvSpPr>
        <p:spPr>
          <a:xfrm rot="9754832" flipH="1">
            <a:off x="-895216" y="-3376635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6"/>
          <p:cNvGrpSpPr/>
          <p:nvPr/>
        </p:nvGrpSpPr>
        <p:grpSpPr>
          <a:xfrm rot="5400000">
            <a:off x="-734210" y="3491846"/>
            <a:ext cx="2148655" cy="84630"/>
            <a:chOff x="1593183" y="4904561"/>
            <a:chExt cx="3994524" cy="157335"/>
          </a:xfrm>
        </p:grpSpPr>
        <p:sp>
          <p:nvSpPr>
            <p:cNvPr id="712" name="Google Shape;712;p36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6"/>
          <p:cNvGrpSpPr/>
          <p:nvPr/>
        </p:nvGrpSpPr>
        <p:grpSpPr>
          <a:xfrm rot="5400000">
            <a:off x="8207420" y="1420609"/>
            <a:ext cx="442959" cy="147424"/>
            <a:chOff x="7749438" y="2914107"/>
            <a:chExt cx="268818" cy="89462"/>
          </a:xfrm>
        </p:grpSpPr>
        <p:sp>
          <p:nvSpPr>
            <p:cNvPr id="721" name="Google Shape;721;p3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rgbClr val="191919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"/>
          <p:cNvSpPr txBox="1">
            <a:spLocks noGrp="1"/>
          </p:cNvSpPr>
          <p:nvPr>
            <p:ph type="title"/>
          </p:nvPr>
        </p:nvSpPr>
        <p:spPr>
          <a:xfrm>
            <a:off x="715100" y="448650"/>
            <a:ext cx="65451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 dirty="0"/>
          </a:p>
        </p:txBody>
      </p:sp>
      <p:sp>
        <p:nvSpPr>
          <p:cNvPr id="486" name="Google Shape;486;p28"/>
          <p:cNvSpPr txBox="1">
            <a:spLocks noGrp="1"/>
          </p:cNvSpPr>
          <p:nvPr>
            <p:ph type="subTitle" idx="1"/>
          </p:nvPr>
        </p:nvSpPr>
        <p:spPr>
          <a:xfrm>
            <a:off x="976446" y="3010650"/>
            <a:ext cx="2346600" cy="4617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 dirty="0"/>
          </a:p>
        </p:txBody>
      </p:sp>
      <p:sp>
        <p:nvSpPr>
          <p:cNvPr id="487" name="Google Shape;487;p28"/>
          <p:cNvSpPr txBox="1">
            <a:spLocks noGrp="1"/>
          </p:cNvSpPr>
          <p:nvPr>
            <p:ph type="subTitle" idx="2"/>
          </p:nvPr>
        </p:nvSpPr>
        <p:spPr>
          <a:xfrm>
            <a:off x="3403000" y="3010650"/>
            <a:ext cx="2346600" cy="4617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 dirty="0"/>
          </a:p>
        </p:txBody>
      </p:sp>
      <p:sp>
        <p:nvSpPr>
          <p:cNvPr id="488" name="Google Shape;488;p28"/>
          <p:cNvSpPr txBox="1">
            <a:spLocks noGrp="1"/>
          </p:cNvSpPr>
          <p:nvPr>
            <p:ph type="subTitle" idx="3"/>
          </p:nvPr>
        </p:nvSpPr>
        <p:spPr>
          <a:xfrm>
            <a:off x="5880249" y="3010650"/>
            <a:ext cx="2346600" cy="4617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 dirty="0"/>
          </a:p>
        </p:txBody>
      </p:sp>
      <p:sp>
        <p:nvSpPr>
          <p:cNvPr id="489" name="Google Shape;489;p28"/>
          <p:cNvSpPr txBox="1">
            <a:spLocks noGrp="1"/>
          </p:cNvSpPr>
          <p:nvPr>
            <p:ph type="subTitle" idx="4"/>
          </p:nvPr>
        </p:nvSpPr>
        <p:spPr>
          <a:xfrm>
            <a:off x="976446" y="3384149"/>
            <a:ext cx="2346600" cy="61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90" name="Google Shape;490;p28"/>
          <p:cNvSpPr txBox="1">
            <a:spLocks noGrp="1"/>
          </p:cNvSpPr>
          <p:nvPr>
            <p:ph type="subTitle" idx="5"/>
          </p:nvPr>
        </p:nvSpPr>
        <p:spPr>
          <a:xfrm>
            <a:off x="3403004" y="3384149"/>
            <a:ext cx="2346600" cy="61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91" name="Google Shape;491;p28"/>
          <p:cNvSpPr txBox="1">
            <a:spLocks noGrp="1"/>
          </p:cNvSpPr>
          <p:nvPr>
            <p:ph type="subTitle" idx="6"/>
          </p:nvPr>
        </p:nvSpPr>
        <p:spPr>
          <a:xfrm>
            <a:off x="5880249" y="3384149"/>
            <a:ext cx="2346600" cy="61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92" name="Google Shape;492;p28"/>
          <p:cNvSpPr/>
          <p:nvPr/>
        </p:nvSpPr>
        <p:spPr>
          <a:xfrm>
            <a:off x="154176" y="2007275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8"/>
          <p:cNvSpPr/>
          <p:nvPr/>
        </p:nvSpPr>
        <p:spPr>
          <a:xfrm>
            <a:off x="-35349" y="2365300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28"/>
          <p:cNvGrpSpPr/>
          <p:nvPr/>
        </p:nvGrpSpPr>
        <p:grpSpPr>
          <a:xfrm rot="2700000">
            <a:off x="7726729" y="89619"/>
            <a:ext cx="1300150" cy="1298472"/>
            <a:chOff x="344100" y="1296850"/>
            <a:chExt cx="642225" cy="641396"/>
          </a:xfrm>
        </p:grpSpPr>
        <p:sp>
          <p:nvSpPr>
            <p:cNvPr id="495" name="Google Shape;495;p28"/>
            <p:cNvSpPr/>
            <p:nvPr/>
          </p:nvSpPr>
          <p:spPr>
            <a:xfrm>
              <a:off x="639236" y="1296850"/>
              <a:ext cx="21002" cy="20035"/>
            </a:xfrm>
            <a:custGeom>
              <a:avLst/>
              <a:gdLst/>
              <a:ahLst/>
              <a:cxnLst/>
              <a:rect l="l" t="t" r="r" b="b"/>
              <a:pathLst>
                <a:path w="152" h="145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704453" y="1362067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0" y="30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769671" y="1427285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2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34888" y="1492502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900105" y="1557719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1" y="95"/>
                    <a:pt x="151" y="50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965323" y="1622937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1" y="96"/>
                    <a:pt x="151" y="50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580237" y="1355850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645454" y="1421067"/>
              <a:ext cx="20173" cy="20173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2" y="0"/>
                  </a:moveTo>
                  <a:cubicBezTo>
                    <a:pt x="33" y="0"/>
                    <a:pt x="1" y="33"/>
                    <a:pt x="1" y="73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2" y="145"/>
                    <a:pt x="145" y="113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710533" y="1486284"/>
              <a:ext cx="21140" cy="20311"/>
            </a:xfrm>
            <a:custGeom>
              <a:avLst/>
              <a:gdLst/>
              <a:ahLst/>
              <a:cxnLst/>
              <a:rect l="l" t="t" r="r" b="b"/>
              <a:pathLst>
                <a:path w="153" h="147" extrusionOk="0">
                  <a:moveTo>
                    <a:pt x="73" y="1"/>
                  </a:moveTo>
                  <a:cubicBezTo>
                    <a:pt x="36" y="1"/>
                    <a:pt x="1" y="30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775750" y="1551502"/>
              <a:ext cx="20173" cy="20173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840968" y="1616857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4" y="144"/>
                  </a:cubicBezTo>
                  <a:cubicBezTo>
                    <a:pt x="92" y="144"/>
                    <a:pt x="110" y="138"/>
                    <a:pt x="125" y="123"/>
                  </a:cubicBezTo>
                  <a:cubicBezTo>
                    <a:pt x="153" y="95"/>
                    <a:pt x="153" y="49"/>
                    <a:pt x="125" y="21"/>
                  </a:cubicBezTo>
                  <a:cubicBezTo>
                    <a:pt x="110" y="7"/>
                    <a:pt x="92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906185" y="1682074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3" y="0"/>
                  </a:moveTo>
                  <a:cubicBezTo>
                    <a:pt x="36" y="0"/>
                    <a:pt x="1" y="29"/>
                    <a:pt x="1" y="72"/>
                  </a:cubicBezTo>
                  <a:cubicBezTo>
                    <a:pt x="1" y="115"/>
                    <a:pt x="37" y="144"/>
                    <a:pt x="74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521099" y="1414849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2" y="146"/>
                    <a:pt x="110" y="139"/>
                    <a:pt x="125" y="124"/>
                  </a:cubicBezTo>
                  <a:cubicBezTo>
                    <a:pt x="152" y="97"/>
                    <a:pt x="152" y="50"/>
                    <a:pt x="125" y="23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586316" y="1480067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651533" y="1545284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4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716751" y="1610501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4" y="1"/>
                  </a:moveTo>
                  <a:cubicBezTo>
                    <a:pt x="37" y="1"/>
                    <a:pt x="1" y="30"/>
                    <a:pt x="1" y="73"/>
                  </a:cubicBezTo>
                  <a:cubicBezTo>
                    <a:pt x="1" y="117"/>
                    <a:pt x="37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782106" y="1675719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847324" y="1740936"/>
              <a:ext cx="21002" cy="20311"/>
            </a:xfrm>
            <a:custGeom>
              <a:avLst/>
              <a:gdLst/>
              <a:ahLst/>
              <a:cxnLst/>
              <a:rect l="l" t="t" r="r" b="b"/>
              <a:pathLst>
                <a:path w="152" h="147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462099" y="1473987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4" y="0"/>
                  </a:moveTo>
                  <a:cubicBezTo>
                    <a:pt x="37" y="0"/>
                    <a:pt x="1" y="29"/>
                    <a:pt x="1" y="73"/>
                  </a:cubicBezTo>
                  <a:cubicBezTo>
                    <a:pt x="1" y="116"/>
                    <a:pt x="37" y="145"/>
                    <a:pt x="74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527455" y="1539204"/>
              <a:ext cx="21002" cy="20035"/>
            </a:xfrm>
            <a:custGeom>
              <a:avLst/>
              <a:gdLst/>
              <a:ahLst/>
              <a:cxnLst/>
              <a:rect l="l" t="t" r="r" b="b"/>
              <a:pathLst>
                <a:path w="152" h="145" extrusionOk="0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0" y="144"/>
                    <a:pt x="108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8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592672" y="1604422"/>
              <a:ext cx="21002" cy="20035"/>
            </a:xfrm>
            <a:custGeom>
              <a:avLst/>
              <a:gdLst/>
              <a:ahLst/>
              <a:cxnLst/>
              <a:rect l="l" t="t" r="r" b="b"/>
              <a:pathLst>
                <a:path w="152" h="145" extrusionOk="0">
                  <a:moveTo>
                    <a:pt x="73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657889" y="1669501"/>
              <a:ext cx="20864" cy="20173"/>
            </a:xfrm>
            <a:custGeom>
              <a:avLst/>
              <a:gdLst/>
              <a:ahLst/>
              <a:cxnLst/>
              <a:rect l="l" t="t" r="r" b="b"/>
              <a:pathLst>
                <a:path w="151" h="146" extrusionOk="0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1" y="96"/>
                    <a:pt x="151" y="50"/>
                    <a:pt x="123" y="23"/>
                  </a:cubicBezTo>
                  <a:cubicBezTo>
                    <a:pt x="109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722969" y="1734718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2" y="97"/>
                    <a:pt x="152" y="50"/>
                    <a:pt x="123" y="23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788186" y="1799935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10" y="139"/>
                    <a:pt x="125" y="125"/>
                  </a:cubicBezTo>
                  <a:cubicBezTo>
                    <a:pt x="152" y="96"/>
                    <a:pt x="152" y="50"/>
                    <a:pt x="125" y="22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403238" y="1532848"/>
              <a:ext cx="20864" cy="20311"/>
            </a:xfrm>
            <a:custGeom>
              <a:avLst/>
              <a:gdLst/>
              <a:ahLst/>
              <a:cxnLst/>
              <a:rect l="l" t="t" r="r" b="b"/>
              <a:pathLst>
                <a:path w="151" h="147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1" y="96"/>
                    <a:pt x="151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468317" y="1598066"/>
              <a:ext cx="21002" cy="20311"/>
            </a:xfrm>
            <a:custGeom>
              <a:avLst/>
              <a:gdLst/>
              <a:ahLst/>
              <a:cxnLst/>
              <a:rect l="l" t="t" r="r" b="b"/>
              <a:pathLst>
                <a:path w="152" h="147" extrusionOk="0">
                  <a:moveTo>
                    <a:pt x="73" y="1"/>
                  </a:moveTo>
                  <a:cubicBezTo>
                    <a:pt x="36" y="1"/>
                    <a:pt x="0" y="30"/>
                    <a:pt x="0" y="74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533534" y="1663283"/>
              <a:ext cx="20035" cy="20173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cubicBezTo>
                    <a:pt x="0" y="113"/>
                    <a:pt x="33" y="145"/>
                    <a:pt x="73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598752" y="1728639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5"/>
                    <a:pt x="73" y="145"/>
                  </a:cubicBezTo>
                  <a:cubicBezTo>
                    <a:pt x="91" y="145"/>
                    <a:pt x="110" y="139"/>
                    <a:pt x="125" y="124"/>
                  </a:cubicBezTo>
                  <a:cubicBezTo>
                    <a:pt x="152" y="96"/>
                    <a:pt x="152" y="50"/>
                    <a:pt x="125" y="21"/>
                  </a:cubicBezTo>
                  <a:cubicBezTo>
                    <a:pt x="110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63969" y="1793856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2" y="96"/>
                    <a:pt x="152" y="49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729186" y="1859073"/>
              <a:ext cx="20173" cy="20035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3"/>
                  </a:cubicBezTo>
                  <a:cubicBezTo>
                    <a:pt x="145" y="32"/>
                    <a:pt x="113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344100" y="1591986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3" y="1"/>
                  </a:moveTo>
                  <a:cubicBezTo>
                    <a:pt x="36" y="1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09317" y="1657203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2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4" y="124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474535" y="1722421"/>
              <a:ext cx="20173" cy="20173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3" y="145"/>
                    <a:pt x="145" y="113"/>
                    <a:pt x="145" y="72"/>
                  </a:cubicBezTo>
                  <a:cubicBezTo>
                    <a:pt x="145" y="33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539752" y="1787500"/>
              <a:ext cx="21140" cy="20311"/>
            </a:xfrm>
            <a:custGeom>
              <a:avLst/>
              <a:gdLst/>
              <a:ahLst/>
              <a:cxnLst/>
              <a:rect l="l" t="t" r="r" b="b"/>
              <a:pathLst>
                <a:path w="153" h="147" extrusionOk="0">
                  <a:moveTo>
                    <a:pt x="73" y="1"/>
                  </a:moveTo>
                  <a:cubicBezTo>
                    <a:pt x="36" y="1"/>
                    <a:pt x="1" y="30"/>
                    <a:pt x="1" y="74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604969" y="1852994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6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70187" y="1918211"/>
              <a:ext cx="20173" cy="20035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1"/>
                    <a:pt x="33" y="145"/>
                    <a:pt x="73" y="145"/>
                  </a:cubicBezTo>
                  <a:cubicBezTo>
                    <a:pt x="113" y="145"/>
                    <a:pt x="146" y="111"/>
                    <a:pt x="146" y="72"/>
                  </a:cubicBezTo>
                  <a:cubicBezTo>
                    <a:pt x="146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8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532" name="Google Shape;532;p28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28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28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28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5101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"/>
          <p:cNvSpPr txBox="1">
            <a:spLocks noGrp="1"/>
          </p:cNvSpPr>
          <p:nvPr>
            <p:ph type="subTitle" idx="1"/>
          </p:nvPr>
        </p:nvSpPr>
        <p:spPr>
          <a:xfrm>
            <a:off x="1256025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  <p:sp>
        <p:nvSpPr>
          <p:cNvPr id="538" name="Google Shape;538;p29"/>
          <p:cNvSpPr txBox="1">
            <a:spLocks noGrp="1"/>
          </p:cNvSpPr>
          <p:nvPr>
            <p:ph type="subTitle" idx="2"/>
          </p:nvPr>
        </p:nvSpPr>
        <p:spPr>
          <a:xfrm>
            <a:off x="3504013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  <p:sp>
        <p:nvSpPr>
          <p:cNvPr id="539" name="Google Shape;539;p29"/>
          <p:cNvSpPr txBox="1">
            <a:spLocks noGrp="1"/>
          </p:cNvSpPr>
          <p:nvPr>
            <p:ph type="subTitle" idx="3"/>
          </p:nvPr>
        </p:nvSpPr>
        <p:spPr>
          <a:xfrm>
            <a:off x="5752000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  <p:sp>
        <p:nvSpPr>
          <p:cNvPr id="540" name="Google Shape;540;p29"/>
          <p:cNvSpPr txBox="1">
            <a:spLocks noGrp="1"/>
          </p:cNvSpPr>
          <p:nvPr>
            <p:ph type="subTitle" idx="4"/>
          </p:nvPr>
        </p:nvSpPr>
        <p:spPr>
          <a:xfrm>
            <a:off x="1443075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dirty="0"/>
          </a:p>
        </p:txBody>
      </p:sp>
      <p:sp>
        <p:nvSpPr>
          <p:cNvPr id="541" name="Google Shape;541;p29"/>
          <p:cNvSpPr txBox="1">
            <a:spLocks noGrp="1"/>
          </p:cNvSpPr>
          <p:nvPr>
            <p:ph type="subTitle" idx="5"/>
          </p:nvPr>
        </p:nvSpPr>
        <p:spPr>
          <a:xfrm>
            <a:off x="3671608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dirty="0"/>
          </a:p>
        </p:txBody>
      </p:sp>
      <p:sp>
        <p:nvSpPr>
          <p:cNvPr id="542" name="Google Shape;542;p29"/>
          <p:cNvSpPr txBox="1">
            <a:spLocks noGrp="1"/>
          </p:cNvSpPr>
          <p:nvPr>
            <p:ph type="subTitle" idx="6"/>
          </p:nvPr>
        </p:nvSpPr>
        <p:spPr>
          <a:xfrm>
            <a:off x="5957575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/>
          </p:nvPr>
        </p:nvSpPr>
        <p:spPr>
          <a:xfrm>
            <a:off x="715100" y="445295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544" name="Google Shape;544;p29"/>
          <p:cNvSpPr txBox="1">
            <a:spLocks noGrp="1"/>
          </p:cNvSpPr>
          <p:nvPr>
            <p:ph type="subTitle" idx="7"/>
          </p:nvPr>
        </p:nvSpPr>
        <p:spPr>
          <a:xfrm>
            <a:off x="1319300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dirty="0"/>
          </a:p>
        </p:txBody>
      </p:sp>
      <p:sp>
        <p:nvSpPr>
          <p:cNvPr id="545" name="Google Shape;545;p29"/>
          <p:cNvSpPr txBox="1">
            <a:spLocks noGrp="1"/>
          </p:cNvSpPr>
          <p:nvPr>
            <p:ph type="subTitle" idx="8"/>
          </p:nvPr>
        </p:nvSpPr>
        <p:spPr>
          <a:xfrm>
            <a:off x="3579650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dirty="0"/>
          </a:p>
        </p:txBody>
      </p:sp>
      <p:sp>
        <p:nvSpPr>
          <p:cNvPr id="546" name="Google Shape;546;p29"/>
          <p:cNvSpPr txBox="1">
            <a:spLocks noGrp="1"/>
          </p:cNvSpPr>
          <p:nvPr>
            <p:ph type="subTitle" idx="9"/>
          </p:nvPr>
        </p:nvSpPr>
        <p:spPr>
          <a:xfrm>
            <a:off x="5843175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dirty="0"/>
          </a:p>
        </p:txBody>
      </p:sp>
      <p:sp>
        <p:nvSpPr>
          <p:cNvPr id="547" name="Google Shape;547;p29"/>
          <p:cNvSpPr/>
          <p:nvPr/>
        </p:nvSpPr>
        <p:spPr>
          <a:xfrm>
            <a:off x="9264337" y="-314100"/>
            <a:ext cx="32063" cy="23513"/>
          </a:xfrm>
          <a:custGeom>
            <a:avLst/>
            <a:gdLst/>
            <a:ahLst/>
            <a:cxnLst/>
            <a:rect l="l" t="t" r="r" b="b"/>
            <a:pathLst>
              <a:path w="600" h="440" extrusionOk="0">
                <a:moveTo>
                  <a:pt x="556" y="0"/>
                </a:moveTo>
                <a:lnTo>
                  <a:pt x="19" y="33"/>
                </a:lnTo>
                <a:cubicBezTo>
                  <a:pt x="5" y="66"/>
                  <a:pt x="1" y="100"/>
                  <a:pt x="1" y="137"/>
                </a:cubicBezTo>
                <a:cubicBezTo>
                  <a:pt x="1" y="302"/>
                  <a:pt x="132" y="439"/>
                  <a:pt x="297" y="439"/>
                </a:cubicBezTo>
                <a:cubicBezTo>
                  <a:pt x="462" y="439"/>
                  <a:pt x="599" y="302"/>
                  <a:pt x="599" y="137"/>
                </a:cubicBezTo>
                <a:cubicBezTo>
                  <a:pt x="599" y="85"/>
                  <a:pt x="580" y="43"/>
                  <a:pt x="556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9157730" y="-307581"/>
            <a:ext cx="31795" cy="16993"/>
          </a:xfrm>
          <a:custGeom>
            <a:avLst/>
            <a:gdLst/>
            <a:ahLst/>
            <a:cxnLst/>
            <a:rect l="l" t="t" r="r" b="b"/>
            <a:pathLst>
              <a:path w="595" h="318" extrusionOk="0">
                <a:moveTo>
                  <a:pt x="594" y="0"/>
                </a:moveTo>
                <a:lnTo>
                  <a:pt x="0" y="39"/>
                </a:lnTo>
                <a:cubicBezTo>
                  <a:pt x="15" y="194"/>
                  <a:pt x="142" y="317"/>
                  <a:pt x="298" y="317"/>
                </a:cubicBezTo>
                <a:cubicBezTo>
                  <a:pt x="463" y="317"/>
                  <a:pt x="594" y="180"/>
                  <a:pt x="594" y="15"/>
                </a:cubicBezTo>
                <a:lnTo>
                  <a:pt x="594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9053368" y="-300741"/>
            <a:ext cx="28536" cy="10153"/>
          </a:xfrm>
          <a:custGeom>
            <a:avLst/>
            <a:gdLst/>
            <a:ahLst/>
            <a:cxnLst/>
            <a:rect l="l" t="t" r="r" b="b"/>
            <a:pathLst>
              <a:path w="534" h="190" extrusionOk="0">
                <a:moveTo>
                  <a:pt x="534" y="0"/>
                </a:moveTo>
                <a:lnTo>
                  <a:pt x="1" y="33"/>
                </a:lnTo>
                <a:cubicBezTo>
                  <a:pt x="53" y="122"/>
                  <a:pt x="142" y="189"/>
                  <a:pt x="255" y="189"/>
                </a:cubicBezTo>
                <a:cubicBezTo>
                  <a:pt x="379" y="189"/>
                  <a:pt x="486" y="109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8953333" y="-293420"/>
            <a:ext cx="15443" cy="2832"/>
          </a:xfrm>
          <a:custGeom>
            <a:avLst/>
            <a:gdLst/>
            <a:ahLst/>
            <a:cxnLst/>
            <a:rect l="l" t="t" r="r" b="b"/>
            <a:pathLst>
              <a:path w="289" h="53" extrusionOk="0">
                <a:moveTo>
                  <a:pt x="288" y="0"/>
                </a:moveTo>
                <a:lnTo>
                  <a:pt x="1" y="18"/>
                </a:lnTo>
                <a:cubicBezTo>
                  <a:pt x="38" y="37"/>
                  <a:pt x="86" y="52"/>
                  <a:pt x="133" y="52"/>
                </a:cubicBezTo>
                <a:cubicBezTo>
                  <a:pt x="190" y="52"/>
                  <a:pt x="246" y="28"/>
                  <a:pt x="28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7611740" y="279588"/>
            <a:ext cx="15871" cy="9405"/>
          </a:xfrm>
          <a:custGeom>
            <a:avLst/>
            <a:gdLst/>
            <a:ahLst/>
            <a:cxnLst/>
            <a:rect l="l" t="t" r="r" b="b"/>
            <a:pathLst>
              <a:path w="297" h="176" extrusionOk="0">
                <a:moveTo>
                  <a:pt x="0" y="1"/>
                </a:moveTo>
                <a:cubicBezTo>
                  <a:pt x="0" y="67"/>
                  <a:pt x="24" y="128"/>
                  <a:pt x="61" y="175"/>
                </a:cubicBezTo>
                <a:cubicBezTo>
                  <a:pt x="142" y="161"/>
                  <a:pt x="216" y="151"/>
                  <a:pt x="297" y="13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52" name="Google Shape;552;p29"/>
          <p:cNvSpPr/>
          <p:nvPr/>
        </p:nvSpPr>
        <p:spPr>
          <a:xfrm rot="828697">
            <a:off x="-165890" y="2620554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9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554" name="Google Shape;554;p29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9"/>
          <p:cNvGrpSpPr/>
          <p:nvPr/>
        </p:nvGrpSpPr>
        <p:grpSpPr>
          <a:xfrm rot="5400000">
            <a:off x="227407" y="4039359"/>
            <a:ext cx="442959" cy="147424"/>
            <a:chOff x="7749438" y="2914107"/>
            <a:chExt cx="268818" cy="89462"/>
          </a:xfrm>
        </p:grpSpPr>
        <p:sp>
          <p:nvSpPr>
            <p:cNvPr id="563" name="Google Shape;563;p29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3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rgbClr val="191919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4664025" y="2118275"/>
            <a:ext cx="3765000" cy="20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00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58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19191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651" y="1798125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9754832" flipH="1">
            <a:off x="-565966" y="-3083460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20401" y="4434249"/>
            <a:ext cx="1608509" cy="174242"/>
            <a:chOff x="7696550" y="850149"/>
            <a:chExt cx="1671873" cy="181125"/>
          </a:xfrm>
        </p:grpSpPr>
        <p:sp>
          <p:nvSpPr>
            <p:cNvPr id="12" name="Google Shape;12;p2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15095" y="425559"/>
            <a:ext cx="442959" cy="147424"/>
            <a:chOff x="7749438" y="2914107"/>
            <a:chExt cx="268818" cy="89462"/>
          </a:xfrm>
        </p:grpSpPr>
        <p:sp>
          <p:nvSpPr>
            <p:cNvPr id="37" name="Google Shape;37;p2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3825100" y="1271600"/>
            <a:ext cx="46038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4252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34" Type="http://schemas.openxmlformats.org/officeDocument/2006/relationships/slideLayout" Target="../slideLayouts/slideLayout42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37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6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39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5.xml"/><Relationship Id="rId30" Type="http://schemas.openxmlformats.org/officeDocument/2006/relationships/slideLayout" Target="../slideLayouts/slideLayout38.xml"/><Relationship Id="rId35" Type="http://schemas.openxmlformats.org/officeDocument/2006/relationships/slideLayout" Target="../slideLayouts/slideLayout43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3" r:id="rId3"/>
    <p:sldLayoutId id="2147483681" r:id="rId4"/>
    <p:sldLayoutId id="2147483682" r:id="rId5"/>
    <p:sldLayoutId id="2147483689" r:id="rId6"/>
    <p:sldLayoutId id="2147483698" r:id="rId7"/>
    <p:sldLayoutId id="214748370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egoe UI Black" panose="020B0A02040204020203" pitchFamily="34" charset="0"/>
          <a:ea typeface="Segoe UI Black" panose="020B0A020402040202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385">
          <p15:clr>
            <a:srgbClr val="EA4335"/>
          </p15:clr>
        </p15:guide>
        <p15:guide id="6" orient="horz" pos="609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69023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  <p:sldLayoutId id="2147483743" r:id="rId28"/>
    <p:sldLayoutId id="2147483744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385">
          <p15:clr>
            <a:srgbClr val="EA4335"/>
          </p15:clr>
        </p15:guide>
        <p15:guide id="6" orient="horz" pos="6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docs.aws.amazon.com/whitepapers/latest/aws-overview/six-advantages-of-cloud-computing.html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2"/>
          <p:cNvSpPr/>
          <p:nvPr/>
        </p:nvSpPr>
        <p:spPr>
          <a:xfrm>
            <a:off x="3623243" y="3127396"/>
            <a:ext cx="4218000" cy="41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2"/>
          <p:cNvSpPr txBox="1">
            <a:spLocks noGrp="1"/>
          </p:cNvSpPr>
          <p:nvPr>
            <p:ph type="ctrTitle"/>
          </p:nvPr>
        </p:nvSpPr>
        <p:spPr>
          <a:xfrm>
            <a:off x="3578065" y="1789606"/>
            <a:ext cx="5340748" cy="11818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EXPERTS </a:t>
            </a:r>
            <a:r>
              <a:rPr lang="pt-BR" sz="4400" b="1" dirty="0">
                <a:ln>
                  <a:solidFill>
                    <a:schemeClr val="bg1"/>
                  </a:solidFill>
                </a:ln>
                <a:noFill/>
                <a:latin typeface="Segoe UI Black" panose="020B0A02040204020203" pitchFamily="34" charset="0"/>
                <a:ea typeface="Segoe UI Black" panose="020B0A02040204020203" pitchFamily="34" charset="0"/>
              </a:rPr>
              <a:t>AWS</a:t>
            </a:r>
            <a:br>
              <a:rPr lang="en" sz="4400" b="1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" sz="2800" dirty="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CONHECENDO A NUVEM</a:t>
            </a:r>
            <a:endParaRPr lang="pt-BR" dirty="0">
              <a:solidFill>
                <a:schemeClr val="dk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41" name="Google Shape;741;p42"/>
          <p:cNvSpPr txBox="1">
            <a:spLocks noGrp="1"/>
          </p:cNvSpPr>
          <p:nvPr>
            <p:ph type="subTitle" idx="1"/>
          </p:nvPr>
        </p:nvSpPr>
        <p:spPr>
          <a:xfrm>
            <a:off x="3762443" y="3162896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Frente de engajamento em AWS</a:t>
            </a:r>
            <a:endParaRPr b="1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2" name="Google Shape;742;p42"/>
          <p:cNvSpPr/>
          <p:nvPr/>
        </p:nvSpPr>
        <p:spPr>
          <a:xfrm>
            <a:off x="7456006" y="2815369"/>
            <a:ext cx="89569" cy="110"/>
          </a:xfrm>
          <a:custGeom>
            <a:avLst/>
            <a:gdLst/>
            <a:ahLst/>
            <a:cxnLst/>
            <a:rect l="l" t="t" r="r" b="b"/>
            <a:pathLst>
              <a:path w="818" h="1" extrusionOk="0">
                <a:moveTo>
                  <a:pt x="1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2"/>
          <p:cNvSpPr/>
          <p:nvPr/>
        </p:nvSpPr>
        <p:spPr>
          <a:xfrm>
            <a:off x="7500791" y="2770803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2"/>
          <p:cNvSpPr/>
          <p:nvPr/>
        </p:nvSpPr>
        <p:spPr>
          <a:xfrm>
            <a:off x="7635365" y="2815369"/>
            <a:ext cx="89459" cy="110"/>
          </a:xfrm>
          <a:custGeom>
            <a:avLst/>
            <a:gdLst/>
            <a:ahLst/>
            <a:cxnLst/>
            <a:rect l="l" t="t" r="r" b="b"/>
            <a:pathLst>
              <a:path w="817" h="1" extrusionOk="0">
                <a:moveTo>
                  <a:pt x="0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2"/>
          <p:cNvSpPr/>
          <p:nvPr/>
        </p:nvSpPr>
        <p:spPr>
          <a:xfrm>
            <a:off x="7680040" y="2770803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2"/>
          <p:cNvSpPr/>
          <p:nvPr/>
        </p:nvSpPr>
        <p:spPr>
          <a:xfrm rot="8099929" flipH="1">
            <a:off x="1188241" y="3300113"/>
            <a:ext cx="1857114" cy="1794505"/>
          </a:xfrm>
          <a:custGeom>
            <a:avLst/>
            <a:gdLst/>
            <a:ahLst/>
            <a:cxnLst/>
            <a:rect l="l" t="t" r="r" b="b"/>
            <a:pathLst>
              <a:path w="10886" h="10519" extrusionOk="0">
                <a:moveTo>
                  <a:pt x="10519" y="0"/>
                </a:moveTo>
                <a:lnTo>
                  <a:pt x="1" y="10518"/>
                </a:lnTo>
                <a:lnTo>
                  <a:pt x="368" y="10518"/>
                </a:lnTo>
                <a:lnTo>
                  <a:pt x="1088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Goku and his Nimbus by Abuthar on DeviantArt">
            <a:extLst>
              <a:ext uri="{FF2B5EF4-FFF2-40B4-BE49-F238E27FC236}">
                <a16:creationId xmlns:a16="http://schemas.microsoft.com/office/drawing/2014/main" id="{22F2F50A-BF09-A8E3-3D11-7B34CE3BD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36" y="1570683"/>
            <a:ext cx="2349988" cy="23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393AAA8-7788-DAA1-F375-36C1EF99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45" y="301374"/>
            <a:ext cx="566966" cy="33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68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photo of outer space">
            <a:extLst>
              <a:ext uri="{FF2B5EF4-FFF2-40B4-BE49-F238E27FC236}">
                <a16:creationId xmlns:a16="http://schemas.microsoft.com/office/drawing/2014/main" id="{ECA5DE93-CCD0-B915-AFAE-406EC23B2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6" t="38304" r="8227"/>
          <a:stretch/>
        </p:blipFill>
        <p:spPr bwMode="auto">
          <a:xfrm>
            <a:off x="0" y="0"/>
            <a:ext cx="9144000" cy="48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4" name="Google Shape;1784;p61"/>
          <p:cNvSpPr/>
          <p:nvPr/>
        </p:nvSpPr>
        <p:spPr>
          <a:xfrm rot="-1320795" flipH="1">
            <a:off x="-2173474" y="-64625"/>
            <a:ext cx="12559249" cy="9346250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785" name="Google Shape;1785;p61"/>
          <p:cNvGrpSpPr/>
          <p:nvPr/>
        </p:nvGrpSpPr>
        <p:grpSpPr>
          <a:xfrm>
            <a:off x="4513420" y="4006109"/>
            <a:ext cx="442959" cy="147424"/>
            <a:chOff x="7749438" y="2914107"/>
            <a:chExt cx="268818" cy="89462"/>
          </a:xfrm>
        </p:grpSpPr>
        <p:sp>
          <p:nvSpPr>
            <p:cNvPr id="1786" name="Google Shape;1786;p61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1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1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1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90" name="Google Shape;1790;p61"/>
          <p:cNvSpPr txBox="1">
            <a:spLocks noGrp="1"/>
          </p:cNvSpPr>
          <p:nvPr>
            <p:ph type="title"/>
          </p:nvPr>
        </p:nvSpPr>
        <p:spPr>
          <a:xfrm>
            <a:off x="4664025" y="2118578"/>
            <a:ext cx="3765000" cy="2031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Black" panose="020B0A02040204020203" pitchFamily="34" charset="0"/>
                <a:ea typeface="Segoe UI Black" panose="020B0A02040204020203" pitchFamily="34" charset="0"/>
              </a:rPr>
              <a:t>E COMO TUDO ISSO SE ENCAIXA </a:t>
            </a:r>
            <a:r>
              <a:rPr lang="en" b="0" dirty="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NO CENÁRIO AWS?</a:t>
            </a:r>
            <a:endParaRPr b="0" dirty="0">
              <a:solidFill>
                <a:schemeClr val="dk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791" name="Google Shape;1791;p61"/>
          <p:cNvGrpSpPr/>
          <p:nvPr/>
        </p:nvGrpSpPr>
        <p:grpSpPr>
          <a:xfrm>
            <a:off x="8428900" y="4608500"/>
            <a:ext cx="264675" cy="222000"/>
            <a:chOff x="1858425" y="4612725"/>
            <a:chExt cx="264675" cy="222000"/>
          </a:xfrm>
        </p:grpSpPr>
        <p:cxnSp>
          <p:nvCxnSpPr>
            <p:cNvPr id="1792" name="Google Shape;1792;p61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3" name="Google Shape;1793;p61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4" name="Google Shape;1794;p61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5" name="Google Shape;1795;p61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5" name="Google Shape;2145;p70"/>
          <p:cNvGrpSpPr/>
          <p:nvPr/>
        </p:nvGrpSpPr>
        <p:grpSpPr>
          <a:xfrm>
            <a:off x="2087880" y="480607"/>
            <a:ext cx="6697980" cy="4358093"/>
            <a:chOff x="235800" y="830650"/>
            <a:chExt cx="6978450" cy="4588844"/>
          </a:xfrm>
        </p:grpSpPr>
        <p:sp>
          <p:nvSpPr>
            <p:cNvPr id="2146" name="Google Shape;2146;p70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0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0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0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0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0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43B96397-F8A8-69AA-D5DE-30E527D7C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330" y="3127119"/>
            <a:ext cx="3924300" cy="162877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533C377-540E-466A-C7D6-97357ECA5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85" t="53622"/>
          <a:stretch/>
        </p:blipFill>
        <p:spPr>
          <a:xfrm>
            <a:off x="3422649" y="2987428"/>
            <a:ext cx="1152359" cy="1857622"/>
          </a:xfrm>
          <a:prstGeom prst="rect">
            <a:avLst/>
          </a:prstGeom>
        </p:spPr>
      </p:pic>
      <p:sp>
        <p:nvSpPr>
          <p:cNvPr id="2156" name="Google Shape;2156;p70"/>
          <p:cNvSpPr/>
          <p:nvPr/>
        </p:nvSpPr>
        <p:spPr>
          <a:xfrm flipH="1">
            <a:off x="3765026" y="1880531"/>
            <a:ext cx="212178" cy="281892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B9B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" name="Google Shape;739;p42">
            <a:extLst>
              <a:ext uri="{FF2B5EF4-FFF2-40B4-BE49-F238E27FC236}">
                <a16:creationId xmlns:a16="http://schemas.microsoft.com/office/drawing/2014/main" id="{063A0A46-8A0A-B2FC-FCC6-EE69F7E08B21}"/>
              </a:ext>
            </a:extLst>
          </p:cNvPr>
          <p:cNvSpPr/>
          <p:nvPr/>
        </p:nvSpPr>
        <p:spPr>
          <a:xfrm>
            <a:off x="-272963" y="824629"/>
            <a:ext cx="2105293" cy="41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REGIÕES</a:t>
            </a:r>
            <a:endParaRPr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Google Shape;739;p42">
            <a:extLst>
              <a:ext uri="{FF2B5EF4-FFF2-40B4-BE49-F238E27FC236}">
                <a16:creationId xmlns:a16="http://schemas.microsoft.com/office/drawing/2014/main" id="{35A01C0F-3FBE-66CB-3988-222422E121FB}"/>
              </a:ext>
            </a:extLst>
          </p:cNvPr>
          <p:cNvSpPr/>
          <p:nvPr/>
        </p:nvSpPr>
        <p:spPr>
          <a:xfrm>
            <a:off x="-272963" y="1937149"/>
            <a:ext cx="2105293" cy="41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AZs</a:t>
            </a:r>
            <a:r>
              <a:rPr lang="pt-BR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BR" sz="800" i="1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</a:t>
            </a:r>
            <a:r>
              <a:rPr lang="pt-BR" sz="800" i="1" dirty="0" err="1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Availability</a:t>
            </a:r>
            <a:r>
              <a:rPr lang="pt-BR" sz="800" i="1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Zones)</a:t>
            </a:r>
            <a:endParaRPr sz="1600" i="1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Google Shape;739;p42">
            <a:extLst>
              <a:ext uri="{FF2B5EF4-FFF2-40B4-BE49-F238E27FC236}">
                <a16:creationId xmlns:a16="http://schemas.microsoft.com/office/drawing/2014/main" id="{4136EBCD-5834-5359-850A-95A2C421A2F1}"/>
              </a:ext>
            </a:extLst>
          </p:cNvPr>
          <p:cNvSpPr/>
          <p:nvPr/>
        </p:nvSpPr>
        <p:spPr>
          <a:xfrm>
            <a:off x="-272963" y="3022625"/>
            <a:ext cx="2105293" cy="41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EDGE LOCATIONS</a:t>
            </a:r>
            <a:endParaRPr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Google Shape;847;p44">
            <a:extLst>
              <a:ext uri="{FF2B5EF4-FFF2-40B4-BE49-F238E27FC236}">
                <a16:creationId xmlns:a16="http://schemas.microsoft.com/office/drawing/2014/main" id="{B7593CDC-86F7-6830-FE36-9F2B98845723}"/>
              </a:ext>
            </a:extLst>
          </p:cNvPr>
          <p:cNvSpPr txBox="1">
            <a:spLocks/>
          </p:cNvSpPr>
          <p:nvPr/>
        </p:nvSpPr>
        <p:spPr>
          <a:xfrm>
            <a:off x="47078" y="1236829"/>
            <a:ext cx="1685926" cy="59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Áreas independentes e isoladas que agrupam duas ou mais </a:t>
            </a:r>
            <a:r>
              <a:rPr lang="pt-BR" sz="1000" dirty="0" err="1">
                <a:solidFill>
                  <a:schemeClr val="bg1"/>
                </a:solidFill>
                <a:ea typeface="Segoe UI Black" panose="020B0A02040204020203" pitchFamily="34" charset="0"/>
              </a:rPr>
              <a:t>AZs</a:t>
            </a:r>
            <a:endParaRPr lang="pt-BR" sz="1000" dirty="0">
              <a:solidFill>
                <a:schemeClr val="bg1"/>
              </a:solidFill>
              <a:ea typeface="Segoe UI Black" panose="020B0A02040204020203" pitchFamily="34" charset="0"/>
            </a:endParaRPr>
          </a:p>
        </p:txBody>
      </p:sp>
      <p:sp>
        <p:nvSpPr>
          <p:cNvPr id="27" name="Google Shape;847;p44">
            <a:extLst>
              <a:ext uri="{FF2B5EF4-FFF2-40B4-BE49-F238E27FC236}">
                <a16:creationId xmlns:a16="http://schemas.microsoft.com/office/drawing/2014/main" id="{1105B175-E364-F9A7-F405-177B18FF4D71}"/>
              </a:ext>
            </a:extLst>
          </p:cNvPr>
          <p:cNvSpPr txBox="1">
            <a:spLocks/>
          </p:cNvSpPr>
          <p:nvPr/>
        </p:nvSpPr>
        <p:spPr>
          <a:xfrm>
            <a:off x="47079" y="2349349"/>
            <a:ext cx="1685926" cy="59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Consistem de um ou mais </a:t>
            </a:r>
            <a:r>
              <a:rPr lang="pt-BR" sz="1000" b="1" dirty="0">
                <a:solidFill>
                  <a:schemeClr val="bg1"/>
                </a:solidFill>
                <a:ea typeface="Segoe UI Black" panose="020B0A02040204020203" pitchFamily="34" charset="0"/>
              </a:rPr>
              <a:t>data centers</a:t>
            </a: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 fisicamente separados</a:t>
            </a:r>
          </a:p>
        </p:txBody>
      </p:sp>
      <p:sp>
        <p:nvSpPr>
          <p:cNvPr id="28" name="Google Shape;847;p44">
            <a:extLst>
              <a:ext uri="{FF2B5EF4-FFF2-40B4-BE49-F238E27FC236}">
                <a16:creationId xmlns:a16="http://schemas.microsoft.com/office/drawing/2014/main" id="{79155C66-BEB6-D013-1FA6-6DED67A25800}"/>
              </a:ext>
            </a:extLst>
          </p:cNvPr>
          <p:cNvSpPr txBox="1">
            <a:spLocks/>
          </p:cNvSpPr>
          <p:nvPr/>
        </p:nvSpPr>
        <p:spPr>
          <a:xfrm>
            <a:off x="47078" y="3458019"/>
            <a:ext cx="1685926" cy="59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Elementos para </a:t>
            </a:r>
            <a:r>
              <a:rPr lang="pt-BR" sz="1000" i="1" dirty="0">
                <a:solidFill>
                  <a:schemeClr val="bg1"/>
                </a:solidFill>
                <a:ea typeface="Segoe UI Black" panose="020B0A02040204020203" pitchFamily="34" charset="0"/>
              </a:rPr>
              <a:t>cache</a:t>
            </a: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 de conteúdo visando reduzir a latência para usuários</a:t>
            </a:r>
          </a:p>
        </p:txBody>
      </p:sp>
      <p:sp>
        <p:nvSpPr>
          <p:cNvPr id="29" name="Google Shape;2156;p70">
            <a:extLst>
              <a:ext uri="{FF2B5EF4-FFF2-40B4-BE49-F238E27FC236}">
                <a16:creationId xmlns:a16="http://schemas.microsoft.com/office/drawing/2014/main" id="{BFC41506-574A-3833-8301-B6421989F142}"/>
              </a:ext>
            </a:extLst>
          </p:cNvPr>
          <p:cNvSpPr/>
          <p:nvPr/>
        </p:nvSpPr>
        <p:spPr>
          <a:xfrm flipH="1">
            <a:off x="2619542" y="2143249"/>
            <a:ext cx="212178" cy="281892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B9B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" name="Google Shape;2156;p70">
            <a:extLst>
              <a:ext uri="{FF2B5EF4-FFF2-40B4-BE49-F238E27FC236}">
                <a16:creationId xmlns:a16="http://schemas.microsoft.com/office/drawing/2014/main" id="{3B9EBC91-C7CF-3E6C-9B9A-FA84E2972123}"/>
              </a:ext>
            </a:extLst>
          </p:cNvPr>
          <p:cNvSpPr/>
          <p:nvPr/>
        </p:nvSpPr>
        <p:spPr>
          <a:xfrm flipH="1">
            <a:off x="3583960" y="2021477"/>
            <a:ext cx="212178" cy="281892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B9B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1" name="Google Shape;2156;p70">
            <a:extLst>
              <a:ext uri="{FF2B5EF4-FFF2-40B4-BE49-F238E27FC236}">
                <a16:creationId xmlns:a16="http://schemas.microsoft.com/office/drawing/2014/main" id="{929CCFAF-8F30-E4FD-CF8B-EBD7A329D41D}"/>
              </a:ext>
            </a:extLst>
          </p:cNvPr>
          <p:cNvSpPr/>
          <p:nvPr/>
        </p:nvSpPr>
        <p:spPr>
          <a:xfrm flipH="1">
            <a:off x="3318984" y="1745784"/>
            <a:ext cx="212178" cy="281892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B9B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2" name="Google Shape;2156;p70">
            <a:extLst>
              <a:ext uri="{FF2B5EF4-FFF2-40B4-BE49-F238E27FC236}">
                <a16:creationId xmlns:a16="http://schemas.microsoft.com/office/drawing/2014/main" id="{2CCC4FAD-B080-1A04-FB26-966F8C0DBF2A}"/>
              </a:ext>
            </a:extLst>
          </p:cNvPr>
          <p:cNvSpPr/>
          <p:nvPr/>
        </p:nvSpPr>
        <p:spPr>
          <a:xfrm flipH="1">
            <a:off x="4030432" y="3756189"/>
            <a:ext cx="212178" cy="281892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B9B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3" name="Google Shape;2156;p70">
            <a:extLst>
              <a:ext uri="{FF2B5EF4-FFF2-40B4-BE49-F238E27FC236}">
                <a16:creationId xmlns:a16="http://schemas.microsoft.com/office/drawing/2014/main" id="{93E0FCBC-9F24-EDB2-A6C5-00608CAEBCAB}"/>
              </a:ext>
            </a:extLst>
          </p:cNvPr>
          <p:cNvSpPr/>
          <p:nvPr/>
        </p:nvSpPr>
        <p:spPr>
          <a:xfrm flipH="1">
            <a:off x="5999458" y="3189379"/>
            <a:ext cx="212178" cy="281892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B9B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" name="Google Shape;2156;p70">
            <a:extLst>
              <a:ext uri="{FF2B5EF4-FFF2-40B4-BE49-F238E27FC236}">
                <a16:creationId xmlns:a16="http://schemas.microsoft.com/office/drawing/2014/main" id="{708C71EC-13C9-C568-6BB4-979A5E65B3C4}"/>
              </a:ext>
            </a:extLst>
          </p:cNvPr>
          <p:cNvSpPr/>
          <p:nvPr/>
        </p:nvSpPr>
        <p:spPr>
          <a:xfrm flipH="1">
            <a:off x="7186908" y="2249525"/>
            <a:ext cx="212178" cy="281892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B9B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" name="Google Shape;2156;p70">
            <a:extLst>
              <a:ext uri="{FF2B5EF4-FFF2-40B4-BE49-F238E27FC236}">
                <a16:creationId xmlns:a16="http://schemas.microsoft.com/office/drawing/2014/main" id="{19F0773D-1708-08E7-CD1C-7534B413A575}"/>
              </a:ext>
            </a:extLst>
          </p:cNvPr>
          <p:cNvSpPr/>
          <p:nvPr/>
        </p:nvSpPr>
        <p:spPr>
          <a:xfrm flipH="1">
            <a:off x="5850255" y="1745784"/>
            <a:ext cx="212178" cy="281892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B9B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BB1BD69-3C02-CECA-D442-35F55523EE97}"/>
              </a:ext>
            </a:extLst>
          </p:cNvPr>
          <p:cNvSpPr/>
          <p:nvPr/>
        </p:nvSpPr>
        <p:spPr>
          <a:xfrm>
            <a:off x="3936453" y="3686339"/>
            <a:ext cx="400050" cy="406400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DDBA746-06D8-1779-859A-EA7273D0912C}"/>
              </a:ext>
            </a:extLst>
          </p:cNvPr>
          <p:cNvSpPr/>
          <p:nvPr/>
        </p:nvSpPr>
        <p:spPr>
          <a:xfrm>
            <a:off x="3708881" y="3375483"/>
            <a:ext cx="758990" cy="217206"/>
          </a:xfrm>
          <a:prstGeom prst="rect">
            <a:avLst/>
          </a:prstGeom>
          <a:solidFill>
            <a:srgbClr val="EB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Segoe UI Black" panose="020B0A02040204020203" pitchFamily="34" charset="0"/>
                <a:ea typeface="Segoe UI Black" panose="020B0A02040204020203" pitchFamily="34" charset="0"/>
              </a:rPr>
              <a:t>sa-east-1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E6FA490-57C4-4048-DEFF-72C27E2E2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32" y="3855962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26E2DEA8-025E-EE17-8BC7-0219B5C2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123" y="3807613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FC0E5D32-2FC8-0777-E298-07B00D97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72" y="3882500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9B78BA93-34CC-2F89-47AF-CCC897157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18" y="3768256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786C94DF-111E-C11A-FBFA-44FFDA577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67" y="3843143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3B39762E-63B9-89DB-EF6B-C353EF20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49" y="3929228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D8DEEBD-F776-3FC6-AB60-78C88AE670C8}"/>
              </a:ext>
            </a:extLst>
          </p:cNvPr>
          <p:cNvCxnSpPr>
            <a:cxnSpLocks/>
          </p:cNvCxnSpPr>
          <p:nvPr/>
        </p:nvCxnSpPr>
        <p:spPr>
          <a:xfrm flipV="1">
            <a:off x="4336503" y="3196982"/>
            <a:ext cx="490000" cy="6106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24AA0F5-52D2-11DA-DFE4-64C3E851BA2F}"/>
              </a:ext>
            </a:extLst>
          </p:cNvPr>
          <p:cNvCxnSpPr>
            <a:cxnSpLocks/>
          </p:cNvCxnSpPr>
          <p:nvPr/>
        </p:nvCxnSpPr>
        <p:spPr>
          <a:xfrm>
            <a:off x="4333332" y="4053589"/>
            <a:ext cx="469293" cy="634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93616366-BFDF-D640-E1B8-A39F757A47A4}"/>
              </a:ext>
            </a:extLst>
          </p:cNvPr>
          <p:cNvCxnSpPr>
            <a:cxnSpLocks/>
          </p:cNvCxnSpPr>
          <p:nvPr/>
        </p:nvCxnSpPr>
        <p:spPr>
          <a:xfrm flipH="1" flipV="1">
            <a:off x="5474064" y="2825239"/>
            <a:ext cx="178678" cy="6264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DACD186B-C44E-B13D-4FB4-4BC69FDFB8FF}"/>
              </a:ext>
            </a:extLst>
          </p:cNvPr>
          <p:cNvCxnSpPr>
            <a:cxnSpLocks/>
          </p:cNvCxnSpPr>
          <p:nvPr/>
        </p:nvCxnSpPr>
        <p:spPr>
          <a:xfrm flipV="1">
            <a:off x="5649569" y="2598598"/>
            <a:ext cx="319648" cy="872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5BA3D7C6-5735-25FD-44A9-75E353A4D6D8}"/>
              </a:ext>
            </a:extLst>
          </p:cNvPr>
          <p:cNvCxnSpPr>
            <a:cxnSpLocks/>
          </p:cNvCxnSpPr>
          <p:nvPr/>
        </p:nvCxnSpPr>
        <p:spPr>
          <a:xfrm flipH="1" flipV="1">
            <a:off x="6636844" y="2934031"/>
            <a:ext cx="225788" cy="527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EBAEF3B2-A8BA-B841-4D82-BD91C558E91F}"/>
              </a:ext>
            </a:extLst>
          </p:cNvPr>
          <p:cNvCxnSpPr>
            <a:cxnSpLocks/>
          </p:cNvCxnSpPr>
          <p:nvPr/>
        </p:nvCxnSpPr>
        <p:spPr>
          <a:xfrm flipV="1">
            <a:off x="6862632" y="2316942"/>
            <a:ext cx="193488" cy="11441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4FD2312B-AF05-339F-AEFE-F2C9E698F343}"/>
              </a:ext>
            </a:extLst>
          </p:cNvPr>
          <p:cNvCxnSpPr>
            <a:cxnSpLocks/>
          </p:cNvCxnSpPr>
          <p:nvPr/>
        </p:nvCxnSpPr>
        <p:spPr>
          <a:xfrm flipV="1">
            <a:off x="8122822" y="2984455"/>
            <a:ext cx="58151" cy="4681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 descr="Cloudfront, content, delivery, edge, location, storage icon - Free download">
            <a:extLst>
              <a:ext uri="{FF2B5EF4-FFF2-40B4-BE49-F238E27FC236}">
                <a16:creationId xmlns:a16="http://schemas.microsoft.com/office/drawing/2014/main" id="{7028A6B2-4491-CDC0-FD5E-6012A545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21" y="2262018"/>
            <a:ext cx="698120" cy="6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Cloudfront, content, delivery, edge, location, storage icon - Free download">
            <a:extLst>
              <a:ext uri="{FF2B5EF4-FFF2-40B4-BE49-F238E27FC236}">
                <a16:creationId xmlns:a16="http://schemas.microsoft.com/office/drawing/2014/main" id="{362C2183-638C-C232-C1E1-F6D0B6030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12" y="2044308"/>
            <a:ext cx="698120" cy="6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8" descr="Cloudfront, content, delivery, edge, location, storage icon - Free download">
            <a:extLst>
              <a:ext uri="{FF2B5EF4-FFF2-40B4-BE49-F238E27FC236}">
                <a16:creationId xmlns:a16="http://schemas.microsoft.com/office/drawing/2014/main" id="{063C2F1E-C6A7-DB0A-247E-1FD7A738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60" y="1774626"/>
            <a:ext cx="698120" cy="6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Cloudfront, content, delivery, edge, location, storage icon - Free download">
            <a:extLst>
              <a:ext uri="{FF2B5EF4-FFF2-40B4-BE49-F238E27FC236}">
                <a16:creationId xmlns:a16="http://schemas.microsoft.com/office/drawing/2014/main" id="{342B4C0B-C76F-965B-6CCD-3932AA985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153" y="2367206"/>
            <a:ext cx="698120" cy="6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Cloudfront, content, delivery, edge, location, storage icon - Free download">
            <a:extLst>
              <a:ext uri="{FF2B5EF4-FFF2-40B4-BE49-F238E27FC236}">
                <a16:creationId xmlns:a16="http://schemas.microsoft.com/office/drawing/2014/main" id="{FBA73141-62AE-F873-35C4-D0B737D93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52" y="2418402"/>
            <a:ext cx="698120" cy="6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86237B-84C5-CC8D-E394-6B938E3E4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253" y="3490173"/>
            <a:ext cx="3485885" cy="10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0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8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1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7" dur="indefinite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0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6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9" dur="indefinite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" grpId="0" animBg="1"/>
      <p:bldP spid="2156" grpId="1" animBg="1"/>
      <p:bldP spid="21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"/>
          <p:cNvSpPr txBox="1">
            <a:spLocks noGrp="1"/>
          </p:cNvSpPr>
          <p:nvPr>
            <p:ph type="title"/>
          </p:nvPr>
        </p:nvSpPr>
        <p:spPr>
          <a:xfrm>
            <a:off x="715100" y="1852650"/>
            <a:ext cx="4099800" cy="6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Black" panose="020B0A02040204020203" pitchFamily="34" charset="0"/>
                <a:ea typeface="Segoe UI Black" panose="020B0A02040204020203" pitchFamily="34" charset="0"/>
              </a:rPr>
              <a:t>FORMAS DE UTILIZAR A AWS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865" name="Google Shape;865;p45"/>
          <p:cNvGrpSpPr/>
          <p:nvPr/>
        </p:nvGrpSpPr>
        <p:grpSpPr>
          <a:xfrm>
            <a:off x="5105759" y="527315"/>
            <a:ext cx="2548555" cy="5310904"/>
            <a:chOff x="5607226" y="713047"/>
            <a:chExt cx="1902048" cy="3963953"/>
          </a:xfrm>
        </p:grpSpPr>
        <p:grpSp>
          <p:nvGrpSpPr>
            <p:cNvPr id="866" name="Google Shape;866;p45"/>
            <p:cNvGrpSpPr/>
            <p:nvPr/>
          </p:nvGrpSpPr>
          <p:grpSpPr>
            <a:xfrm>
              <a:off x="5928632" y="713047"/>
              <a:ext cx="1259235" cy="2988105"/>
              <a:chOff x="2780500" y="744300"/>
              <a:chExt cx="1848825" cy="4387175"/>
            </a:xfrm>
          </p:grpSpPr>
          <p:sp>
            <p:nvSpPr>
              <p:cNvPr id="867" name="Google Shape;867;p45"/>
              <p:cNvSpPr/>
              <p:nvPr/>
            </p:nvSpPr>
            <p:spPr>
              <a:xfrm>
                <a:off x="3656125" y="744300"/>
                <a:ext cx="99250" cy="438067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5227" extrusionOk="0">
                    <a:moveTo>
                      <a:pt x="2002" y="1"/>
                    </a:moveTo>
                    <a:cubicBezTo>
                      <a:pt x="901" y="1"/>
                      <a:pt x="0" y="901"/>
                      <a:pt x="0" y="2002"/>
                    </a:cubicBezTo>
                    <a:lnTo>
                      <a:pt x="0" y="175226"/>
                    </a:lnTo>
                    <a:lnTo>
                      <a:pt x="3970" y="175226"/>
                    </a:lnTo>
                    <a:lnTo>
                      <a:pt x="3970" y="2002"/>
                    </a:lnTo>
                    <a:cubicBezTo>
                      <a:pt x="3970" y="901"/>
                      <a:pt x="3069" y="1"/>
                      <a:pt x="2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2780500" y="1321400"/>
                <a:ext cx="872300" cy="306900"/>
              </a:xfrm>
              <a:custGeom>
                <a:avLst/>
                <a:gdLst/>
                <a:ahLst/>
                <a:cxnLst/>
                <a:rect l="l" t="t" r="r" b="b"/>
                <a:pathLst>
                  <a:path w="34892" h="12276" extrusionOk="0">
                    <a:moveTo>
                      <a:pt x="0" y="0"/>
                    </a:moveTo>
                    <a:lnTo>
                      <a:pt x="0" y="12275"/>
                    </a:lnTo>
                    <a:lnTo>
                      <a:pt x="34892" y="12275"/>
                    </a:lnTo>
                    <a:lnTo>
                      <a:pt x="3489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3757025" y="991975"/>
                <a:ext cx="872300" cy="306925"/>
              </a:xfrm>
              <a:custGeom>
                <a:avLst/>
                <a:gdLst/>
                <a:ahLst/>
                <a:cxnLst/>
                <a:rect l="l" t="t" r="r" b="b"/>
                <a:pathLst>
                  <a:path w="34892" h="12277" extrusionOk="0">
                    <a:moveTo>
                      <a:pt x="0" y="1"/>
                    </a:moveTo>
                    <a:lnTo>
                      <a:pt x="0" y="12276"/>
                    </a:lnTo>
                    <a:lnTo>
                      <a:pt x="34892" y="12276"/>
                    </a:lnTo>
                    <a:lnTo>
                      <a:pt x="348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3757025" y="1469825"/>
                <a:ext cx="48702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17213" extrusionOk="0">
                    <a:moveTo>
                      <a:pt x="19481" y="1"/>
                    </a:moveTo>
                    <a:lnTo>
                      <a:pt x="0" y="2469"/>
                    </a:lnTo>
                    <a:lnTo>
                      <a:pt x="0" y="14744"/>
                    </a:lnTo>
                    <a:lnTo>
                      <a:pt x="19481" y="17213"/>
                    </a:lnTo>
                    <a:lnTo>
                      <a:pt x="1948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3814550" y="1574900"/>
                <a:ext cx="331950" cy="236025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9441" extrusionOk="0">
                    <a:moveTo>
                      <a:pt x="8974" y="1"/>
                    </a:moveTo>
                    <a:lnTo>
                      <a:pt x="8974" y="2069"/>
                    </a:lnTo>
                    <a:lnTo>
                      <a:pt x="1" y="2402"/>
                    </a:lnTo>
                    <a:lnTo>
                      <a:pt x="1" y="6906"/>
                    </a:lnTo>
                    <a:lnTo>
                      <a:pt x="8974" y="7373"/>
                    </a:lnTo>
                    <a:lnTo>
                      <a:pt x="8974" y="9441"/>
                    </a:lnTo>
                    <a:lnTo>
                      <a:pt x="13277" y="4737"/>
                    </a:lnTo>
                    <a:lnTo>
                      <a:pt x="8974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3893775" y="1027850"/>
                <a:ext cx="602975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24119" h="7640" extrusionOk="0">
                    <a:moveTo>
                      <a:pt x="17480" y="0"/>
                    </a:moveTo>
                    <a:lnTo>
                      <a:pt x="17480" y="1668"/>
                    </a:lnTo>
                    <a:lnTo>
                      <a:pt x="1" y="1668"/>
                    </a:lnTo>
                    <a:lnTo>
                      <a:pt x="1" y="5971"/>
                    </a:lnTo>
                    <a:lnTo>
                      <a:pt x="17480" y="5971"/>
                    </a:lnTo>
                    <a:lnTo>
                      <a:pt x="17480" y="7639"/>
                    </a:lnTo>
                    <a:lnTo>
                      <a:pt x="24118" y="3803"/>
                    </a:lnTo>
                    <a:lnTo>
                      <a:pt x="17480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2920600" y="1381425"/>
                <a:ext cx="602950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24118" h="7673" extrusionOk="0">
                    <a:moveTo>
                      <a:pt x="6638" y="1"/>
                    </a:moveTo>
                    <a:lnTo>
                      <a:pt x="0" y="3837"/>
                    </a:lnTo>
                    <a:lnTo>
                      <a:pt x="6638" y="7673"/>
                    </a:lnTo>
                    <a:lnTo>
                      <a:pt x="6638" y="5972"/>
                    </a:lnTo>
                    <a:lnTo>
                      <a:pt x="24117" y="5972"/>
                    </a:lnTo>
                    <a:lnTo>
                      <a:pt x="24117" y="1669"/>
                    </a:lnTo>
                    <a:lnTo>
                      <a:pt x="6638" y="1669"/>
                    </a:lnTo>
                    <a:lnTo>
                      <a:pt x="6638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3912125" y="2479500"/>
                <a:ext cx="628825" cy="122825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913" extrusionOk="0">
                    <a:moveTo>
                      <a:pt x="17640" y="1"/>
                    </a:moveTo>
                    <a:cubicBezTo>
                      <a:pt x="15427" y="1"/>
                      <a:pt x="12869" y="159"/>
                      <a:pt x="11309" y="776"/>
                    </a:cubicBezTo>
                    <a:cubicBezTo>
                      <a:pt x="8473" y="1877"/>
                      <a:pt x="3570" y="2544"/>
                      <a:pt x="2336" y="2711"/>
                    </a:cubicBezTo>
                    <a:lnTo>
                      <a:pt x="2036" y="2744"/>
                    </a:lnTo>
                    <a:lnTo>
                      <a:pt x="1" y="2711"/>
                    </a:lnTo>
                    <a:lnTo>
                      <a:pt x="1" y="2711"/>
                    </a:lnTo>
                    <a:cubicBezTo>
                      <a:pt x="1" y="2711"/>
                      <a:pt x="2769" y="4246"/>
                      <a:pt x="5038" y="4379"/>
                    </a:cubicBezTo>
                    <a:cubicBezTo>
                      <a:pt x="5201" y="4391"/>
                      <a:pt x="5362" y="4397"/>
                      <a:pt x="5521" y="4397"/>
                    </a:cubicBezTo>
                    <a:cubicBezTo>
                      <a:pt x="7566" y="4397"/>
                      <a:pt x="9300" y="3466"/>
                      <a:pt x="12643" y="3312"/>
                    </a:cubicBezTo>
                    <a:cubicBezTo>
                      <a:pt x="12777" y="3307"/>
                      <a:pt x="12912" y="3304"/>
                      <a:pt x="13050" y="3304"/>
                    </a:cubicBezTo>
                    <a:cubicBezTo>
                      <a:pt x="16624" y="3304"/>
                      <a:pt x="21449" y="4913"/>
                      <a:pt x="21449" y="4913"/>
                    </a:cubicBezTo>
                    <a:lnTo>
                      <a:pt x="25152" y="2511"/>
                    </a:lnTo>
                    <a:lnTo>
                      <a:pt x="21916" y="176"/>
                    </a:lnTo>
                    <a:cubicBezTo>
                      <a:pt x="21916" y="176"/>
                      <a:pt x="19969" y="1"/>
                      <a:pt x="176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3616925" y="2345450"/>
                <a:ext cx="199325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5605" extrusionOk="0">
                    <a:moveTo>
                      <a:pt x="7973" y="1"/>
                    </a:moveTo>
                    <a:lnTo>
                      <a:pt x="0" y="768"/>
                    </a:lnTo>
                    <a:lnTo>
                      <a:pt x="0" y="5605"/>
                    </a:lnTo>
                    <a:lnTo>
                      <a:pt x="7973" y="5605"/>
                    </a:lnTo>
                    <a:lnTo>
                      <a:pt x="7973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3523625" y="2238300"/>
                <a:ext cx="100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4262" extrusionOk="0">
                    <a:moveTo>
                      <a:pt x="617" y="1"/>
                    </a:moveTo>
                    <a:cubicBezTo>
                      <a:pt x="258" y="1"/>
                      <a:pt x="0" y="271"/>
                      <a:pt x="297" y="1285"/>
                    </a:cubicBezTo>
                    <a:cubicBezTo>
                      <a:pt x="898" y="3373"/>
                      <a:pt x="1499" y="4261"/>
                      <a:pt x="2357" y="4261"/>
                    </a:cubicBezTo>
                    <a:cubicBezTo>
                      <a:pt x="2403" y="4261"/>
                      <a:pt x="2450" y="4258"/>
                      <a:pt x="2498" y="4253"/>
                    </a:cubicBezTo>
                    <a:cubicBezTo>
                      <a:pt x="3465" y="4153"/>
                      <a:pt x="3999" y="3820"/>
                      <a:pt x="3666" y="2986"/>
                    </a:cubicBezTo>
                    <a:cubicBezTo>
                      <a:pt x="3365" y="2152"/>
                      <a:pt x="1564" y="351"/>
                      <a:pt x="1564" y="351"/>
                    </a:cubicBezTo>
                    <a:cubicBezTo>
                      <a:pt x="1564" y="351"/>
                      <a:pt x="1025" y="1"/>
                      <a:pt x="6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3817900" y="2238300"/>
                <a:ext cx="9917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4262" extrusionOk="0">
                    <a:moveTo>
                      <a:pt x="3349" y="1"/>
                    </a:moveTo>
                    <a:cubicBezTo>
                      <a:pt x="2941" y="1"/>
                      <a:pt x="2402" y="351"/>
                      <a:pt x="2402" y="351"/>
                    </a:cubicBezTo>
                    <a:cubicBezTo>
                      <a:pt x="2402" y="351"/>
                      <a:pt x="634" y="2152"/>
                      <a:pt x="301" y="2986"/>
                    </a:cubicBezTo>
                    <a:cubicBezTo>
                      <a:pt x="0" y="3820"/>
                      <a:pt x="501" y="4153"/>
                      <a:pt x="1468" y="4253"/>
                    </a:cubicBezTo>
                    <a:cubicBezTo>
                      <a:pt x="1516" y="4258"/>
                      <a:pt x="1563" y="4261"/>
                      <a:pt x="1609" y="4261"/>
                    </a:cubicBezTo>
                    <a:cubicBezTo>
                      <a:pt x="2467" y="4261"/>
                      <a:pt x="3068" y="3373"/>
                      <a:pt x="3670" y="1285"/>
                    </a:cubicBezTo>
                    <a:cubicBezTo>
                      <a:pt x="3966" y="271"/>
                      <a:pt x="3708" y="1"/>
                      <a:pt x="3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3533525" y="1953075"/>
                <a:ext cx="388650" cy="449100"/>
              </a:xfrm>
              <a:custGeom>
                <a:avLst/>
                <a:gdLst/>
                <a:ahLst/>
                <a:cxnLst/>
                <a:rect l="l" t="t" r="r" b="b"/>
                <a:pathLst>
                  <a:path w="15546" h="17964" extrusionOk="0">
                    <a:moveTo>
                      <a:pt x="7864" y="1"/>
                    </a:moveTo>
                    <a:cubicBezTo>
                      <a:pt x="7346" y="1"/>
                      <a:pt x="6534" y="381"/>
                      <a:pt x="5271" y="1686"/>
                    </a:cubicBezTo>
                    <a:cubicBezTo>
                      <a:pt x="5271" y="1686"/>
                      <a:pt x="2102" y="2720"/>
                      <a:pt x="1068" y="5689"/>
                    </a:cubicBezTo>
                    <a:cubicBezTo>
                      <a:pt x="1" y="8624"/>
                      <a:pt x="968" y="12193"/>
                      <a:pt x="1468" y="13661"/>
                    </a:cubicBezTo>
                    <a:cubicBezTo>
                      <a:pt x="2002" y="15129"/>
                      <a:pt x="4537" y="17964"/>
                      <a:pt x="4537" y="17964"/>
                    </a:cubicBezTo>
                    <a:lnTo>
                      <a:pt x="10175" y="17964"/>
                    </a:lnTo>
                    <a:cubicBezTo>
                      <a:pt x="11542" y="16630"/>
                      <a:pt x="12643" y="15062"/>
                      <a:pt x="13444" y="13327"/>
                    </a:cubicBezTo>
                    <a:cubicBezTo>
                      <a:pt x="14611" y="10725"/>
                      <a:pt x="14611" y="7023"/>
                      <a:pt x="14611" y="7023"/>
                    </a:cubicBezTo>
                    <a:cubicBezTo>
                      <a:pt x="14611" y="7023"/>
                      <a:pt x="14722" y="7062"/>
                      <a:pt x="14868" y="7062"/>
                    </a:cubicBezTo>
                    <a:cubicBezTo>
                      <a:pt x="15144" y="7062"/>
                      <a:pt x="15545" y="6919"/>
                      <a:pt x="15545" y="6089"/>
                    </a:cubicBezTo>
                    <a:cubicBezTo>
                      <a:pt x="15545" y="4821"/>
                      <a:pt x="12610" y="2420"/>
                      <a:pt x="12610" y="2420"/>
                    </a:cubicBezTo>
                    <a:cubicBezTo>
                      <a:pt x="12610" y="2420"/>
                      <a:pt x="13977" y="1886"/>
                      <a:pt x="13043" y="1152"/>
                    </a:cubicBezTo>
                    <a:cubicBezTo>
                      <a:pt x="12522" y="775"/>
                      <a:pt x="11315" y="688"/>
                      <a:pt x="10311" y="688"/>
                    </a:cubicBezTo>
                    <a:cubicBezTo>
                      <a:pt x="9451" y="688"/>
                      <a:pt x="8740" y="752"/>
                      <a:pt x="8740" y="752"/>
                    </a:cubicBezTo>
                    <a:cubicBezTo>
                      <a:pt x="8740" y="752"/>
                      <a:pt x="8592" y="1"/>
                      <a:pt x="7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3796225" y="5011525"/>
                <a:ext cx="25185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4798" extrusionOk="0">
                    <a:moveTo>
                      <a:pt x="7172" y="1"/>
                    </a:moveTo>
                    <a:lnTo>
                      <a:pt x="500" y="434"/>
                    </a:lnTo>
                    <a:cubicBezTo>
                      <a:pt x="500" y="434"/>
                      <a:pt x="0" y="3603"/>
                      <a:pt x="434" y="4370"/>
                    </a:cubicBezTo>
                    <a:cubicBezTo>
                      <a:pt x="607" y="4703"/>
                      <a:pt x="1554" y="4798"/>
                      <a:pt x="2739" y="4798"/>
                    </a:cubicBezTo>
                    <a:cubicBezTo>
                      <a:pt x="4284" y="4798"/>
                      <a:pt x="6235" y="4637"/>
                      <a:pt x="7405" y="4637"/>
                    </a:cubicBezTo>
                    <a:cubicBezTo>
                      <a:pt x="9474" y="4637"/>
                      <a:pt x="9874" y="4304"/>
                      <a:pt x="9874" y="4304"/>
                    </a:cubicBezTo>
                    <a:cubicBezTo>
                      <a:pt x="9874" y="4304"/>
                      <a:pt x="10074" y="1635"/>
                      <a:pt x="9540" y="1101"/>
                    </a:cubicBezTo>
                    <a:cubicBezTo>
                      <a:pt x="9107" y="735"/>
                      <a:pt x="8573" y="534"/>
                      <a:pt x="8039" y="534"/>
                    </a:cubicBez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3320050" y="3268275"/>
                <a:ext cx="661325" cy="1855425"/>
              </a:xfrm>
              <a:custGeom>
                <a:avLst/>
                <a:gdLst/>
                <a:ahLst/>
                <a:cxnLst/>
                <a:rect l="l" t="t" r="r" b="b"/>
                <a:pathLst>
                  <a:path w="26453" h="74217" extrusionOk="0">
                    <a:moveTo>
                      <a:pt x="11516" y="1"/>
                    </a:moveTo>
                    <a:cubicBezTo>
                      <a:pt x="8245" y="1"/>
                      <a:pt x="5498" y="132"/>
                      <a:pt x="4870" y="181"/>
                    </a:cubicBezTo>
                    <a:cubicBezTo>
                      <a:pt x="3836" y="248"/>
                      <a:pt x="2969" y="948"/>
                      <a:pt x="2602" y="1915"/>
                    </a:cubicBezTo>
                    <a:cubicBezTo>
                      <a:pt x="2602" y="1915"/>
                      <a:pt x="1968" y="6652"/>
                      <a:pt x="1968" y="7653"/>
                    </a:cubicBezTo>
                    <a:cubicBezTo>
                      <a:pt x="1968" y="8620"/>
                      <a:pt x="1735" y="17026"/>
                      <a:pt x="1735" y="17026"/>
                    </a:cubicBezTo>
                    <a:cubicBezTo>
                      <a:pt x="1735" y="17026"/>
                      <a:pt x="1835" y="39109"/>
                      <a:pt x="1835" y="39542"/>
                    </a:cubicBezTo>
                    <a:cubicBezTo>
                      <a:pt x="1835" y="39943"/>
                      <a:pt x="0" y="46014"/>
                      <a:pt x="667" y="50117"/>
                    </a:cubicBezTo>
                    <a:cubicBezTo>
                      <a:pt x="1301" y="54220"/>
                      <a:pt x="2602" y="69931"/>
                      <a:pt x="2602" y="69931"/>
                    </a:cubicBezTo>
                    <a:cubicBezTo>
                      <a:pt x="2602" y="69931"/>
                      <a:pt x="2168" y="73400"/>
                      <a:pt x="2502" y="73734"/>
                    </a:cubicBezTo>
                    <a:cubicBezTo>
                      <a:pt x="2711" y="73943"/>
                      <a:pt x="4720" y="74217"/>
                      <a:pt x="6211" y="74217"/>
                    </a:cubicBezTo>
                    <a:cubicBezTo>
                      <a:pt x="6859" y="74217"/>
                      <a:pt x="7410" y="74165"/>
                      <a:pt x="7672" y="74034"/>
                    </a:cubicBezTo>
                    <a:cubicBezTo>
                      <a:pt x="8540" y="73600"/>
                      <a:pt x="8006" y="69397"/>
                      <a:pt x="8006" y="69397"/>
                    </a:cubicBezTo>
                    <a:cubicBezTo>
                      <a:pt x="8273" y="68396"/>
                      <a:pt x="8473" y="67329"/>
                      <a:pt x="8540" y="66295"/>
                    </a:cubicBezTo>
                    <a:lnTo>
                      <a:pt x="8540" y="62826"/>
                    </a:lnTo>
                    <a:cubicBezTo>
                      <a:pt x="8540" y="61758"/>
                      <a:pt x="9073" y="52151"/>
                      <a:pt x="9607" y="48382"/>
                    </a:cubicBezTo>
                    <a:cubicBezTo>
                      <a:pt x="10141" y="44613"/>
                      <a:pt x="10474" y="39542"/>
                      <a:pt x="10474" y="39542"/>
                    </a:cubicBezTo>
                    <a:lnTo>
                      <a:pt x="12743" y="16259"/>
                    </a:lnTo>
                    <a:lnTo>
                      <a:pt x="14477" y="16126"/>
                    </a:lnTo>
                    <a:cubicBezTo>
                      <a:pt x="14477" y="16126"/>
                      <a:pt x="16612" y="41144"/>
                      <a:pt x="16712" y="42978"/>
                    </a:cubicBezTo>
                    <a:cubicBezTo>
                      <a:pt x="16846" y="44813"/>
                      <a:pt x="16412" y="48515"/>
                      <a:pt x="17379" y="52685"/>
                    </a:cubicBezTo>
                    <a:cubicBezTo>
                      <a:pt x="18347" y="56888"/>
                      <a:pt x="18880" y="68330"/>
                      <a:pt x="18880" y="68330"/>
                    </a:cubicBezTo>
                    <a:cubicBezTo>
                      <a:pt x="18880" y="68330"/>
                      <a:pt x="18680" y="69430"/>
                      <a:pt x="18880" y="69831"/>
                    </a:cubicBezTo>
                    <a:cubicBezTo>
                      <a:pt x="19114" y="70264"/>
                      <a:pt x="19648" y="71565"/>
                      <a:pt x="19648" y="71565"/>
                    </a:cubicBezTo>
                    <a:cubicBezTo>
                      <a:pt x="20014" y="71599"/>
                      <a:pt x="20390" y="71615"/>
                      <a:pt x="20769" y="71615"/>
                    </a:cubicBezTo>
                    <a:cubicBezTo>
                      <a:pt x="21149" y="71615"/>
                      <a:pt x="21532" y="71599"/>
                      <a:pt x="21916" y="71565"/>
                    </a:cubicBezTo>
                    <a:cubicBezTo>
                      <a:pt x="23117" y="71499"/>
                      <a:pt x="24318" y="71198"/>
                      <a:pt x="25385" y="70631"/>
                    </a:cubicBezTo>
                    <a:cubicBezTo>
                      <a:pt x="26186" y="69998"/>
                      <a:pt x="26452" y="68897"/>
                      <a:pt x="26085" y="67963"/>
                    </a:cubicBezTo>
                    <a:cubicBezTo>
                      <a:pt x="25418" y="66362"/>
                      <a:pt x="25151" y="66061"/>
                      <a:pt x="25151" y="66061"/>
                    </a:cubicBezTo>
                    <a:cubicBezTo>
                      <a:pt x="25151" y="66061"/>
                      <a:pt x="26119" y="52485"/>
                      <a:pt x="26119" y="49149"/>
                    </a:cubicBezTo>
                    <a:cubicBezTo>
                      <a:pt x="26119" y="45780"/>
                      <a:pt x="25585" y="41711"/>
                      <a:pt x="25585" y="41377"/>
                    </a:cubicBezTo>
                    <a:cubicBezTo>
                      <a:pt x="25585" y="41043"/>
                      <a:pt x="26219" y="16759"/>
                      <a:pt x="26219" y="14324"/>
                    </a:cubicBezTo>
                    <a:cubicBezTo>
                      <a:pt x="26219" y="11856"/>
                      <a:pt x="26019" y="5151"/>
                      <a:pt x="24918" y="2216"/>
                    </a:cubicBezTo>
                    <a:cubicBezTo>
                      <a:pt x="24244" y="384"/>
                      <a:pt x="17113" y="1"/>
                      <a:pt x="11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3544375" y="3659725"/>
                <a:ext cx="2318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435" fill="none" extrusionOk="0">
                    <a:moveTo>
                      <a:pt x="0" y="434"/>
                    </a:moveTo>
                    <a:lnTo>
                      <a:pt x="9274" y="1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3050675" y="2480550"/>
                <a:ext cx="1250100" cy="861950"/>
              </a:xfrm>
              <a:custGeom>
                <a:avLst/>
                <a:gdLst/>
                <a:ahLst/>
                <a:cxnLst/>
                <a:rect l="l" t="t" r="r" b="b"/>
                <a:pathLst>
                  <a:path w="50004" h="34478" extrusionOk="0">
                    <a:moveTo>
                      <a:pt x="25152" y="1"/>
                    </a:moveTo>
                    <a:lnTo>
                      <a:pt x="19315" y="1402"/>
                    </a:lnTo>
                    <a:cubicBezTo>
                      <a:pt x="19315" y="1402"/>
                      <a:pt x="10875" y="5504"/>
                      <a:pt x="9041" y="6572"/>
                    </a:cubicBezTo>
                    <a:cubicBezTo>
                      <a:pt x="7239" y="7639"/>
                      <a:pt x="1" y="22216"/>
                      <a:pt x="334" y="22950"/>
                    </a:cubicBezTo>
                    <a:cubicBezTo>
                      <a:pt x="635" y="23718"/>
                      <a:pt x="2036" y="24685"/>
                      <a:pt x="3437" y="24918"/>
                    </a:cubicBezTo>
                    <a:cubicBezTo>
                      <a:pt x="3454" y="24921"/>
                      <a:pt x="3472" y="24922"/>
                      <a:pt x="3491" y="24922"/>
                    </a:cubicBezTo>
                    <a:cubicBezTo>
                      <a:pt x="5011" y="24922"/>
                      <a:pt x="11976" y="17046"/>
                      <a:pt x="11976" y="17046"/>
                    </a:cubicBezTo>
                    <a:cubicBezTo>
                      <a:pt x="11976" y="17046"/>
                      <a:pt x="14044" y="27187"/>
                      <a:pt x="14044" y="27620"/>
                    </a:cubicBezTo>
                    <a:cubicBezTo>
                      <a:pt x="14044" y="28054"/>
                      <a:pt x="12843" y="33224"/>
                      <a:pt x="13377" y="34092"/>
                    </a:cubicBezTo>
                    <a:cubicBezTo>
                      <a:pt x="13555" y="34381"/>
                      <a:pt x="15975" y="34477"/>
                      <a:pt x="19123" y="34477"/>
                    </a:cubicBezTo>
                    <a:cubicBezTo>
                      <a:pt x="25419" y="34477"/>
                      <a:pt x="34626" y="34092"/>
                      <a:pt x="34626" y="34092"/>
                    </a:cubicBezTo>
                    <a:cubicBezTo>
                      <a:pt x="34626" y="34092"/>
                      <a:pt x="34649" y="34093"/>
                      <a:pt x="34691" y="34093"/>
                    </a:cubicBezTo>
                    <a:cubicBezTo>
                      <a:pt x="34981" y="34093"/>
                      <a:pt x="36156" y="34017"/>
                      <a:pt x="36360" y="32791"/>
                    </a:cubicBezTo>
                    <a:cubicBezTo>
                      <a:pt x="36560" y="31390"/>
                      <a:pt x="35926" y="27287"/>
                      <a:pt x="35926" y="27287"/>
                    </a:cubicBezTo>
                    <a:lnTo>
                      <a:pt x="38295" y="14878"/>
                    </a:lnTo>
                    <a:cubicBezTo>
                      <a:pt x="38295" y="14878"/>
                      <a:pt x="42831" y="21749"/>
                      <a:pt x="43865" y="22850"/>
                    </a:cubicBezTo>
                    <a:cubicBezTo>
                      <a:pt x="44612" y="23667"/>
                      <a:pt x="45429" y="23996"/>
                      <a:pt x="46213" y="23996"/>
                    </a:cubicBezTo>
                    <a:cubicBezTo>
                      <a:pt x="47286" y="23996"/>
                      <a:pt x="48294" y="23379"/>
                      <a:pt x="48969" y="22550"/>
                    </a:cubicBezTo>
                    <a:cubicBezTo>
                      <a:pt x="50003" y="21282"/>
                      <a:pt x="49103" y="18881"/>
                      <a:pt x="48769" y="18114"/>
                    </a:cubicBezTo>
                    <a:cubicBezTo>
                      <a:pt x="48435" y="17380"/>
                      <a:pt x="42698" y="4537"/>
                      <a:pt x="40997" y="3970"/>
                    </a:cubicBezTo>
                    <a:cubicBezTo>
                      <a:pt x="39262" y="3436"/>
                      <a:pt x="32024" y="868"/>
                      <a:pt x="32024" y="868"/>
                    </a:cubicBezTo>
                    <a:lnTo>
                      <a:pt x="25152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3533525" y="2436275"/>
                <a:ext cx="346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3173" extrusionOk="0">
                    <a:moveTo>
                      <a:pt x="7451" y="0"/>
                    </a:moveTo>
                    <a:cubicBezTo>
                      <a:pt x="7314" y="0"/>
                      <a:pt x="7176" y="1"/>
                      <a:pt x="7039" y="4"/>
                    </a:cubicBezTo>
                    <a:cubicBezTo>
                      <a:pt x="6953" y="2"/>
                      <a:pt x="6866" y="2"/>
                      <a:pt x="6780" y="2"/>
                    </a:cubicBezTo>
                    <a:cubicBezTo>
                      <a:pt x="4801" y="2"/>
                      <a:pt x="2855" y="368"/>
                      <a:pt x="1001" y="1071"/>
                    </a:cubicBezTo>
                    <a:lnTo>
                      <a:pt x="1" y="3173"/>
                    </a:lnTo>
                    <a:cubicBezTo>
                      <a:pt x="1" y="3173"/>
                      <a:pt x="7139" y="3006"/>
                      <a:pt x="8307" y="3006"/>
                    </a:cubicBezTo>
                    <a:cubicBezTo>
                      <a:pt x="9507" y="3006"/>
                      <a:pt x="13844" y="2972"/>
                      <a:pt x="13844" y="2972"/>
                    </a:cubicBezTo>
                    <a:lnTo>
                      <a:pt x="12743" y="637"/>
                    </a:lnTo>
                    <a:cubicBezTo>
                      <a:pt x="11008" y="204"/>
                      <a:pt x="9244" y="0"/>
                      <a:pt x="7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5"/>
              <p:cNvSpPr/>
              <p:nvPr/>
            </p:nvSpPr>
            <p:spPr>
              <a:xfrm>
                <a:off x="3255825" y="2764075"/>
                <a:ext cx="94275" cy="14265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5706" fill="none" extrusionOk="0">
                    <a:moveTo>
                      <a:pt x="1568" y="1"/>
                    </a:moveTo>
                    <a:lnTo>
                      <a:pt x="3770" y="5705"/>
                    </a:lnTo>
                    <a:lnTo>
                      <a:pt x="1" y="1902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5"/>
              <p:cNvSpPr/>
              <p:nvPr/>
            </p:nvSpPr>
            <p:spPr>
              <a:xfrm>
                <a:off x="4008025" y="2699050"/>
                <a:ext cx="100100" cy="15345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6138" fill="none" extrusionOk="0">
                    <a:moveTo>
                      <a:pt x="2469" y="0"/>
                    </a:moveTo>
                    <a:lnTo>
                      <a:pt x="1" y="6138"/>
                    </a:lnTo>
                    <a:lnTo>
                      <a:pt x="4004" y="1835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5"/>
              <p:cNvSpPr/>
              <p:nvPr/>
            </p:nvSpPr>
            <p:spPr>
              <a:xfrm>
                <a:off x="3035675" y="3100150"/>
                <a:ext cx="506225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5980" extrusionOk="0">
                    <a:moveTo>
                      <a:pt x="7072" y="1"/>
                    </a:moveTo>
                    <a:lnTo>
                      <a:pt x="0" y="868"/>
                    </a:lnTo>
                    <a:cubicBezTo>
                      <a:pt x="601" y="2569"/>
                      <a:pt x="1668" y="4071"/>
                      <a:pt x="3103" y="5171"/>
                    </a:cubicBezTo>
                    <a:cubicBezTo>
                      <a:pt x="5471" y="7006"/>
                      <a:pt x="11876" y="13044"/>
                      <a:pt x="11876" y="13044"/>
                    </a:cubicBezTo>
                    <a:cubicBezTo>
                      <a:pt x="11809" y="13377"/>
                      <a:pt x="11809" y="13711"/>
                      <a:pt x="11876" y="14011"/>
                    </a:cubicBezTo>
                    <a:cubicBezTo>
                      <a:pt x="11976" y="14578"/>
                      <a:pt x="13710" y="15979"/>
                      <a:pt x="13710" y="15979"/>
                    </a:cubicBezTo>
                    <a:lnTo>
                      <a:pt x="13710" y="14878"/>
                    </a:lnTo>
                    <a:lnTo>
                      <a:pt x="14110" y="14011"/>
                    </a:lnTo>
                    <a:lnTo>
                      <a:pt x="14544" y="12944"/>
                    </a:lnTo>
                    <a:cubicBezTo>
                      <a:pt x="15011" y="12777"/>
                      <a:pt x="15478" y="12543"/>
                      <a:pt x="15945" y="12310"/>
                    </a:cubicBezTo>
                    <a:cubicBezTo>
                      <a:pt x="16145" y="12143"/>
                      <a:pt x="16345" y="11976"/>
                      <a:pt x="16479" y="11776"/>
                    </a:cubicBezTo>
                    <a:cubicBezTo>
                      <a:pt x="17113" y="11876"/>
                      <a:pt x="17780" y="11943"/>
                      <a:pt x="18414" y="11976"/>
                    </a:cubicBezTo>
                    <a:cubicBezTo>
                      <a:pt x="19181" y="11976"/>
                      <a:pt x="20248" y="11209"/>
                      <a:pt x="19614" y="11009"/>
                    </a:cubicBezTo>
                    <a:cubicBezTo>
                      <a:pt x="18947" y="10809"/>
                      <a:pt x="18313" y="11009"/>
                      <a:pt x="17446" y="10575"/>
                    </a:cubicBezTo>
                    <a:cubicBezTo>
                      <a:pt x="16579" y="10175"/>
                      <a:pt x="16145" y="9741"/>
                      <a:pt x="15278" y="9741"/>
                    </a:cubicBezTo>
                    <a:lnTo>
                      <a:pt x="13043" y="9741"/>
                    </a:lnTo>
                    <a:lnTo>
                      <a:pt x="7072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5"/>
              <p:cNvSpPr/>
              <p:nvPr/>
            </p:nvSpPr>
            <p:spPr>
              <a:xfrm>
                <a:off x="3010650" y="2955900"/>
                <a:ext cx="228525" cy="215275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8611" extrusionOk="0">
                    <a:moveTo>
                      <a:pt x="3503" y="0"/>
                    </a:moveTo>
                    <a:lnTo>
                      <a:pt x="3503" y="0"/>
                    </a:lnTo>
                    <a:cubicBezTo>
                      <a:pt x="3503" y="0"/>
                      <a:pt x="2269" y="400"/>
                      <a:pt x="1935" y="701"/>
                    </a:cubicBezTo>
                    <a:cubicBezTo>
                      <a:pt x="1602" y="1034"/>
                      <a:pt x="1" y="3503"/>
                      <a:pt x="334" y="4804"/>
                    </a:cubicBezTo>
                    <a:cubicBezTo>
                      <a:pt x="634" y="6105"/>
                      <a:pt x="1068" y="7939"/>
                      <a:pt x="3870" y="8473"/>
                    </a:cubicBezTo>
                    <a:cubicBezTo>
                      <a:pt x="4378" y="8570"/>
                      <a:pt x="4845" y="8611"/>
                      <a:pt x="5269" y="8611"/>
                    </a:cubicBezTo>
                    <a:cubicBezTo>
                      <a:pt x="7185" y="8611"/>
                      <a:pt x="8243" y="7779"/>
                      <a:pt x="8407" y="7506"/>
                    </a:cubicBezTo>
                    <a:cubicBezTo>
                      <a:pt x="8640" y="7172"/>
                      <a:pt x="9141" y="3369"/>
                      <a:pt x="8707" y="3369"/>
                    </a:cubicBezTo>
                    <a:cubicBezTo>
                      <a:pt x="8273" y="3369"/>
                      <a:pt x="7106" y="4804"/>
                      <a:pt x="7106" y="4804"/>
                    </a:cubicBezTo>
                    <a:cubicBezTo>
                      <a:pt x="7106" y="4804"/>
                      <a:pt x="3903" y="4070"/>
                      <a:pt x="3270" y="3569"/>
                    </a:cubicBezTo>
                    <a:cubicBezTo>
                      <a:pt x="2603" y="3036"/>
                      <a:pt x="3503" y="0"/>
                      <a:pt x="3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5"/>
              <p:cNvSpPr/>
              <p:nvPr/>
            </p:nvSpPr>
            <p:spPr>
              <a:xfrm>
                <a:off x="3827900" y="3101000"/>
                <a:ext cx="507900" cy="404475"/>
              </a:xfrm>
              <a:custGeom>
                <a:avLst/>
                <a:gdLst/>
                <a:ahLst/>
                <a:cxnLst/>
                <a:rect l="l" t="t" r="r" b="b"/>
                <a:pathLst>
                  <a:path w="20316" h="16179" extrusionOk="0">
                    <a:moveTo>
                      <a:pt x="13177" y="0"/>
                    </a:moveTo>
                    <a:lnTo>
                      <a:pt x="7239" y="9707"/>
                    </a:lnTo>
                    <a:lnTo>
                      <a:pt x="4971" y="9707"/>
                    </a:lnTo>
                    <a:cubicBezTo>
                      <a:pt x="4104" y="9707"/>
                      <a:pt x="3670" y="10141"/>
                      <a:pt x="2803" y="10541"/>
                    </a:cubicBezTo>
                    <a:cubicBezTo>
                      <a:pt x="1935" y="10975"/>
                      <a:pt x="1302" y="10775"/>
                      <a:pt x="668" y="10975"/>
                    </a:cubicBezTo>
                    <a:cubicBezTo>
                      <a:pt x="1" y="11175"/>
                      <a:pt x="1101" y="11942"/>
                      <a:pt x="1835" y="11942"/>
                    </a:cubicBezTo>
                    <a:cubicBezTo>
                      <a:pt x="2502" y="11909"/>
                      <a:pt x="3136" y="11842"/>
                      <a:pt x="3770" y="11742"/>
                    </a:cubicBezTo>
                    <a:cubicBezTo>
                      <a:pt x="3937" y="11942"/>
                      <a:pt x="4104" y="12109"/>
                      <a:pt x="4304" y="12276"/>
                    </a:cubicBezTo>
                    <a:cubicBezTo>
                      <a:pt x="4771" y="12509"/>
                      <a:pt x="5238" y="12743"/>
                      <a:pt x="5738" y="12910"/>
                    </a:cubicBezTo>
                    <a:lnTo>
                      <a:pt x="5771" y="13643"/>
                    </a:lnTo>
                    <a:lnTo>
                      <a:pt x="5938" y="14611"/>
                    </a:lnTo>
                    <a:lnTo>
                      <a:pt x="5938" y="16179"/>
                    </a:lnTo>
                    <a:cubicBezTo>
                      <a:pt x="5938" y="16179"/>
                      <a:pt x="8307" y="14544"/>
                      <a:pt x="8407" y="13977"/>
                    </a:cubicBezTo>
                    <a:cubicBezTo>
                      <a:pt x="8473" y="13677"/>
                      <a:pt x="8473" y="13343"/>
                      <a:pt x="8407" y="13010"/>
                    </a:cubicBezTo>
                    <a:cubicBezTo>
                      <a:pt x="8407" y="13010"/>
                      <a:pt x="14811" y="6972"/>
                      <a:pt x="17180" y="5137"/>
                    </a:cubicBezTo>
                    <a:cubicBezTo>
                      <a:pt x="18614" y="4037"/>
                      <a:pt x="19681" y="2535"/>
                      <a:pt x="20315" y="834"/>
                    </a:cubicBezTo>
                    <a:lnTo>
                      <a:pt x="13177" y="0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4140150" y="2968200"/>
                <a:ext cx="219825" cy="202900"/>
              </a:xfrm>
              <a:custGeom>
                <a:avLst/>
                <a:gdLst/>
                <a:ahLst/>
                <a:cxnLst/>
                <a:rect l="l" t="t" r="r" b="b"/>
                <a:pathLst>
                  <a:path w="8793" h="8116" extrusionOk="0">
                    <a:moveTo>
                      <a:pt x="6162" y="0"/>
                    </a:moveTo>
                    <a:cubicBezTo>
                      <a:pt x="5924" y="0"/>
                      <a:pt x="5724" y="42"/>
                      <a:pt x="5724" y="42"/>
                    </a:cubicBezTo>
                    <a:cubicBezTo>
                      <a:pt x="5724" y="776"/>
                      <a:pt x="5657" y="1510"/>
                      <a:pt x="5524" y="2243"/>
                    </a:cubicBezTo>
                    <a:cubicBezTo>
                      <a:pt x="4990" y="4145"/>
                      <a:pt x="1654" y="4312"/>
                      <a:pt x="1654" y="4312"/>
                    </a:cubicBezTo>
                    <a:cubicBezTo>
                      <a:pt x="1154" y="4078"/>
                      <a:pt x="653" y="3745"/>
                      <a:pt x="253" y="3344"/>
                    </a:cubicBezTo>
                    <a:cubicBezTo>
                      <a:pt x="242" y="3330"/>
                      <a:pt x="231" y="3323"/>
                      <a:pt x="221" y="3323"/>
                    </a:cubicBezTo>
                    <a:cubicBezTo>
                      <a:pt x="1" y="3323"/>
                      <a:pt x="162" y="6694"/>
                      <a:pt x="353" y="7014"/>
                    </a:cubicBezTo>
                    <a:cubicBezTo>
                      <a:pt x="545" y="7260"/>
                      <a:pt x="1594" y="8116"/>
                      <a:pt x="3518" y="8116"/>
                    </a:cubicBezTo>
                    <a:cubicBezTo>
                      <a:pt x="3934" y="8116"/>
                      <a:pt x="4391" y="8076"/>
                      <a:pt x="4890" y="7981"/>
                    </a:cubicBezTo>
                    <a:cubicBezTo>
                      <a:pt x="7692" y="7447"/>
                      <a:pt x="8125" y="5613"/>
                      <a:pt x="8459" y="4312"/>
                    </a:cubicBezTo>
                    <a:cubicBezTo>
                      <a:pt x="8793" y="3011"/>
                      <a:pt x="7158" y="542"/>
                      <a:pt x="6824" y="209"/>
                    </a:cubicBezTo>
                    <a:cubicBezTo>
                      <a:pt x="6674" y="42"/>
                      <a:pt x="6399" y="0"/>
                      <a:pt x="6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3376750" y="5015700"/>
                <a:ext cx="152625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4443" extrusionOk="0">
                    <a:moveTo>
                      <a:pt x="5771" y="0"/>
                    </a:moveTo>
                    <a:lnTo>
                      <a:pt x="5771" y="0"/>
                    </a:lnTo>
                    <a:cubicBezTo>
                      <a:pt x="5004" y="367"/>
                      <a:pt x="4203" y="601"/>
                      <a:pt x="3370" y="701"/>
                    </a:cubicBezTo>
                    <a:cubicBezTo>
                      <a:pt x="3172" y="726"/>
                      <a:pt x="2975" y="738"/>
                      <a:pt x="2778" y="738"/>
                    </a:cubicBezTo>
                    <a:cubicBezTo>
                      <a:pt x="1913" y="738"/>
                      <a:pt x="1068" y="502"/>
                      <a:pt x="334" y="67"/>
                    </a:cubicBezTo>
                    <a:cubicBezTo>
                      <a:pt x="334" y="67"/>
                      <a:pt x="0" y="3803"/>
                      <a:pt x="301" y="4137"/>
                    </a:cubicBezTo>
                    <a:cubicBezTo>
                      <a:pt x="443" y="4332"/>
                      <a:pt x="1634" y="4442"/>
                      <a:pt x="2848" y="4442"/>
                    </a:cubicBezTo>
                    <a:cubicBezTo>
                      <a:pt x="3915" y="4442"/>
                      <a:pt x="4999" y="4357"/>
                      <a:pt x="5404" y="4170"/>
                    </a:cubicBezTo>
                    <a:cubicBezTo>
                      <a:pt x="6105" y="3803"/>
                      <a:pt x="5905" y="1135"/>
                      <a:pt x="57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1" name="Google Shape;891;p45"/>
            <p:cNvSpPr/>
            <p:nvPr/>
          </p:nvSpPr>
          <p:spPr>
            <a:xfrm rot="8099903" flipH="1">
              <a:off x="5874225" y="3064958"/>
              <a:ext cx="1368050" cy="1321929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22" name="Picture 6">
            <a:extLst>
              <a:ext uri="{FF2B5EF4-FFF2-40B4-BE49-F238E27FC236}">
                <a16:creationId xmlns:a16="http://schemas.microsoft.com/office/drawing/2014/main" id="{2BFB1C3B-98F2-CDDD-48EC-51144A48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62" y="2581088"/>
            <a:ext cx="942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AC9D4C85-51DA-B542-F677-AAF4DBB50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38" y="2581088"/>
            <a:ext cx="942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07EA1004-0B70-097E-E192-C9C5C53D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788" y="2571750"/>
            <a:ext cx="9048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Google Shape;847;p44">
            <a:extLst>
              <a:ext uri="{FF2B5EF4-FFF2-40B4-BE49-F238E27FC236}">
                <a16:creationId xmlns:a16="http://schemas.microsoft.com/office/drawing/2014/main" id="{76D8AA99-A060-7B4F-D260-F6197F3370AF}"/>
              </a:ext>
            </a:extLst>
          </p:cNvPr>
          <p:cNvSpPr txBox="1">
            <a:spLocks/>
          </p:cNvSpPr>
          <p:nvPr/>
        </p:nvSpPr>
        <p:spPr>
          <a:xfrm>
            <a:off x="633730" y="3494809"/>
            <a:ext cx="1086889" cy="59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AWS Management Console</a:t>
            </a:r>
          </a:p>
        </p:txBody>
      </p:sp>
      <p:sp>
        <p:nvSpPr>
          <p:cNvPr id="41" name="Google Shape;847;p44">
            <a:extLst>
              <a:ext uri="{FF2B5EF4-FFF2-40B4-BE49-F238E27FC236}">
                <a16:creationId xmlns:a16="http://schemas.microsoft.com/office/drawing/2014/main" id="{1B642C18-4531-4BE1-B2F3-B6D8BC00DEB8}"/>
              </a:ext>
            </a:extLst>
          </p:cNvPr>
          <p:cNvSpPr txBox="1">
            <a:spLocks/>
          </p:cNvSpPr>
          <p:nvPr/>
        </p:nvSpPr>
        <p:spPr>
          <a:xfrm>
            <a:off x="1884030" y="3486235"/>
            <a:ext cx="942925" cy="59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AWS Command </a:t>
            </a:r>
            <a:r>
              <a:rPr lang="pt-BR" sz="1000" dirty="0" err="1">
                <a:solidFill>
                  <a:schemeClr val="bg1"/>
                </a:solidFill>
                <a:ea typeface="Segoe UI Black" panose="020B0A02040204020203" pitchFamily="34" charset="0"/>
              </a:rPr>
              <a:t>Line</a:t>
            </a: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 Interface (CLI)</a:t>
            </a:r>
          </a:p>
        </p:txBody>
      </p:sp>
      <p:sp>
        <p:nvSpPr>
          <p:cNvPr id="42" name="Google Shape;847;p44">
            <a:extLst>
              <a:ext uri="{FF2B5EF4-FFF2-40B4-BE49-F238E27FC236}">
                <a16:creationId xmlns:a16="http://schemas.microsoft.com/office/drawing/2014/main" id="{18A4A23A-0AA0-D929-AC6D-2CD7093E8C3A}"/>
              </a:ext>
            </a:extLst>
          </p:cNvPr>
          <p:cNvSpPr txBox="1">
            <a:spLocks/>
          </p:cNvSpPr>
          <p:nvPr/>
        </p:nvSpPr>
        <p:spPr>
          <a:xfrm>
            <a:off x="3072810" y="3489858"/>
            <a:ext cx="942925" cy="74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Software </a:t>
            </a:r>
            <a:r>
              <a:rPr lang="pt-BR" sz="1000" dirty="0" err="1">
                <a:solidFill>
                  <a:schemeClr val="bg1"/>
                </a:solidFill>
                <a:ea typeface="Segoe UI Black" panose="020B0A02040204020203" pitchFamily="34" charset="0"/>
              </a:rPr>
              <a:t>Development</a:t>
            </a: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 Kit (</a:t>
            </a:r>
            <a:r>
              <a:rPr lang="pt-BR" sz="1000" dirty="0" err="1">
                <a:solidFill>
                  <a:schemeClr val="bg1"/>
                </a:solidFill>
                <a:ea typeface="Segoe UI Black" panose="020B0A02040204020203" pitchFamily="34" charset="0"/>
              </a:rPr>
              <a:t>SDKs</a:t>
            </a: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) – </a:t>
            </a:r>
            <a:r>
              <a:rPr lang="pt-BR" sz="1000" dirty="0" err="1">
                <a:solidFill>
                  <a:schemeClr val="bg1"/>
                </a:solidFill>
                <a:ea typeface="Segoe UI Black" panose="020B0A02040204020203" pitchFamily="34" charset="0"/>
              </a:rPr>
              <a:t>ex</a:t>
            </a: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: boto3</a:t>
            </a:r>
          </a:p>
        </p:txBody>
      </p:sp>
    </p:spTree>
    <p:extLst>
      <p:ext uri="{BB962C8B-B14F-4D97-AF65-F5344CB8AC3E}">
        <p14:creationId xmlns:p14="http://schemas.microsoft.com/office/powerpoint/2010/main" val="65637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"/>
          <p:cNvSpPr txBox="1">
            <a:spLocks noGrp="1"/>
          </p:cNvSpPr>
          <p:nvPr>
            <p:ph type="title"/>
          </p:nvPr>
        </p:nvSpPr>
        <p:spPr>
          <a:xfrm>
            <a:off x="715100" y="1852650"/>
            <a:ext cx="4099800" cy="6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Black" panose="020B0A02040204020203" pitchFamily="34" charset="0"/>
                <a:ea typeface="Segoe UI Black" panose="020B0A02040204020203" pitchFamily="34" charset="0"/>
              </a:rPr>
              <a:t>FORMAS DE UTILIZAR A AWS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2BFB1C3B-98F2-CDDD-48EC-51144A48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62" y="2581088"/>
            <a:ext cx="942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Google Shape;847;p44">
            <a:extLst>
              <a:ext uri="{FF2B5EF4-FFF2-40B4-BE49-F238E27FC236}">
                <a16:creationId xmlns:a16="http://schemas.microsoft.com/office/drawing/2014/main" id="{76D8AA99-A060-7B4F-D260-F6197F3370AF}"/>
              </a:ext>
            </a:extLst>
          </p:cNvPr>
          <p:cNvSpPr txBox="1">
            <a:spLocks/>
          </p:cNvSpPr>
          <p:nvPr/>
        </p:nvSpPr>
        <p:spPr>
          <a:xfrm>
            <a:off x="633730" y="3494809"/>
            <a:ext cx="1086889" cy="59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AWS Management Console</a:t>
            </a:r>
          </a:p>
        </p:txBody>
      </p:sp>
      <p:pic>
        <p:nvPicPr>
          <p:cNvPr id="10242" name="Picture 2" descr="Aprimoramentos de usabilidade do Console de Gerenciamento da AWS já estão  disponíveis">
            <a:extLst>
              <a:ext uri="{FF2B5EF4-FFF2-40B4-BE49-F238E27FC236}">
                <a16:creationId xmlns:a16="http://schemas.microsoft.com/office/drawing/2014/main" id="{BB77D780-23BE-7B9D-CA5D-7899EA69B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15170"/>
            <a:ext cx="4397995" cy="387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05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"/>
          <p:cNvSpPr txBox="1">
            <a:spLocks noGrp="1"/>
          </p:cNvSpPr>
          <p:nvPr>
            <p:ph type="title"/>
          </p:nvPr>
        </p:nvSpPr>
        <p:spPr>
          <a:xfrm>
            <a:off x="715100" y="1852650"/>
            <a:ext cx="4099800" cy="6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Black" panose="020B0A02040204020203" pitchFamily="34" charset="0"/>
                <a:ea typeface="Segoe UI Black" panose="020B0A02040204020203" pitchFamily="34" charset="0"/>
              </a:rPr>
              <a:t>FORMAS DE UTILIZAR A AWS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AC9D4C85-51DA-B542-F677-AAF4DBB50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38" y="2581088"/>
            <a:ext cx="942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847;p44">
            <a:extLst>
              <a:ext uri="{FF2B5EF4-FFF2-40B4-BE49-F238E27FC236}">
                <a16:creationId xmlns:a16="http://schemas.microsoft.com/office/drawing/2014/main" id="{1B642C18-4531-4BE1-B2F3-B6D8BC00DEB8}"/>
              </a:ext>
            </a:extLst>
          </p:cNvPr>
          <p:cNvSpPr txBox="1">
            <a:spLocks/>
          </p:cNvSpPr>
          <p:nvPr/>
        </p:nvSpPr>
        <p:spPr>
          <a:xfrm>
            <a:off x="1884030" y="3486235"/>
            <a:ext cx="942925" cy="59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AWS Command </a:t>
            </a:r>
            <a:r>
              <a:rPr lang="pt-BR" sz="1000" dirty="0" err="1">
                <a:solidFill>
                  <a:schemeClr val="bg1"/>
                </a:solidFill>
                <a:ea typeface="Segoe UI Black" panose="020B0A02040204020203" pitchFamily="34" charset="0"/>
              </a:rPr>
              <a:t>Line</a:t>
            </a: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 Interface (CLI)</a:t>
            </a:r>
          </a:p>
        </p:txBody>
      </p:sp>
      <p:pic>
        <p:nvPicPr>
          <p:cNvPr id="11266" name="Picture 2" descr="Completly empty terminal screen - elementary OS Stack Exchange">
            <a:extLst>
              <a:ext uri="{FF2B5EF4-FFF2-40B4-BE49-F238E27FC236}">
                <a16:creationId xmlns:a16="http://schemas.microsoft.com/office/drawing/2014/main" id="{9807234E-A724-A450-FBB0-1E2E02A40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570833"/>
            <a:ext cx="4425696" cy="24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Google Shape;847;p44">
            <a:extLst>
              <a:ext uri="{FF2B5EF4-FFF2-40B4-BE49-F238E27FC236}">
                <a16:creationId xmlns:a16="http://schemas.microsoft.com/office/drawing/2014/main" id="{551108AB-72AF-829B-FDF1-F7AC241B3007}"/>
              </a:ext>
            </a:extLst>
          </p:cNvPr>
          <p:cNvSpPr txBox="1">
            <a:spLocks/>
          </p:cNvSpPr>
          <p:nvPr/>
        </p:nvSpPr>
        <p:spPr>
          <a:xfrm>
            <a:off x="4572000" y="1984747"/>
            <a:ext cx="3023250" cy="59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Josefin Slab SemiBold"/>
              <a:buNone/>
            </a:pPr>
            <a:r>
              <a:rPr lang="pt-BR" sz="1000" dirty="0">
                <a:solidFill>
                  <a:schemeClr val="tx2"/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# Lista os objetos em um </a:t>
            </a:r>
            <a:r>
              <a:rPr lang="pt-BR" sz="1000" dirty="0" err="1">
                <a:solidFill>
                  <a:schemeClr val="tx2"/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bucket</a:t>
            </a:r>
            <a:endParaRPr lang="pt-BR" sz="1000" dirty="0">
              <a:solidFill>
                <a:schemeClr val="tx2"/>
              </a:solidFill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marL="0" indent="0">
              <a:buFont typeface="Josefin Slab SemiBold"/>
              <a:buNone/>
            </a:pPr>
            <a:r>
              <a:rPr lang="pt-BR" sz="1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aws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 s3 </a:t>
            </a:r>
            <a:r>
              <a:rPr lang="pt-BR" sz="1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ls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 s3://bucket_name</a:t>
            </a:r>
          </a:p>
        </p:txBody>
      </p:sp>
      <p:sp>
        <p:nvSpPr>
          <p:cNvPr id="39" name="Google Shape;847;p44">
            <a:extLst>
              <a:ext uri="{FF2B5EF4-FFF2-40B4-BE49-F238E27FC236}">
                <a16:creationId xmlns:a16="http://schemas.microsoft.com/office/drawing/2014/main" id="{994D3F97-6A87-EF55-B459-AE0879ABA19C}"/>
              </a:ext>
            </a:extLst>
          </p:cNvPr>
          <p:cNvSpPr txBox="1">
            <a:spLocks/>
          </p:cNvSpPr>
          <p:nvPr/>
        </p:nvSpPr>
        <p:spPr>
          <a:xfrm>
            <a:off x="4572000" y="2722029"/>
            <a:ext cx="4015740" cy="59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Josefin Slab SemiBold"/>
              <a:buNone/>
            </a:pPr>
            <a:r>
              <a:rPr lang="pt-BR" sz="1000" dirty="0">
                <a:solidFill>
                  <a:schemeClr val="tx2"/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# Cria uma instância EC2</a:t>
            </a:r>
          </a:p>
          <a:p>
            <a:pPr marL="0" indent="0">
              <a:buFont typeface="Josefin Slab SemiBold"/>
              <a:buNone/>
            </a:pPr>
            <a:r>
              <a:rPr lang="pt-BR" sz="1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aws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 ec2 </a:t>
            </a:r>
            <a:r>
              <a:rPr lang="pt-BR" sz="1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run-instances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 –-</a:t>
            </a:r>
            <a:r>
              <a:rPr lang="pt-BR" sz="1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image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-id ami-</a:t>
            </a:r>
            <a:r>
              <a:rPr lang="pt-BR" sz="1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xxxx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 –-</a:t>
            </a:r>
            <a:r>
              <a:rPr lang="pt-BR" sz="1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count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 1   -–</a:t>
            </a:r>
            <a:r>
              <a:rPr lang="pt-BR" sz="1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instance-type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 t2.micro</a:t>
            </a:r>
          </a:p>
        </p:txBody>
      </p:sp>
    </p:spTree>
    <p:extLst>
      <p:ext uri="{BB962C8B-B14F-4D97-AF65-F5344CB8AC3E}">
        <p14:creationId xmlns:p14="http://schemas.microsoft.com/office/powerpoint/2010/main" val="407444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"/>
          <p:cNvSpPr txBox="1">
            <a:spLocks noGrp="1"/>
          </p:cNvSpPr>
          <p:nvPr>
            <p:ph type="title"/>
          </p:nvPr>
        </p:nvSpPr>
        <p:spPr>
          <a:xfrm>
            <a:off x="715100" y="1852650"/>
            <a:ext cx="4099800" cy="6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Black" panose="020B0A02040204020203" pitchFamily="34" charset="0"/>
                <a:ea typeface="Segoe UI Black" panose="020B0A02040204020203" pitchFamily="34" charset="0"/>
              </a:rPr>
              <a:t>FORMAS DE UTILIZAR A AWS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07EA1004-0B70-097E-E192-C9C5C53D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788" y="2571750"/>
            <a:ext cx="9048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847;p44">
            <a:extLst>
              <a:ext uri="{FF2B5EF4-FFF2-40B4-BE49-F238E27FC236}">
                <a16:creationId xmlns:a16="http://schemas.microsoft.com/office/drawing/2014/main" id="{18A4A23A-0AA0-D929-AC6D-2CD7093E8C3A}"/>
              </a:ext>
            </a:extLst>
          </p:cNvPr>
          <p:cNvSpPr txBox="1">
            <a:spLocks/>
          </p:cNvSpPr>
          <p:nvPr/>
        </p:nvSpPr>
        <p:spPr>
          <a:xfrm>
            <a:off x="3072810" y="3489858"/>
            <a:ext cx="942925" cy="74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Software </a:t>
            </a:r>
            <a:r>
              <a:rPr lang="pt-BR" sz="1000" dirty="0" err="1">
                <a:solidFill>
                  <a:schemeClr val="bg1"/>
                </a:solidFill>
                <a:ea typeface="Segoe UI Black" panose="020B0A02040204020203" pitchFamily="34" charset="0"/>
              </a:rPr>
              <a:t>Development</a:t>
            </a: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 Kit (</a:t>
            </a:r>
            <a:r>
              <a:rPr lang="pt-BR" sz="1000" dirty="0" err="1">
                <a:solidFill>
                  <a:schemeClr val="bg1"/>
                </a:solidFill>
                <a:ea typeface="Segoe UI Black" panose="020B0A02040204020203" pitchFamily="34" charset="0"/>
              </a:rPr>
              <a:t>SDKs</a:t>
            </a: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) – </a:t>
            </a:r>
            <a:r>
              <a:rPr lang="pt-BR" sz="1000" dirty="0" err="1">
                <a:solidFill>
                  <a:schemeClr val="bg1"/>
                </a:solidFill>
                <a:ea typeface="Segoe UI Black" panose="020B0A02040204020203" pitchFamily="34" charset="0"/>
              </a:rPr>
              <a:t>ex</a:t>
            </a: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: boto3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A0ED1D-30D4-9E58-4896-6E66BDED3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794" y="1554480"/>
            <a:ext cx="4471706" cy="25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5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55"/>
          <p:cNvSpPr/>
          <p:nvPr/>
        </p:nvSpPr>
        <p:spPr>
          <a:xfrm>
            <a:off x="2377359" y="764645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55"/>
          <p:cNvSpPr txBox="1">
            <a:spLocks noGrp="1"/>
          </p:cNvSpPr>
          <p:nvPr>
            <p:ph type="ctrTitle"/>
          </p:nvPr>
        </p:nvSpPr>
        <p:spPr>
          <a:xfrm flipH="1">
            <a:off x="421621" y="1703067"/>
            <a:ext cx="4634880" cy="17791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Black" panose="020B0A02040204020203" pitchFamily="34" charset="0"/>
                <a:ea typeface="Segoe UI Black" panose="020B0A02040204020203" pitchFamily="34" charset="0"/>
              </a:rPr>
              <a:t>VAMOS TESTAR NOSSOS CONHECIMENTOS?</a:t>
            </a:r>
            <a:endParaRPr b="0" dirty="0">
              <a:solidFill>
                <a:schemeClr val="dk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419" name="Google Shape;1419;p55"/>
          <p:cNvGrpSpPr/>
          <p:nvPr/>
        </p:nvGrpSpPr>
        <p:grpSpPr>
          <a:xfrm>
            <a:off x="4712180" y="2598022"/>
            <a:ext cx="3716539" cy="2584484"/>
            <a:chOff x="4482800" y="2322875"/>
            <a:chExt cx="4112125" cy="2859575"/>
          </a:xfrm>
        </p:grpSpPr>
        <p:sp>
          <p:nvSpPr>
            <p:cNvPr id="1420" name="Google Shape;1420;p55"/>
            <p:cNvSpPr/>
            <p:nvPr/>
          </p:nvSpPr>
          <p:spPr>
            <a:xfrm>
              <a:off x="4587025" y="2901625"/>
              <a:ext cx="1050775" cy="2280825"/>
            </a:xfrm>
            <a:custGeom>
              <a:avLst/>
              <a:gdLst/>
              <a:ahLst/>
              <a:cxnLst/>
              <a:rect l="l" t="t" r="r" b="b"/>
              <a:pathLst>
                <a:path w="42031" h="91233" extrusionOk="0">
                  <a:moveTo>
                    <a:pt x="41264" y="1"/>
                  </a:moveTo>
                  <a:cubicBezTo>
                    <a:pt x="41264" y="1"/>
                    <a:pt x="38929" y="301"/>
                    <a:pt x="37194" y="634"/>
                  </a:cubicBezTo>
                  <a:cubicBezTo>
                    <a:pt x="35493" y="935"/>
                    <a:pt x="34192" y="1802"/>
                    <a:pt x="33992" y="2869"/>
                  </a:cubicBezTo>
                  <a:cubicBezTo>
                    <a:pt x="33758" y="3937"/>
                    <a:pt x="30556" y="10708"/>
                    <a:pt x="29489" y="11976"/>
                  </a:cubicBezTo>
                  <a:cubicBezTo>
                    <a:pt x="28421" y="13277"/>
                    <a:pt x="24985" y="17980"/>
                    <a:pt x="24652" y="19715"/>
                  </a:cubicBezTo>
                  <a:cubicBezTo>
                    <a:pt x="24452" y="20916"/>
                    <a:pt x="24018" y="22083"/>
                    <a:pt x="23384" y="23150"/>
                  </a:cubicBezTo>
                  <a:cubicBezTo>
                    <a:pt x="22951" y="23784"/>
                    <a:pt x="19515" y="29021"/>
                    <a:pt x="17046" y="33758"/>
                  </a:cubicBezTo>
                  <a:cubicBezTo>
                    <a:pt x="14578" y="38461"/>
                    <a:pt x="13511" y="44132"/>
                    <a:pt x="13577" y="44432"/>
                  </a:cubicBezTo>
                  <a:cubicBezTo>
                    <a:pt x="13611" y="44766"/>
                    <a:pt x="1202" y="86896"/>
                    <a:pt x="1" y="90932"/>
                  </a:cubicBezTo>
                  <a:lnTo>
                    <a:pt x="26420" y="91233"/>
                  </a:lnTo>
                  <a:cubicBezTo>
                    <a:pt x="26453" y="88197"/>
                    <a:pt x="25052" y="49636"/>
                    <a:pt x="25052" y="49636"/>
                  </a:cubicBezTo>
                  <a:cubicBezTo>
                    <a:pt x="25052" y="49636"/>
                    <a:pt x="24885" y="49303"/>
                    <a:pt x="27320" y="47701"/>
                  </a:cubicBezTo>
                  <a:cubicBezTo>
                    <a:pt x="29789" y="46067"/>
                    <a:pt x="34826" y="43632"/>
                    <a:pt x="36560" y="39662"/>
                  </a:cubicBezTo>
                  <a:cubicBezTo>
                    <a:pt x="38262" y="35693"/>
                    <a:pt x="37728" y="33525"/>
                    <a:pt x="37961" y="29689"/>
                  </a:cubicBezTo>
                  <a:cubicBezTo>
                    <a:pt x="38161" y="25819"/>
                    <a:pt x="42031" y="2769"/>
                    <a:pt x="42031" y="1802"/>
                  </a:cubicBezTo>
                  <a:cubicBezTo>
                    <a:pt x="41964" y="1135"/>
                    <a:pt x="41697" y="501"/>
                    <a:pt x="412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4587025" y="2901625"/>
              <a:ext cx="1050775" cy="2280825"/>
            </a:xfrm>
            <a:custGeom>
              <a:avLst/>
              <a:gdLst/>
              <a:ahLst/>
              <a:cxnLst/>
              <a:rect l="l" t="t" r="r" b="b"/>
              <a:pathLst>
                <a:path w="42031" h="91233" fill="none" extrusionOk="0">
                  <a:moveTo>
                    <a:pt x="1" y="90932"/>
                  </a:moveTo>
                  <a:cubicBezTo>
                    <a:pt x="1202" y="86896"/>
                    <a:pt x="13611" y="44766"/>
                    <a:pt x="13577" y="44432"/>
                  </a:cubicBezTo>
                  <a:cubicBezTo>
                    <a:pt x="13511" y="44132"/>
                    <a:pt x="14578" y="38461"/>
                    <a:pt x="17046" y="33758"/>
                  </a:cubicBezTo>
                  <a:cubicBezTo>
                    <a:pt x="19515" y="29021"/>
                    <a:pt x="22951" y="23784"/>
                    <a:pt x="23384" y="23150"/>
                  </a:cubicBezTo>
                  <a:cubicBezTo>
                    <a:pt x="24018" y="22083"/>
                    <a:pt x="24452" y="20916"/>
                    <a:pt x="24652" y="19715"/>
                  </a:cubicBezTo>
                  <a:cubicBezTo>
                    <a:pt x="24985" y="17980"/>
                    <a:pt x="28421" y="13277"/>
                    <a:pt x="29489" y="11976"/>
                  </a:cubicBezTo>
                  <a:cubicBezTo>
                    <a:pt x="30556" y="10708"/>
                    <a:pt x="33758" y="3937"/>
                    <a:pt x="33992" y="2869"/>
                  </a:cubicBezTo>
                  <a:cubicBezTo>
                    <a:pt x="34192" y="1802"/>
                    <a:pt x="35493" y="935"/>
                    <a:pt x="37194" y="634"/>
                  </a:cubicBezTo>
                  <a:cubicBezTo>
                    <a:pt x="38929" y="301"/>
                    <a:pt x="41264" y="1"/>
                    <a:pt x="41264" y="1"/>
                  </a:cubicBezTo>
                  <a:cubicBezTo>
                    <a:pt x="41697" y="501"/>
                    <a:pt x="41964" y="1135"/>
                    <a:pt x="42031" y="1802"/>
                  </a:cubicBezTo>
                  <a:cubicBezTo>
                    <a:pt x="42031" y="2769"/>
                    <a:pt x="38161" y="25819"/>
                    <a:pt x="37961" y="29689"/>
                  </a:cubicBezTo>
                  <a:cubicBezTo>
                    <a:pt x="37728" y="33525"/>
                    <a:pt x="38262" y="35693"/>
                    <a:pt x="36560" y="39662"/>
                  </a:cubicBezTo>
                  <a:cubicBezTo>
                    <a:pt x="34826" y="43632"/>
                    <a:pt x="29789" y="46067"/>
                    <a:pt x="27320" y="47701"/>
                  </a:cubicBezTo>
                  <a:cubicBezTo>
                    <a:pt x="24885" y="49303"/>
                    <a:pt x="25052" y="49636"/>
                    <a:pt x="25052" y="49636"/>
                  </a:cubicBezTo>
                  <a:cubicBezTo>
                    <a:pt x="25052" y="49636"/>
                    <a:pt x="26453" y="88197"/>
                    <a:pt x="26420" y="9123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5452650" y="3501225"/>
              <a:ext cx="59225" cy="56725"/>
            </a:xfrm>
            <a:custGeom>
              <a:avLst/>
              <a:gdLst/>
              <a:ahLst/>
              <a:cxnLst/>
              <a:rect l="l" t="t" r="r" b="b"/>
              <a:pathLst>
                <a:path w="2369" h="2269" fill="none" extrusionOk="0">
                  <a:moveTo>
                    <a:pt x="2369" y="2269"/>
                  </a:moveTo>
                  <a:cubicBezTo>
                    <a:pt x="2369" y="2269"/>
                    <a:pt x="1168" y="2169"/>
                    <a:pt x="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5479350" y="3211850"/>
              <a:ext cx="94250" cy="85925"/>
            </a:xfrm>
            <a:custGeom>
              <a:avLst/>
              <a:gdLst/>
              <a:ahLst/>
              <a:cxnLst/>
              <a:rect l="l" t="t" r="r" b="b"/>
              <a:pathLst>
                <a:path w="3770" h="3437" fill="none" extrusionOk="0">
                  <a:moveTo>
                    <a:pt x="0" y="0"/>
                  </a:moveTo>
                  <a:cubicBezTo>
                    <a:pt x="0" y="0"/>
                    <a:pt x="3336" y="668"/>
                    <a:pt x="3769" y="34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5506025" y="2995025"/>
              <a:ext cx="64225" cy="118450"/>
            </a:xfrm>
            <a:custGeom>
              <a:avLst/>
              <a:gdLst/>
              <a:ahLst/>
              <a:cxnLst/>
              <a:rect l="l" t="t" r="r" b="b"/>
              <a:pathLst>
                <a:path w="2569" h="4738" fill="none" extrusionOk="0">
                  <a:moveTo>
                    <a:pt x="0" y="1"/>
                  </a:moveTo>
                  <a:cubicBezTo>
                    <a:pt x="1502" y="1135"/>
                    <a:pt x="2436" y="2836"/>
                    <a:pt x="2569" y="47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5514375" y="2322875"/>
              <a:ext cx="2693600" cy="1358500"/>
            </a:xfrm>
            <a:custGeom>
              <a:avLst/>
              <a:gdLst/>
              <a:ahLst/>
              <a:cxnLst/>
              <a:rect l="l" t="t" r="r" b="b"/>
              <a:pathLst>
                <a:path w="107744" h="54340" extrusionOk="0">
                  <a:moveTo>
                    <a:pt x="5170" y="1"/>
                  </a:moveTo>
                  <a:cubicBezTo>
                    <a:pt x="2468" y="1"/>
                    <a:pt x="300" y="2169"/>
                    <a:pt x="300" y="4871"/>
                  </a:cubicBezTo>
                  <a:lnTo>
                    <a:pt x="33" y="49403"/>
                  </a:lnTo>
                  <a:cubicBezTo>
                    <a:pt x="0" y="52138"/>
                    <a:pt x="2235" y="54340"/>
                    <a:pt x="4970" y="54340"/>
                  </a:cubicBezTo>
                  <a:lnTo>
                    <a:pt x="102807" y="54340"/>
                  </a:lnTo>
                  <a:cubicBezTo>
                    <a:pt x="105542" y="54340"/>
                    <a:pt x="107744" y="52138"/>
                    <a:pt x="107744" y="49403"/>
                  </a:cubicBezTo>
                  <a:lnTo>
                    <a:pt x="107510" y="4871"/>
                  </a:lnTo>
                  <a:cubicBezTo>
                    <a:pt x="107477" y="2169"/>
                    <a:pt x="105309" y="1"/>
                    <a:pt x="102607" y="1"/>
                  </a:cubicBezTo>
                  <a:close/>
                </a:path>
              </a:pathLst>
            </a:custGeom>
            <a:solidFill>
              <a:schemeClr val="dk1"/>
            </a:solidFill>
            <a:ln w="9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5651950" y="2382100"/>
              <a:ext cx="2419275" cy="1239225"/>
            </a:xfrm>
            <a:custGeom>
              <a:avLst/>
              <a:gdLst/>
              <a:ahLst/>
              <a:cxnLst/>
              <a:rect l="l" t="t" r="r" b="b"/>
              <a:pathLst>
                <a:path w="96771" h="49569" extrusionOk="0">
                  <a:moveTo>
                    <a:pt x="201" y="0"/>
                  </a:moveTo>
                  <a:lnTo>
                    <a:pt x="1" y="49569"/>
                  </a:lnTo>
                  <a:lnTo>
                    <a:pt x="96770" y="49569"/>
                  </a:lnTo>
                  <a:lnTo>
                    <a:pt x="9657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5656975" y="2382100"/>
              <a:ext cx="2410075" cy="146775"/>
            </a:xfrm>
            <a:custGeom>
              <a:avLst/>
              <a:gdLst/>
              <a:ahLst/>
              <a:cxnLst/>
              <a:rect l="l" t="t" r="r" b="b"/>
              <a:pathLst>
                <a:path w="96403" h="5871" extrusionOk="0">
                  <a:moveTo>
                    <a:pt x="0" y="0"/>
                  </a:moveTo>
                  <a:lnTo>
                    <a:pt x="0" y="2502"/>
                  </a:lnTo>
                  <a:lnTo>
                    <a:pt x="9240" y="2502"/>
                  </a:lnTo>
                  <a:lnTo>
                    <a:pt x="11608" y="5871"/>
                  </a:lnTo>
                  <a:lnTo>
                    <a:pt x="96402" y="5871"/>
                  </a:lnTo>
                  <a:lnTo>
                    <a:pt x="9636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6372475" y="2628925"/>
              <a:ext cx="1698750" cy="992400"/>
            </a:xfrm>
            <a:custGeom>
              <a:avLst/>
              <a:gdLst/>
              <a:ahLst/>
              <a:cxnLst/>
              <a:rect l="l" t="t" r="r" b="b"/>
              <a:pathLst>
                <a:path w="67950" h="39696" extrusionOk="0">
                  <a:moveTo>
                    <a:pt x="67749" y="1"/>
                  </a:moveTo>
                  <a:lnTo>
                    <a:pt x="1" y="39696"/>
                  </a:lnTo>
                  <a:lnTo>
                    <a:pt x="67949" y="39696"/>
                  </a:lnTo>
                  <a:lnTo>
                    <a:pt x="6774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8114550" y="2982525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8" y="0"/>
                  </a:moveTo>
                  <a:cubicBezTo>
                    <a:pt x="368" y="0"/>
                    <a:pt x="1" y="334"/>
                    <a:pt x="1" y="734"/>
                  </a:cubicBezTo>
                  <a:cubicBezTo>
                    <a:pt x="1" y="1134"/>
                    <a:pt x="334" y="1501"/>
                    <a:pt x="734" y="1501"/>
                  </a:cubicBezTo>
                  <a:cubicBezTo>
                    <a:pt x="1168" y="1501"/>
                    <a:pt x="1502" y="1168"/>
                    <a:pt x="1502" y="767"/>
                  </a:cubicBezTo>
                  <a:cubicBezTo>
                    <a:pt x="1502" y="334"/>
                    <a:pt x="1168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5742850" y="2635600"/>
              <a:ext cx="199350" cy="199350"/>
            </a:xfrm>
            <a:custGeom>
              <a:avLst/>
              <a:gdLst/>
              <a:ahLst/>
              <a:cxnLst/>
              <a:rect l="l" t="t" r="r" b="b"/>
              <a:pathLst>
                <a:path w="7974" h="7974" extrusionOk="0">
                  <a:moveTo>
                    <a:pt x="3970" y="1"/>
                  </a:moveTo>
                  <a:cubicBezTo>
                    <a:pt x="1769" y="1"/>
                    <a:pt x="1" y="1769"/>
                    <a:pt x="1" y="3970"/>
                  </a:cubicBezTo>
                  <a:cubicBezTo>
                    <a:pt x="1" y="6205"/>
                    <a:pt x="1769" y="7973"/>
                    <a:pt x="3970" y="7973"/>
                  </a:cubicBezTo>
                  <a:cubicBezTo>
                    <a:pt x="6205" y="7973"/>
                    <a:pt x="7973" y="6205"/>
                    <a:pt x="7973" y="3970"/>
                  </a:cubicBezTo>
                  <a:cubicBezTo>
                    <a:pt x="7973" y="1769"/>
                    <a:pt x="6205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5"/>
            <p:cNvSpPr/>
            <p:nvPr/>
          </p:nvSpPr>
          <p:spPr>
            <a:xfrm>
              <a:off x="5742850" y="3045900"/>
              <a:ext cx="199350" cy="199325"/>
            </a:xfrm>
            <a:custGeom>
              <a:avLst/>
              <a:gdLst/>
              <a:ahLst/>
              <a:cxnLst/>
              <a:rect l="l" t="t" r="r" b="b"/>
              <a:pathLst>
                <a:path w="7974" h="7973" extrusionOk="0">
                  <a:moveTo>
                    <a:pt x="3970" y="0"/>
                  </a:moveTo>
                  <a:cubicBezTo>
                    <a:pt x="1769" y="0"/>
                    <a:pt x="1" y="1768"/>
                    <a:pt x="1" y="3970"/>
                  </a:cubicBezTo>
                  <a:cubicBezTo>
                    <a:pt x="1" y="6171"/>
                    <a:pt x="1769" y="7973"/>
                    <a:pt x="3970" y="7973"/>
                  </a:cubicBezTo>
                  <a:cubicBezTo>
                    <a:pt x="6205" y="7973"/>
                    <a:pt x="7973" y="6171"/>
                    <a:pt x="7973" y="3970"/>
                  </a:cubicBezTo>
                  <a:cubicBezTo>
                    <a:pt x="7973" y="1768"/>
                    <a:pt x="6205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5"/>
            <p:cNvSpPr/>
            <p:nvPr/>
          </p:nvSpPr>
          <p:spPr>
            <a:xfrm>
              <a:off x="6424175" y="2635600"/>
              <a:ext cx="200175" cy="199350"/>
            </a:xfrm>
            <a:custGeom>
              <a:avLst/>
              <a:gdLst/>
              <a:ahLst/>
              <a:cxnLst/>
              <a:rect l="l" t="t" r="r" b="b"/>
              <a:pathLst>
                <a:path w="8007" h="7974" extrusionOk="0">
                  <a:moveTo>
                    <a:pt x="4004" y="1"/>
                  </a:moveTo>
                  <a:cubicBezTo>
                    <a:pt x="1802" y="1"/>
                    <a:pt x="1" y="1769"/>
                    <a:pt x="1" y="3970"/>
                  </a:cubicBezTo>
                  <a:cubicBezTo>
                    <a:pt x="1" y="6205"/>
                    <a:pt x="1802" y="7973"/>
                    <a:pt x="4004" y="7973"/>
                  </a:cubicBezTo>
                  <a:cubicBezTo>
                    <a:pt x="6205" y="7973"/>
                    <a:pt x="8006" y="6205"/>
                    <a:pt x="8006" y="3970"/>
                  </a:cubicBezTo>
                  <a:cubicBezTo>
                    <a:pt x="8006" y="1769"/>
                    <a:pt x="6205" y="1"/>
                    <a:pt x="400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5"/>
            <p:cNvSpPr/>
            <p:nvPr/>
          </p:nvSpPr>
          <p:spPr>
            <a:xfrm>
              <a:off x="6424175" y="3045900"/>
              <a:ext cx="200175" cy="199325"/>
            </a:xfrm>
            <a:custGeom>
              <a:avLst/>
              <a:gdLst/>
              <a:ahLst/>
              <a:cxnLst/>
              <a:rect l="l" t="t" r="r" b="b"/>
              <a:pathLst>
                <a:path w="8007" h="7973" extrusionOk="0">
                  <a:moveTo>
                    <a:pt x="4004" y="0"/>
                  </a:moveTo>
                  <a:cubicBezTo>
                    <a:pt x="1802" y="0"/>
                    <a:pt x="1" y="1768"/>
                    <a:pt x="1" y="3970"/>
                  </a:cubicBezTo>
                  <a:cubicBezTo>
                    <a:pt x="1" y="6171"/>
                    <a:pt x="1802" y="7973"/>
                    <a:pt x="4004" y="7973"/>
                  </a:cubicBezTo>
                  <a:cubicBezTo>
                    <a:pt x="6205" y="7973"/>
                    <a:pt x="8006" y="6171"/>
                    <a:pt x="8006" y="3970"/>
                  </a:cubicBezTo>
                  <a:cubicBezTo>
                    <a:pt x="8006" y="1768"/>
                    <a:pt x="6205" y="0"/>
                    <a:pt x="400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5"/>
            <p:cNvSpPr/>
            <p:nvPr/>
          </p:nvSpPr>
          <p:spPr>
            <a:xfrm>
              <a:off x="7106325" y="2635600"/>
              <a:ext cx="199350" cy="199350"/>
            </a:xfrm>
            <a:custGeom>
              <a:avLst/>
              <a:gdLst/>
              <a:ahLst/>
              <a:cxnLst/>
              <a:rect l="l" t="t" r="r" b="b"/>
              <a:pathLst>
                <a:path w="7974" h="7974" extrusionOk="0">
                  <a:moveTo>
                    <a:pt x="4004" y="1"/>
                  </a:moveTo>
                  <a:cubicBezTo>
                    <a:pt x="1802" y="1"/>
                    <a:pt x="1" y="1769"/>
                    <a:pt x="1" y="3970"/>
                  </a:cubicBezTo>
                  <a:cubicBezTo>
                    <a:pt x="1" y="6205"/>
                    <a:pt x="1802" y="7973"/>
                    <a:pt x="4004" y="7973"/>
                  </a:cubicBezTo>
                  <a:cubicBezTo>
                    <a:pt x="6205" y="7973"/>
                    <a:pt x="7973" y="6205"/>
                    <a:pt x="7973" y="3970"/>
                  </a:cubicBezTo>
                  <a:cubicBezTo>
                    <a:pt x="7973" y="1769"/>
                    <a:pt x="6205" y="1"/>
                    <a:pt x="400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5"/>
            <p:cNvSpPr/>
            <p:nvPr/>
          </p:nvSpPr>
          <p:spPr>
            <a:xfrm>
              <a:off x="7106325" y="3045900"/>
              <a:ext cx="199350" cy="199325"/>
            </a:xfrm>
            <a:custGeom>
              <a:avLst/>
              <a:gdLst/>
              <a:ahLst/>
              <a:cxnLst/>
              <a:rect l="l" t="t" r="r" b="b"/>
              <a:pathLst>
                <a:path w="7974" h="7973" extrusionOk="0">
                  <a:moveTo>
                    <a:pt x="4004" y="0"/>
                  </a:moveTo>
                  <a:cubicBezTo>
                    <a:pt x="1802" y="0"/>
                    <a:pt x="1" y="1768"/>
                    <a:pt x="1" y="3970"/>
                  </a:cubicBezTo>
                  <a:cubicBezTo>
                    <a:pt x="1" y="6171"/>
                    <a:pt x="1802" y="7973"/>
                    <a:pt x="4004" y="7973"/>
                  </a:cubicBezTo>
                  <a:cubicBezTo>
                    <a:pt x="6205" y="7973"/>
                    <a:pt x="7973" y="6171"/>
                    <a:pt x="7973" y="3970"/>
                  </a:cubicBezTo>
                  <a:cubicBezTo>
                    <a:pt x="7973" y="1768"/>
                    <a:pt x="6205" y="0"/>
                    <a:pt x="4004" y="0"/>
                  </a:cubicBezTo>
                  <a:close/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5"/>
            <p:cNvSpPr/>
            <p:nvPr/>
          </p:nvSpPr>
          <p:spPr>
            <a:xfrm>
              <a:off x="7788475" y="2635600"/>
              <a:ext cx="199350" cy="199350"/>
            </a:xfrm>
            <a:custGeom>
              <a:avLst/>
              <a:gdLst/>
              <a:ahLst/>
              <a:cxnLst/>
              <a:rect l="l" t="t" r="r" b="b"/>
              <a:pathLst>
                <a:path w="7974" h="7974" extrusionOk="0">
                  <a:moveTo>
                    <a:pt x="3970" y="1"/>
                  </a:moveTo>
                  <a:cubicBezTo>
                    <a:pt x="1769" y="1"/>
                    <a:pt x="1" y="1769"/>
                    <a:pt x="1" y="3970"/>
                  </a:cubicBezTo>
                  <a:cubicBezTo>
                    <a:pt x="1" y="6205"/>
                    <a:pt x="1769" y="7973"/>
                    <a:pt x="3970" y="7973"/>
                  </a:cubicBezTo>
                  <a:cubicBezTo>
                    <a:pt x="6172" y="7973"/>
                    <a:pt x="7973" y="6205"/>
                    <a:pt x="7973" y="3970"/>
                  </a:cubicBezTo>
                  <a:cubicBezTo>
                    <a:pt x="7973" y="1769"/>
                    <a:pt x="6172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5"/>
            <p:cNvSpPr/>
            <p:nvPr/>
          </p:nvSpPr>
          <p:spPr>
            <a:xfrm>
              <a:off x="7788475" y="3045900"/>
              <a:ext cx="199350" cy="199325"/>
            </a:xfrm>
            <a:custGeom>
              <a:avLst/>
              <a:gdLst/>
              <a:ahLst/>
              <a:cxnLst/>
              <a:rect l="l" t="t" r="r" b="b"/>
              <a:pathLst>
                <a:path w="7974" h="7973" extrusionOk="0">
                  <a:moveTo>
                    <a:pt x="3970" y="0"/>
                  </a:moveTo>
                  <a:cubicBezTo>
                    <a:pt x="1769" y="0"/>
                    <a:pt x="1" y="1768"/>
                    <a:pt x="1" y="3970"/>
                  </a:cubicBezTo>
                  <a:cubicBezTo>
                    <a:pt x="1" y="6171"/>
                    <a:pt x="1769" y="7973"/>
                    <a:pt x="3970" y="7973"/>
                  </a:cubicBezTo>
                  <a:cubicBezTo>
                    <a:pt x="6172" y="7973"/>
                    <a:pt x="7973" y="6171"/>
                    <a:pt x="7973" y="3970"/>
                  </a:cubicBezTo>
                  <a:cubicBezTo>
                    <a:pt x="7973" y="1768"/>
                    <a:pt x="6172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5"/>
            <p:cNvSpPr/>
            <p:nvPr/>
          </p:nvSpPr>
          <p:spPr>
            <a:xfrm>
              <a:off x="6015550" y="28707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5"/>
            <p:cNvSpPr/>
            <p:nvPr/>
          </p:nvSpPr>
          <p:spPr>
            <a:xfrm>
              <a:off x="6015550" y="294582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5"/>
            <p:cNvSpPr/>
            <p:nvPr/>
          </p:nvSpPr>
          <p:spPr>
            <a:xfrm>
              <a:off x="6015550" y="30208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6688525" y="28707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6688525" y="294582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5"/>
            <p:cNvSpPr/>
            <p:nvPr/>
          </p:nvSpPr>
          <p:spPr>
            <a:xfrm>
              <a:off x="6688525" y="30208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7404875" y="28707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7404875" y="294582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7404875" y="30208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6015550" y="32969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6015550" y="33728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6015550" y="344785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6688525" y="32969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6688525" y="33728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6688525" y="344785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7404875" y="32969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7404875" y="33728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7404875" y="344785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7009600" y="3150975"/>
              <a:ext cx="61725" cy="25"/>
            </a:xfrm>
            <a:custGeom>
              <a:avLst/>
              <a:gdLst/>
              <a:ahLst/>
              <a:cxnLst/>
              <a:rect l="l" t="t" r="r" b="b"/>
              <a:pathLst>
                <a:path w="2469" h="1" extrusionOk="0">
                  <a:moveTo>
                    <a:pt x="0" y="0"/>
                  </a:moveTo>
                  <a:lnTo>
                    <a:pt x="2469" y="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7009600" y="3150975"/>
              <a:ext cx="61725" cy="25"/>
            </a:xfrm>
            <a:custGeom>
              <a:avLst/>
              <a:gdLst/>
              <a:ahLst/>
              <a:cxnLst/>
              <a:rect l="l" t="t" r="r" b="b"/>
              <a:pathLst>
                <a:path w="2469" h="1" fill="none" extrusionOk="0">
                  <a:moveTo>
                    <a:pt x="0" y="0"/>
                  </a:moveTo>
                  <a:lnTo>
                    <a:pt x="2469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7213075" y="2949150"/>
              <a:ext cx="25" cy="77600"/>
            </a:xfrm>
            <a:custGeom>
              <a:avLst/>
              <a:gdLst/>
              <a:ahLst/>
              <a:cxnLst/>
              <a:rect l="l" t="t" r="r" b="b"/>
              <a:pathLst>
                <a:path w="1" h="3104" extrusionOk="0">
                  <a:moveTo>
                    <a:pt x="1" y="3103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7213075" y="2949150"/>
              <a:ext cx="25" cy="77600"/>
            </a:xfrm>
            <a:custGeom>
              <a:avLst/>
              <a:gdLst/>
              <a:ahLst/>
              <a:cxnLst/>
              <a:rect l="l" t="t" r="r" b="b"/>
              <a:pathLst>
                <a:path w="1" h="3104" fill="none" extrusionOk="0">
                  <a:moveTo>
                    <a:pt x="1" y="3103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7075475" y="3035900"/>
              <a:ext cx="40050" cy="30875"/>
            </a:xfrm>
            <a:custGeom>
              <a:avLst/>
              <a:gdLst/>
              <a:ahLst/>
              <a:cxnLst/>
              <a:rect l="l" t="t" r="r" b="b"/>
              <a:pathLst>
                <a:path w="1602" h="1235" extrusionOk="0">
                  <a:moveTo>
                    <a:pt x="1" y="0"/>
                  </a:moveTo>
                  <a:lnTo>
                    <a:pt x="1602" y="1234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7075475" y="3035900"/>
              <a:ext cx="40050" cy="30875"/>
            </a:xfrm>
            <a:custGeom>
              <a:avLst/>
              <a:gdLst/>
              <a:ahLst/>
              <a:cxnLst/>
              <a:rect l="l" t="t" r="r" b="b"/>
              <a:pathLst>
                <a:path w="1602" h="1235" fill="none" extrusionOk="0">
                  <a:moveTo>
                    <a:pt x="1" y="0"/>
                  </a:moveTo>
                  <a:lnTo>
                    <a:pt x="1602" y="1234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7075475" y="3230200"/>
              <a:ext cx="49225" cy="26700"/>
            </a:xfrm>
            <a:custGeom>
              <a:avLst/>
              <a:gdLst/>
              <a:ahLst/>
              <a:cxnLst/>
              <a:rect l="l" t="t" r="r" b="b"/>
              <a:pathLst>
                <a:path w="1969" h="1068" extrusionOk="0">
                  <a:moveTo>
                    <a:pt x="1969" y="0"/>
                  </a:moveTo>
                  <a:lnTo>
                    <a:pt x="1" y="1068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7075475" y="3230200"/>
              <a:ext cx="49225" cy="26700"/>
            </a:xfrm>
            <a:custGeom>
              <a:avLst/>
              <a:gdLst/>
              <a:ahLst/>
              <a:cxnLst/>
              <a:rect l="l" t="t" r="r" b="b"/>
              <a:pathLst>
                <a:path w="1969" h="1068" fill="none" extrusionOk="0">
                  <a:moveTo>
                    <a:pt x="1969" y="0"/>
                  </a:moveTo>
                  <a:lnTo>
                    <a:pt x="1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7358175" y="3150975"/>
              <a:ext cx="62575" cy="25"/>
            </a:xfrm>
            <a:custGeom>
              <a:avLst/>
              <a:gdLst/>
              <a:ahLst/>
              <a:cxnLst/>
              <a:rect l="l" t="t" r="r" b="b"/>
              <a:pathLst>
                <a:path w="2503" h="1" extrusionOk="0">
                  <a:moveTo>
                    <a:pt x="2502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7358175" y="3150975"/>
              <a:ext cx="62575" cy="25"/>
            </a:xfrm>
            <a:custGeom>
              <a:avLst/>
              <a:gdLst/>
              <a:ahLst/>
              <a:cxnLst/>
              <a:rect l="l" t="t" r="r" b="b"/>
              <a:pathLst>
                <a:path w="2503" h="1" fill="none" extrusionOk="0">
                  <a:moveTo>
                    <a:pt x="2502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7313975" y="3035900"/>
              <a:ext cx="40050" cy="30875"/>
            </a:xfrm>
            <a:custGeom>
              <a:avLst/>
              <a:gdLst/>
              <a:ahLst/>
              <a:cxnLst/>
              <a:rect l="l" t="t" r="r" b="b"/>
              <a:pathLst>
                <a:path w="1602" h="1235" extrusionOk="0">
                  <a:moveTo>
                    <a:pt x="1602" y="0"/>
                  </a:moveTo>
                  <a:lnTo>
                    <a:pt x="1" y="1234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7313975" y="3035900"/>
              <a:ext cx="40050" cy="30875"/>
            </a:xfrm>
            <a:custGeom>
              <a:avLst/>
              <a:gdLst/>
              <a:ahLst/>
              <a:cxnLst/>
              <a:rect l="l" t="t" r="r" b="b"/>
              <a:pathLst>
                <a:path w="1602" h="1235" fill="none" extrusionOk="0">
                  <a:moveTo>
                    <a:pt x="1602" y="0"/>
                  </a:moveTo>
                  <a:lnTo>
                    <a:pt x="1" y="1234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7164700" y="3355275"/>
              <a:ext cx="51725" cy="186000"/>
            </a:xfrm>
            <a:custGeom>
              <a:avLst/>
              <a:gdLst/>
              <a:ahLst/>
              <a:cxnLst/>
              <a:rect l="l" t="t" r="r" b="b"/>
              <a:pathLst>
                <a:path w="2069" h="7440" fill="none" extrusionOk="0">
                  <a:moveTo>
                    <a:pt x="1" y="1"/>
                  </a:moveTo>
                  <a:lnTo>
                    <a:pt x="2069" y="744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7112175" y="3332775"/>
              <a:ext cx="30050" cy="96750"/>
            </a:xfrm>
            <a:custGeom>
              <a:avLst/>
              <a:gdLst/>
              <a:ahLst/>
              <a:cxnLst/>
              <a:rect l="l" t="t" r="r" b="b"/>
              <a:pathLst>
                <a:path w="1202" h="3870" fill="none" extrusionOk="0">
                  <a:moveTo>
                    <a:pt x="0" y="0"/>
                  </a:moveTo>
                  <a:lnTo>
                    <a:pt x="1201" y="387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6998750" y="3049700"/>
              <a:ext cx="1398525" cy="2070200"/>
            </a:xfrm>
            <a:custGeom>
              <a:avLst/>
              <a:gdLst/>
              <a:ahLst/>
              <a:cxnLst/>
              <a:rect l="l" t="t" r="r" b="b"/>
              <a:pathLst>
                <a:path w="55941" h="82808" extrusionOk="0">
                  <a:moveTo>
                    <a:pt x="10725" y="1"/>
                  </a:moveTo>
                  <a:cubicBezTo>
                    <a:pt x="10571" y="1"/>
                    <a:pt x="10410" y="16"/>
                    <a:pt x="10241" y="49"/>
                  </a:cubicBezTo>
                  <a:cubicBezTo>
                    <a:pt x="7773" y="516"/>
                    <a:pt x="8373" y="5886"/>
                    <a:pt x="8373" y="5886"/>
                  </a:cubicBezTo>
                  <a:cubicBezTo>
                    <a:pt x="8373" y="5886"/>
                    <a:pt x="12209" y="22331"/>
                    <a:pt x="12410" y="23632"/>
                  </a:cubicBezTo>
                  <a:cubicBezTo>
                    <a:pt x="12610" y="24933"/>
                    <a:pt x="13244" y="29436"/>
                    <a:pt x="13110" y="30937"/>
                  </a:cubicBezTo>
                  <a:cubicBezTo>
                    <a:pt x="13010" y="32438"/>
                    <a:pt x="13010" y="36341"/>
                    <a:pt x="13010" y="36341"/>
                  </a:cubicBezTo>
                  <a:lnTo>
                    <a:pt x="9341" y="32005"/>
                  </a:lnTo>
                  <a:cubicBezTo>
                    <a:pt x="8907" y="30804"/>
                    <a:pt x="8340" y="29670"/>
                    <a:pt x="7640" y="28602"/>
                  </a:cubicBezTo>
                  <a:cubicBezTo>
                    <a:pt x="6556" y="26845"/>
                    <a:pt x="4264" y="25165"/>
                    <a:pt x="2501" y="25165"/>
                  </a:cubicBezTo>
                  <a:cubicBezTo>
                    <a:pt x="2256" y="25165"/>
                    <a:pt x="2022" y="25197"/>
                    <a:pt x="1802" y="25267"/>
                  </a:cubicBezTo>
                  <a:cubicBezTo>
                    <a:pt x="1" y="25834"/>
                    <a:pt x="1435" y="27702"/>
                    <a:pt x="2169" y="28736"/>
                  </a:cubicBezTo>
                  <a:cubicBezTo>
                    <a:pt x="2936" y="29770"/>
                    <a:pt x="3537" y="32705"/>
                    <a:pt x="3537" y="34173"/>
                  </a:cubicBezTo>
                  <a:cubicBezTo>
                    <a:pt x="3537" y="35641"/>
                    <a:pt x="4771" y="36675"/>
                    <a:pt x="6305" y="39343"/>
                  </a:cubicBezTo>
                  <a:cubicBezTo>
                    <a:pt x="7806" y="42045"/>
                    <a:pt x="15378" y="51352"/>
                    <a:pt x="16513" y="53020"/>
                  </a:cubicBezTo>
                  <a:cubicBezTo>
                    <a:pt x="17380" y="54154"/>
                    <a:pt x="18447" y="55088"/>
                    <a:pt x="19681" y="55788"/>
                  </a:cubicBezTo>
                  <a:cubicBezTo>
                    <a:pt x="19681" y="55788"/>
                    <a:pt x="24051" y="59625"/>
                    <a:pt x="26086" y="64395"/>
                  </a:cubicBezTo>
                  <a:cubicBezTo>
                    <a:pt x="28121" y="69131"/>
                    <a:pt x="34392" y="82808"/>
                    <a:pt x="34392" y="82808"/>
                  </a:cubicBezTo>
                  <a:lnTo>
                    <a:pt x="55941" y="82274"/>
                  </a:lnTo>
                  <a:cubicBezTo>
                    <a:pt x="55941" y="82274"/>
                    <a:pt x="46034" y="63994"/>
                    <a:pt x="44599" y="60792"/>
                  </a:cubicBezTo>
                  <a:cubicBezTo>
                    <a:pt x="43198" y="57590"/>
                    <a:pt x="42131" y="52553"/>
                    <a:pt x="41797" y="51152"/>
                  </a:cubicBezTo>
                  <a:cubicBezTo>
                    <a:pt x="41297" y="49551"/>
                    <a:pt x="41230" y="47816"/>
                    <a:pt x="41664" y="46148"/>
                  </a:cubicBezTo>
                  <a:cubicBezTo>
                    <a:pt x="42198" y="43813"/>
                    <a:pt x="41864" y="37142"/>
                    <a:pt x="42097" y="35641"/>
                  </a:cubicBezTo>
                  <a:cubicBezTo>
                    <a:pt x="42331" y="34106"/>
                    <a:pt x="41397" y="29303"/>
                    <a:pt x="40863" y="26634"/>
                  </a:cubicBezTo>
                  <a:cubicBezTo>
                    <a:pt x="40330" y="23932"/>
                    <a:pt x="39095" y="22031"/>
                    <a:pt x="37461" y="21831"/>
                  </a:cubicBezTo>
                  <a:cubicBezTo>
                    <a:pt x="37356" y="21820"/>
                    <a:pt x="37251" y="21815"/>
                    <a:pt x="37147" y="21815"/>
                  </a:cubicBezTo>
                  <a:cubicBezTo>
                    <a:pt x="36288" y="21815"/>
                    <a:pt x="35457" y="22177"/>
                    <a:pt x="34892" y="22832"/>
                  </a:cubicBezTo>
                  <a:cubicBezTo>
                    <a:pt x="34892" y="22832"/>
                    <a:pt x="34192" y="17127"/>
                    <a:pt x="33558" y="15960"/>
                  </a:cubicBezTo>
                  <a:cubicBezTo>
                    <a:pt x="33156" y="15236"/>
                    <a:pt x="32207" y="15009"/>
                    <a:pt x="31261" y="15009"/>
                  </a:cubicBezTo>
                  <a:cubicBezTo>
                    <a:pt x="30639" y="15009"/>
                    <a:pt x="30018" y="15107"/>
                    <a:pt x="29555" y="15226"/>
                  </a:cubicBezTo>
                  <a:cubicBezTo>
                    <a:pt x="28421" y="15493"/>
                    <a:pt x="27854" y="19196"/>
                    <a:pt x="27854" y="19196"/>
                  </a:cubicBezTo>
                  <a:cubicBezTo>
                    <a:pt x="27854" y="19196"/>
                    <a:pt x="26853" y="15660"/>
                    <a:pt x="26820" y="14059"/>
                  </a:cubicBezTo>
                  <a:cubicBezTo>
                    <a:pt x="26790" y="12665"/>
                    <a:pt x="25259" y="11430"/>
                    <a:pt x="23865" y="11430"/>
                  </a:cubicBezTo>
                  <a:cubicBezTo>
                    <a:pt x="23690" y="11430"/>
                    <a:pt x="23518" y="11449"/>
                    <a:pt x="23351" y="11490"/>
                  </a:cubicBezTo>
                  <a:cubicBezTo>
                    <a:pt x="21850" y="11857"/>
                    <a:pt x="21049" y="12557"/>
                    <a:pt x="20649" y="15826"/>
                  </a:cubicBezTo>
                  <a:cubicBezTo>
                    <a:pt x="20249" y="19129"/>
                    <a:pt x="21016" y="24199"/>
                    <a:pt x="21016" y="24199"/>
                  </a:cubicBezTo>
                  <a:lnTo>
                    <a:pt x="20215" y="24533"/>
                  </a:lnTo>
                  <a:cubicBezTo>
                    <a:pt x="20215" y="24533"/>
                    <a:pt x="17413" y="14692"/>
                    <a:pt x="16513" y="12090"/>
                  </a:cubicBezTo>
                  <a:cubicBezTo>
                    <a:pt x="15645" y="9489"/>
                    <a:pt x="14778" y="6520"/>
                    <a:pt x="14178" y="4585"/>
                  </a:cubicBezTo>
                  <a:cubicBezTo>
                    <a:pt x="13619" y="2784"/>
                    <a:pt x="12800" y="1"/>
                    <a:pt x="107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6998750" y="3039225"/>
              <a:ext cx="1398525" cy="2080675"/>
            </a:xfrm>
            <a:custGeom>
              <a:avLst/>
              <a:gdLst/>
              <a:ahLst/>
              <a:cxnLst/>
              <a:rect l="l" t="t" r="r" b="b"/>
              <a:pathLst>
                <a:path w="55941" h="83227" fill="none" extrusionOk="0">
                  <a:moveTo>
                    <a:pt x="55941" y="82693"/>
                  </a:moveTo>
                  <a:cubicBezTo>
                    <a:pt x="55941" y="82693"/>
                    <a:pt x="46034" y="64413"/>
                    <a:pt x="44599" y="61211"/>
                  </a:cubicBezTo>
                  <a:cubicBezTo>
                    <a:pt x="43198" y="58009"/>
                    <a:pt x="42131" y="52972"/>
                    <a:pt x="41797" y="51571"/>
                  </a:cubicBezTo>
                  <a:cubicBezTo>
                    <a:pt x="41297" y="49970"/>
                    <a:pt x="41230" y="48235"/>
                    <a:pt x="41664" y="46567"/>
                  </a:cubicBezTo>
                  <a:cubicBezTo>
                    <a:pt x="42198" y="44232"/>
                    <a:pt x="41864" y="37561"/>
                    <a:pt x="42097" y="36060"/>
                  </a:cubicBezTo>
                  <a:cubicBezTo>
                    <a:pt x="42331" y="34525"/>
                    <a:pt x="41397" y="29722"/>
                    <a:pt x="40863" y="27053"/>
                  </a:cubicBezTo>
                  <a:cubicBezTo>
                    <a:pt x="40330" y="24351"/>
                    <a:pt x="39095" y="22450"/>
                    <a:pt x="37461" y="22250"/>
                  </a:cubicBezTo>
                  <a:cubicBezTo>
                    <a:pt x="36493" y="22150"/>
                    <a:pt x="35526" y="22517"/>
                    <a:pt x="34892" y="23251"/>
                  </a:cubicBezTo>
                  <a:cubicBezTo>
                    <a:pt x="34892" y="23251"/>
                    <a:pt x="34192" y="17546"/>
                    <a:pt x="33558" y="16379"/>
                  </a:cubicBezTo>
                  <a:cubicBezTo>
                    <a:pt x="32891" y="15178"/>
                    <a:pt x="30723" y="15345"/>
                    <a:pt x="29555" y="15645"/>
                  </a:cubicBezTo>
                  <a:cubicBezTo>
                    <a:pt x="28421" y="15912"/>
                    <a:pt x="27854" y="19615"/>
                    <a:pt x="27854" y="19615"/>
                  </a:cubicBezTo>
                  <a:cubicBezTo>
                    <a:pt x="27854" y="19615"/>
                    <a:pt x="26853" y="16079"/>
                    <a:pt x="26820" y="14478"/>
                  </a:cubicBezTo>
                  <a:cubicBezTo>
                    <a:pt x="26787" y="12910"/>
                    <a:pt x="24852" y="11542"/>
                    <a:pt x="23351" y="11909"/>
                  </a:cubicBezTo>
                  <a:cubicBezTo>
                    <a:pt x="21850" y="12276"/>
                    <a:pt x="21049" y="12976"/>
                    <a:pt x="20649" y="16245"/>
                  </a:cubicBezTo>
                  <a:cubicBezTo>
                    <a:pt x="20249" y="19548"/>
                    <a:pt x="21016" y="24618"/>
                    <a:pt x="21016" y="24618"/>
                  </a:cubicBezTo>
                  <a:lnTo>
                    <a:pt x="20215" y="24952"/>
                  </a:lnTo>
                  <a:cubicBezTo>
                    <a:pt x="20215" y="24952"/>
                    <a:pt x="17413" y="15111"/>
                    <a:pt x="16513" y="12509"/>
                  </a:cubicBezTo>
                  <a:cubicBezTo>
                    <a:pt x="15645" y="9908"/>
                    <a:pt x="14778" y="6939"/>
                    <a:pt x="14178" y="5004"/>
                  </a:cubicBezTo>
                  <a:cubicBezTo>
                    <a:pt x="13577" y="3069"/>
                    <a:pt x="12676" y="1"/>
                    <a:pt x="10241" y="468"/>
                  </a:cubicBezTo>
                  <a:cubicBezTo>
                    <a:pt x="7773" y="935"/>
                    <a:pt x="8373" y="6305"/>
                    <a:pt x="8373" y="6305"/>
                  </a:cubicBezTo>
                  <a:cubicBezTo>
                    <a:pt x="8373" y="6305"/>
                    <a:pt x="12209" y="22750"/>
                    <a:pt x="12410" y="24051"/>
                  </a:cubicBezTo>
                  <a:cubicBezTo>
                    <a:pt x="12610" y="25352"/>
                    <a:pt x="13244" y="29855"/>
                    <a:pt x="13110" y="31356"/>
                  </a:cubicBezTo>
                  <a:cubicBezTo>
                    <a:pt x="13010" y="32857"/>
                    <a:pt x="13010" y="36760"/>
                    <a:pt x="13010" y="36760"/>
                  </a:cubicBezTo>
                  <a:lnTo>
                    <a:pt x="9341" y="32424"/>
                  </a:lnTo>
                  <a:cubicBezTo>
                    <a:pt x="8907" y="31223"/>
                    <a:pt x="8340" y="30089"/>
                    <a:pt x="7640" y="29021"/>
                  </a:cubicBezTo>
                  <a:cubicBezTo>
                    <a:pt x="6405" y="27020"/>
                    <a:pt x="3603" y="25119"/>
                    <a:pt x="1802" y="25686"/>
                  </a:cubicBezTo>
                  <a:cubicBezTo>
                    <a:pt x="1" y="26253"/>
                    <a:pt x="1435" y="28121"/>
                    <a:pt x="2169" y="29155"/>
                  </a:cubicBezTo>
                  <a:cubicBezTo>
                    <a:pt x="2936" y="30189"/>
                    <a:pt x="3537" y="33124"/>
                    <a:pt x="3537" y="34592"/>
                  </a:cubicBezTo>
                  <a:cubicBezTo>
                    <a:pt x="3537" y="36060"/>
                    <a:pt x="4771" y="37094"/>
                    <a:pt x="6305" y="39762"/>
                  </a:cubicBezTo>
                  <a:cubicBezTo>
                    <a:pt x="7806" y="42464"/>
                    <a:pt x="15378" y="51771"/>
                    <a:pt x="16513" y="53439"/>
                  </a:cubicBezTo>
                  <a:cubicBezTo>
                    <a:pt x="17380" y="54573"/>
                    <a:pt x="18447" y="55507"/>
                    <a:pt x="19681" y="56207"/>
                  </a:cubicBezTo>
                  <a:cubicBezTo>
                    <a:pt x="19681" y="56207"/>
                    <a:pt x="24051" y="60044"/>
                    <a:pt x="26086" y="64814"/>
                  </a:cubicBezTo>
                  <a:cubicBezTo>
                    <a:pt x="28121" y="69550"/>
                    <a:pt x="34392" y="83227"/>
                    <a:pt x="34392" y="8322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7222250" y="3080925"/>
              <a:ext cx="112600" cy="99250"/>
            </a:xfrm>
            <a:custGeom>
              <a:avLst/>
              <a:gdLst/>
              <a:ahLst/>
              <a:cxnLst/>
              <a:rect l="l" t="t" r="r" b="b"/>
              <a:pathLst>
                <a:path w="4504" h="3970" fill="none" extrusionOk="0">
                  <a:moveTo>
                    <a:pt x="0" y="0"/>
                  </a:moveTo>
                  <a:cubicBezTo>
                    <a:pt x="0" y="0"/>
                    <a:pt x="434" y="2802"/>
                    <a:pt x="534" y="3169"/>
                  </a:cubicBezTo>
                  <a:cubicBezTo>
                    <a:pt x="734" y="3970"/>
                    <a:pt x="4037" y="3570"/>
                    <a:pt x="4270" y="2969"/>
                  </a:cubicBezTo>
                  <a:cubicBezTo>
                    <a:pt x="4504" y="2435"/>
                    <a:pt x="4337" y="1235"/>
                    <a:pt x="4337" y="123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7055475" y="3683025"/>
              <a:ext cx="41700" cy="88425"/>
            </a:xfrm>
            <a:custGeom>
              <a:avLst/>
              <a:gdLst/>
              <a:ahLst/>
              <a:cxnLst/>
              <a:rect l="l" t="t" r="r" b="b"/>
              <a:pathLst>
                <a:path w="1668" h="3537" fill="none" extrusionOk="0">
                  <a:moveTo>
                    <a:pt x="1034" y="3536"/>
                  </a:moveTo>
                  <a:cubicBezTo>
                    <a:pt x="1568" y="2969"/>
                    <a:pt x="1668" y="2068"/>
                    <a:pt x="1234" y="1401"/>
                  </a:cubicBezTo>
                  <a:cubicBezTo>
                    <a:pt x="434" y="234"/>
                    <a:pt x="0" y="0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7317325" y="3456200"/>
              <a:ext cx="71725" cy="45050"/>
            </a:xfrm>
            <a:custGeom>
              <a:avLst/>
              <a:gdLst/>
              <a:ahLst/>
              <a:cxnLst/>
              <a:rect l="l" t="t" r="r" b="b"/>
              <a:pathLst>
                <a:path w="2869" h="1802" fill="none" extrusionOk="0">
                  <a:moveTo>
                    <a:pt x="0" y="1301"/>
                  </a:moveTo>
                  <a:cubicBezTo>
                    <a:pt x="0" y="1301"/>
                    <a:pt x="1468" y="1801"/>
                    <a:pt x="2869" y="0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7321475" y="3420325"/>
              <a:ext cx="86775" cy="36725"/>
            </a:xfrm>
            <a:custGeom>
              <a:avLst/>
              <a:gdLst/>
              <a:ahLst/>
              <a:cxnLst/>
              <a:rect l="l" t="t" r="r" b="b"/>
              <a:pathLst>
                <a:path w="3471" h="1469" fill="none" extrusionOk="0">
                  <a:moveTo>
                    <a:pt x="1" y="1468"/>
                  </a:moveTo>
                  <a:cubicBezTo>
                    <a:pt x="1" y="1468"/>
                    <a:pt x="1969" y="1"/>
                    <a:pt x="3470" y="134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7270625" y="3227700"/>
              <a:ext cx="66725" cy="36700"/>
            </a:xfrm>
            <a:custGeom>
              <a:avLst/>
              <a:gdLst/>
              <a:ahLst/>
              <a:cxnLst/>
              <a:rect l="l" t="t" r="r" b="b"/>
              <a:pathLst>
                <a:path w="2669" h="1468" fill="none" extrusionOk="0">
                  <a:moveTo>
                    <a:pt x="0" y="1468"/>
                  </a:moveTo>
                  <a:cubicBezTo>
                    <a:pt x="0" y="1468"/>
                    <a:pt x="1468" y="0"/>
                    <a:pt x="2669" y="334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7305650" y="3254375"/>
              <a:ext cx="45050" cy="4200"/>
            </a:xfrm>
            <a:custGeom>
              <a:avLst/>
              <a:gdLst/>
              <a:ahLst/>
              <a:cxnLst/>
              <a:rect l="l" t="t" r="r" b="b"/>
              <a:pathLst>
                <a:path w="1802" h="168" fill="none" extrusionOk="0">
                  <a:moveTo>
                    <a:pt x="0" y="67"/>
                  </a:moveTo>
                  <a:cubicBezTo>
                    <a:pt x="601" y="167"/>
                    <a:pt x="1201" y="134"/>
                    <a:pt x="1801" y="1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7695075" y="3529575"/>
              <a:ext cx="19225" cy="115100"/>
            </a:xfrm>
            <a:custGeom>
              <a:avLst/>
              <a:gdLst/>
              <a:ahLst/>
              <a:cxnLst/>
              <a:rect l="l" t="t" r="r" b="b"/>
              <a:pathLst>
                <a:path w="769" h="4604" fill="none" extrusionOk="0">
                  <a:moveTo>
                    <a:pt x="1" y="1"/>
                  </a:moveTo>
                  <a:lnTo>
                    <a:pt x="768" y="4604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7871050" y="3621300"/>
              <a:ext cx="20875" cy="120125"/>
            </a:xfrm>
            <a:custGeom>
              <a:avLst/>
              <a:gdLst/>
              <a:ahLst/>
              <a:cxnLst/>
              <a:rect l="l" t="t" r="r" b="b"/>
              <a:pathLst>
                <a:path w="835" h="4805" fill="none" extrusionOk="0">
                  <a:moveTo>
                    <a:pt x="0" y="1"/>
                  </a:moveTo>
                  <a:lnTo>
                    <a:pt x="834" y="4804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7318975" y="3959050"/>
              <a:ext cx="8375" cy="125125"/>
            </a:xfrm>
            <a:custGeom>
              <a:avLst/>
              <a:gdLst/>
              <a:ahLst/>
              <a:cxnLst/>
              <a:rect l="l" t="t" r="r" b="b"/>
              <a:pathLst>
                <a:path w="335" h="5005" fill="none" extrusionOk="0">
                  <a:moveTo>
                    <a:pt x="201" y="1"/>
                  </a:moveTo>
                  <a:cubicBezTo>
                    <a:pt x="201" y="1"/>
                    <a:pt x="1" y="3603"/>
                    <a:pt x="334" y="500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7714275" y="3705525"/>
              <a:ext cx="21700" cy="94275"/>
            </a:xfrm>
            <a:custGeom>
              <a:avLst/>
              <a:gdLst/>
              <a:ahLst/>
              <a:cxnLst/>
              <a:rect l="l" t="t" r="r" b="b"/>
              <a:pathLst>
                <a:path w="868" h="3771" fill="none" extrusionOk="0">
                  <a:moveTo>
                    <a:pt x="0" y="1"/>
                  </a:moveTo>
                  <a:cubicBezTo>
                    <a:pt x="0" y="1"/>
                    <a:pt x="867" y="2269"/>
                    <a:pt x="667" y="3770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7889400" y="3763900"/>
              <a:ext cx="14200" cy="82600"/>
            </a:xfrm>
            <a:custGeom>
              <a:avLst/>
              <a:gdLst/>
              <a:ahLst/>
              <a:cxnLst/>
              <a:rect l="l" t="t" r="r" b="b"/>
              <a:pathLst>
                <a:path w="568" h="3304" fill="none" extrusionOk="0">
                  <a:moveTo>
                    <a:pt x="0" y="1"/>
                  </a:moveTo>
                  <a:cubicBezTo>
                    <a:pt x="0" y="1"/>
                    <a:pt x="567" y="1168"/>
                    <a:pt x="234" y="3303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5267525" y="3361950"/>
              <a:ext cx="632975" cy="715550"/>
            </a:xfrm>
            <a:custGeom>
              <a:avLst/>
              <a:gdLst/>
              <a:ahLst/>
              <a:cxnLst/>
              <a:rect l="l" t="t" r="r" b="b"/>
              <a:pathLst>
                <a:path w="25319" h="28622" fill="none" extrusionOk="0">
                  <a:moveTo>
                    <a:pt x="5804" y="9541"/>
                  </a:moveTo>
                  <a:cubicBezTo>
                    <a:pt x="5804" y="9541"/>
                    <a:pt x="9340" y="8907"/>
                    <a:pt x="11275" y="6539"/>
                  </a:cubicBezTo>
                  <a:cubicBezTo>
                    <a:pt x="13176" y="4204"/>
                    <a:pt x="17813" y="1168"/>
                    <a:pt x="19314" y="668"/>
                  </a:cubicBezTo>
                  <a:cubicBezTo>
                    <a:pt x="20815" y="134"/>
                    <a:pt x="23150" y="1"/>
                    <a:pt x="24017" y="768"/>
                  </a:cubicBezTo>
                  <a:cubicBezTo>
                    <a:pt x="24885" y="1502"/>
                    <a:pt x="25318" y="3336"/>
                    <a:pt x="24017" y="5471"/>
                  </a:cubicBezTo>
                  <a:cubicBezTo>
                    <a:pt x="22750" y="7640"/>
                    <a:pt x="17513" y="9641"/>
                    <a:pt x="16412" y="10608"/>
                  </a:cubicBezTo>
                  <a:cubicBezTo>
                    <a:pt x="15311" y="11576"/>
                    <a:pt x="14377" y="12243"/>
                    <a:pt x="13076" y="15112"/>
                  </a:cubicBezTo>
                  <a:cubicBezTo>
                    <a:pt x="11809" y="17914"/>
                    <a:pt x="9974" y="20449"/>
                    <a:pt x="7706" y="22517"/>
                  </a:cubicBezTo>
                  <a:cubicBezTo>
                    <a:pt x="5671" y="24352"/>
                    <a:pt x="1935" y="27454"/>
                    <a:pt x="0" y="2862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5752875" y="3378625"/>
              <a:ext cx="117600" cy="125950"/>
            </a:xfrm>
            <a:custGeom>
              <a:avLst/>
              <a:gdLst/>
              <a:ahLst/>
              <a:cxnLst/>
              <a:rect l="l" t="t" r="r" b="b"/>
              <a:pathLst>
                <a:path w="4704" h="5038" fill="none" extrusionOk="0">
                  <a:moveTo>
                    <a:pt x="4704" y="3970"/>
                  </a:moveTo>
                  <a:cubicBezTo>
                    <a:pt x="4070" y="4938"/>
                    <a:pt x="2469" y="5038"/>
                    <a:pt x="2469" y="5038"/>
                  </a:cubicBezTo>
                  <a:cubicBezTo>
                    <a:pt x="2469" y="5038"/>
                    <a:pt x="1801" y="3637"/>
                    <a:pt x="1401" y="2803"/>
                  </a:cubicBezTo>
                  <a:cubicBezTo>
                    <a:pt x="1034" y="2202"/>
                    <a:pt x="567" y="1735"/>
                    <a:pt x="0" y="1402"/>
                  </a:cubicBezTo>
                  <a:cubicBezTo>
                    <a:pt x="0" y="1402"/>
                    <a:pt x="534" y="1"/>
                    <a:pt x="16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4764650" y="4118200"/>
              <a:ext cx="569600" cy="327050"/>
            </a:xfrm>
            <a:custGeom>
              <a:avLst/>
              <a:gdLst/>
              <a:ahLst/>
              <a:cxnLst/>
              <a:rect l="l" t="t" r="r" b="b"/>
              <a:pathLst>
                <a:path w="22784" h="13082" extrusionOk="0">
                  <a:moveTo>
                    <a:pt x="11804" y="0"/>
                  </a:moveTo>
                  <a:cubicBezTo>
                    <a:pt x="8606" y="0"/>
                    <a:pt x="5416" y="352"/>
                    <a:pt x="2269" y="1040"/>
                  </a:cubicBezTo>
                  <a:lnTo>
                    <a:pt x="1" y="9179"/>
                  </a:lnTo>
                  <a:cubicBezTo>
                    <a:pt x="1" y="9179"/>
                    <a:pt x="1256" y="8975"/>
                    <a:pt x="3712" y="8975"/>
                  </a:cubicBezTo>
                  <a:cubicBezTo>
                    <a:pt x="5587" y="8975"/>
                    <a:pt x="8161" y="9094"/>
                    <a:pt x="11409" y="9513"/>
                  </a:cubicBezTo>
                  <a:cubicBezTo>
                    <a:pt x="18881" y="10480"/>
                    <a:pt x="22484" y="13082"/>
                    <a:pt x="22484" y="13082"/>
                  </a:cubicBezTo>
                  <a:lnTo>
                    <a:pt x="22784" y="4309"/>
                  </a:lnTo>
                  <a:cubicBezTo>
                    <a:pt x="22784" y="4309"/>
                    <a:pt x="21183" y="406"/>
                    <a:pt x="14311" y="72"/>
                  </a:cubicBezTo>
                  <a:cubicBezTo>
                    <a:pt x="13475" y="24"/>
                    <a:pt x="12639" y="0"/>
                    <a:pt x="1180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4482800" y="4339500"/>
              <a:ext cx="897325" cy="830450"/>
            </a:xfrm>
            <a:custGeom>
              <a:avLst/>
              <a:gdLst/>
              <a:ahLst/>
              <a:cxnLst/>
              <a:rect l="l" t="t" r="r" b="b"/>
              <a:pathLst>
                <a:path w="35893" h="33218" extrusionOk="0">
                  <a:moveTo>
                    <a:pt x="16365" y="0"/>
                  </a:moveTo>
                  <a:cubicBezTo>
                    <a:pt x="13264" y="0"/>
                    <a:pt x="11275" y="327"/>
                    <a:pt x="11275" y="327"/>
                  </a:cubicBezTo>
                  <a:lnTo>
                    <a:pt x="0" y="33217"/>
                  </a:lnTo>
                  <a:lnTo>
                    <a:pt x="34125" y="33217"/>
                  </a:lnTo>
                  <a:lnTo>
                    <a:pt x="35893" y="4997"/>
                  </a:lnTo>
                  <a:cubicBezTo>
                    <a:pt x="28911" y="812"/>
                    <a:pt x="21256" y="0"/>
                    <a:pt x="1636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7560825" y="4364375"/>
              <a:ext cx="597125" cy="333575"/>
            </a:xfrm>
            <a:custGeom>
              <a:avLst/>
              <a:gdLst/>
              <a:ahLst/>
              <a:cxnLst/>
              <a:rect l="l" t="t" r="r" b="b"/>
              <a:pathLst>
                <a:path w="23885" h="13343" extrusionOk="0">
                  <a:moveTo>
                    <a:pt x="18299" y="1"/>
                  </a:moveTo>
                  <a:cubicBezTo>
                    <a:pt x="15090" y="1"/>
                    <a:pt x="10653" y="447"/>
                    <a:pt x="7206" y="2501"/>
                  </a:cubicBezTo>
                  <a:cubicBezTo>
                    <a:pt x="1101" y="6104"/>
                    <a:pt x="0" y="10540"/>
                    <a:pt x="0" y="10540"/>
                  </a:cubicBezTo>
                  <a:lnTo>
                    <a:pt x="2502" y="13342"/>
                  </a:lnTo>
                  <a:cubicBezTo>
                    <a:pt x="2502" y="13342"/>
                    <a:pt x="5271" y="9706"/>
                    <a:pt x="10842" y="6671"/>
                  </a:cubicBezTo>
                  <a:cubicBezTo>
                    <a:pt x="15559" y="4056"/>
                    <a:pt x="21704" y="3863"/>
                    <a:pt x="23421" y="3863"/>
                  </a:cubicBezTo>
                  <a:cubicBezTo>
                    <a:pt x="23719" y="3863"/>
                    <a:pt x="23884" y="3869"/>
                    <a:pt x="23884" y="3869"/>
                  </a:cubicBezTo>
                  <a:lnTo>
                    <a:pt x="22517" y="266"/>
                  </a:lnTo>
                  <a:cubicBezTo>
                    <a:pt x="22517" y="266"/>
                    <a:pt x="20773" y="1"/>
                    <a:pt x="1829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7574175" y="4421850"/>
              <a:ext cx="1020750" cy="748100"/>
            </a:xfrm>
            <a:custGeom>
              <a:avLst/>
              <a:gdLst/>
              <a:ahLst/>
              <a:cxnLst/>
              <a:rect l="l" t="t" r="r" b="b"/>
              <a:pathLst>
                <a:path w="40830" h="29924" extrusionOk="0">
                  <a:moveTo>
                    <a:pt x="20037" y="1"/>
                  </a:moveTo>
                  <a:cubicBezTo>
                    <a:pt x="17553" y="1"/>
                    <a:pt x="14209" y="384"/>
                    <a:pt x="10574" y="1870"/>
                  </a:cubicBezTo>
                  <a:cubicBezTo>
                    <a:pt x="3069" y="4905"/>
                    <a:pt x="0" y="10743"/>
                    <a:pt x="0" y="10743"/>
                  </a:cubicBezTo>
                  <a:lnTo>
                    <a:pt x="3169" y="29923"/>
                  </a:lnTo>
                  <a:lnTo>
                    <a:pt x="40829" y="29923"/>
                  </a:lnTo>
                  <a:lnTo>
                    <a:pt x="24351" y="435"/>
                  </a:lnTo>
                  <a:cubicBezTo>
                    <a:pt x="24351" y="435"/>
                    <a:pt x="22683" y="1"/>
                    <a:pt x="2003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7611700" y="4677450"/>
              <a:ext cx="57550" cy="81800"/>
            </a:xfrm>
            <a:custGeom>
              <a:avLst/>
              <a:gdLst/>
              <a:ahLst/>
              <a:cxnLst/>
              <a:rect l="l" t="t" r="r" b="b"/>
              <a:pathLst>
                <a:path w="2302" h="3272" extrusionOk="0">
                  <a:moveTo>
                    <a:pt x="911" y="1"/>
                  </a:moveTo>
                  <a:cubicBezTo>
                    <a:pt x="863" y="1"/>
                    <a:pt x="815" y="7"/>
                    <a:pt x="767" y="18"/>
                  </a:cubicBezTo>
                  <a:cubicBezTo>
                    <a:pt x="234" y="152"/>
                    <a:pt x="0" y="952"/>
                    <a:pt x="200" y="1853"/>
                  </a:cubicBezTo>
                  <a:cubicBezTo>
                    <a:pt x="383" y="2673"/>
                    <a:pt x="897" y="3272"/>
                    <a:pt x="1390" y="3272"/>
                  </a:cubicBezTo>
                  <a:cubicBezTo>
                    <a:pt x="1439" y="3272"/>
                    <a:pt x="1487" y="3266"/>
                    <a:pt x="1535" y="3254"/>
                  </a:cubicBezTo>
                  <a:cubicBezTo>
                    <a:pt x="2068" y="3154"/>
                    <a:pt x="2302" y="2320"/>
                    <a:pt x="2102" y="1419"/>
                  </a:cubicBezTo>
                  <a:cubicBezTo>
                    <a:pt x="1889" y="599"/>
                    <a:pt x="1400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5267525" y="3367700"/>
              <a:ext cx="632975" cy="709800"/>
            </a:xfrm>
            <a:custGeom>
              <a:avLst/>
              <a:gdLst/>
              <a:ahLst/>
              <a:cxnLst/>
              <a:rect l="l" t="t" r="r" b="b"/>
              <a:pathLst>
                <a:path w="25319" h="28392" extrusionOk="0">
                  <a:moveTo>
                    <a:pt x="21937" y="0"/>
                  </a:moveTo>
                  <a:cubicBezTo>
                    <a:pt x="21048" y="0"/>
                    <a:pt x="20074" y="168"/>
                    <a:pt x="19314" y="438"/>
                  </a:cubicBezTo>
                  <a:cubicBezTo>
                    <a:pt x="17813" y="938"/>
                    <a:pt x="13176" y="3974"/>
                    <a:pt x="11275" y="6309"/>
                  </a:cubicBezTo>
                  <a:cubicBezTo>
                    <a:pt x="9340" y="8677"/>
                    <a:pt x="5804" y="9311"/>
                    <a:pt x="5804" y="9311"/>
                  </a:cubicBezTo>
                  <a:lnTo>
                    <a:pt x="0" y="28391"/>
                  </a:lnTo>
                  <a:cubicBezTo>
                    <a:pt x="1935" y="27224"/>
                    <a:pt x="5671" y="24122"/>
                    <a:pt x="7706" y="22287"/>
                  </a:cubicBezTo>
                  <a:cubicBezTo>
                    <a:pt x="9974" y="20219"/>
                    <a:pt x="11809" y="17684"/>
                    <a:pt x="13076" y="14882"/>
                  </a:cubicBezTo>
                  <a:cubicBezTo>
                    <a:pt x="14377" y="12013"/>
                    <a:pt x="15311" y="11346"/>
                    <a:pt x="16412" y="10378"/>
                  </a:cubicBezTo>
                  <a:cubicBezTo>
                    <a:pt x="17513" y="9411"/>
                    <a:pt x="22750" y="7410"/>
                    <a:pt x="24017" y="5241"/>
                  </a:cubicBezTo>
                  <a:cubicBezTo>
                    <a:pt x="25318" y="3106"/>
                    <a:pt x="24885" y="1272"/>
                    <a:pt x="24017" y="538"/>
                  </a:cubicBezTo>
                  <a:cubicBezTo>
                    <a:pt x="23589" y="159"/>
                    <a:pt x="22804" y="0"/>
                    <a:pt x="219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ENLACES GENIALLY by Javi Ávalos on Genially">
            <a:extLst>
              <a:ext uri="{FF2B5EF4-FFF2-40B4-BE49-F238E27FC236}">
                <a16:creationId xmlns:a16="http://schemas.microsoft.com/office/drawing/2014/main" id="{AD95FBAC-F2D7-80CC-FE78-E0BDE9265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21" y="869507"/>
            <a:ext cx="627275" cy="62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5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76"/>
          <p:cNvSpPr txBox="1">
            <a:spLocks noGrp="1"/>
          </p:cNvSpPr>
          <p:nvPr>
            <p:ph type="ctrTitle"/>
          </p:nvPr>
        </p:nvSpPr>
        <p:spPr>
          <a:xfrm>
            <a:off x="914400" y="804025"/>
            <a:ext cx="3651600" cy="8675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VALEU, TURMA!</a:t>
            </a:r>
            <a:endParaRPr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2387" name="Google Shape;2387;p76"/>
          <p:cNvGrpSpPr/>
          <p:nvPr/>
        </p:nvGrpSpPr>
        <p:grpSpPr>
          <a:xfrm>
            <a:off x="4879646" y="1094049"/>
            <a:ext cx="2543259" cy="3346492"/>
            <a:chOff x="4844500" y="698000"/>
            <a:chExt cx="2922950" cy="3846100"/>
          </a:xfrm>
        </p:grpSpPr>
        <p:sp>
          <p:nvSpPr>
            <p:cNvPr id="2388" name="Google Shape;2388;p76"/>
            <p:cNvSpPr/>
            <p:nvPr/>
          </p:nvSpPr>
          <p:spPr>
            <a:xfrm flipH="1">
              <a:off x="5796025" y="698000"/>
              <a:ext cx="1971425" cy="3846100"/>
            </a:xfrm>
            <a:custGeom>
              <a:avLst/>
              <a:gdLst/>
              <a:ahLst/>
              <a:cxnLst/>
              <a:rect l="l" t="t" r="r" b="b"/>
              <a:pathLst>
                <a:path w="78857" h="153844" extrusionOk="0">
                  <a:moveTo>
                    <a:pt x="6072" y="0"/>
                  </a:moveTo>
                  <a:cubicBezTo>
                    <a:pt x="2702" y="0"/>
                    <a:pt x="1" y="2702"/>
                    <a:pt x="1" y="6038"/>
                  </a:cubicBezTo>
                  <a:lnTo>
                    <a:pt x="1" y="147806"/>
                  </a:lnTo>
                  <a:cubicBezTo>
                    <a:pt x="1" y="151142"/>
                    <a:pt x="2702" y="153844"/>
                    <a:pt x="6072" y="153844"/>
                  </a:cubicBezTo>
                  <a:lnTo>
                    <a:pt x="72786" y="153844"/>
                  </a:lnTo>
                  <a:cubicBezTo>
                    <a:pt x="76155" y="153844"/>
                    <a:pt x="78857" y="151142"/>
                    <a:pt x="78857" y="147806"/>
                  </a:cubicBezTo>
                  <a:lnTo>
                    <a:pt x="78857" y="6038"/>
                  </a:lnTo>
                  <a:cubicBezTo>
                    <a:pt x="78857" y="2702"/>
                    <a:pt x="76155" y="0"/>
                    <a:pt x="727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6"/>
            <p:cNvSpPr/>
            <p:nvPr/>
          </p:nvSpPr>
          <p:spPr>
            <a:xfrm flipH="1">
              <a:off x="6715000" y="4343100"/>
              <a:ext cx="156800" cy="156800"/>
            </a:xfrm>
            <a:custGeom>
              <a:avLst/>
              <a:gdLst/>
              <a:ahLst/>
              <a:cxnLst/>
              <a:rect l="l" t="t" r="r" b="b"/>
              <a:pathLst>
                <a:path w="6272" h="6272" fill="none" extrusionOk="0">
                  <a:moveTo>
                    <a:pt x="6271" y="3603"/>
                  </a:moveTo>
                  <a:cubicBezTo>
                    <a:pt x="6271" y="1201"/>
                    <a:pt x="3403" y="1"/>
                    <a:pt x="1701" y="1702"/>
                  </a:cubicBezTo>
                  <a:cubicBezTo>
                    <a:pt x="0" y="3403"/>
                    <a:pt x="1201" y="6272"/>
                    <a:pt x="3603" y="6272"/>
                  </a:cubicBezTo>
                  <a:cubicBezTo>
                    <a:pt x="5070" y="6272"/>
                    <a:pt x="6271" y="5071"/>
                    <a:pt x="6271" y="3603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6"/>
            <p:cNvSpPr/>
            <p:nvPr/>
          </p:nvSpPr>
          <p:spPr>
            <a:xfrm flipH="1">
              <a:off x="5796025" y="698000"/>
              <a:ext cx="1971425" cy="3846100"/>
            </a:xfrm>
            <a:custGeom>
              <a:avLst/>
              <a:gdLst/>
              <a:ahLst/>
              <a:cxnLst/>
              <a:rect l="l" t="t" r="r" b="b"/>
              <a:pathLst>
                <a:path w="78857" h="153844" fill="none" extrusionOk="0">
                  <a:moveTo>
                    <a:pt x="6072" y="0"/>
                  </a:moveTo>
                  <a:lnTo>
                    <a:pt x="72786" y="0"/>
                  </a:lnTo>
                  <a:cubicBezTo>
                    <a:pt x="76155" y="0"/>
                    <a:pt x="78857" y="2702"/>
                    <a:pt x="78857" y="6038"/>
                  </a:cubicBezTo>
                  <a:lnTo>
                    <a:pt x="78857" y="147806"/>
                  </a:lnTo>
                  <a:cubicBezTo>
                    <a:pt x="78857" y="151142"/>
                    <a:pt x="76155" y="153844"/>
                    <a:pt x="72786" y="153844"/>
                  </a:cubicBezTo>
                  <a:lnTo>
                    <a:pt x="6072" y="153844"/>
                  </a:lnTo>
                  <a:cubicBezTo>
                    <a:pt x="2702" y="153844"/>
                    <a:pt x="1" y="151142"/>
                    <a:pt x="1" y="147806"/>
                  </a:cubicBezTo>
                  <a:lnTo>
                    <a:pt x="1" y="6038"/>
                  </a:lnTo>
                  <a:cubicBezTo>
                    <a:pt x="1" y="2702"/>
                    <a:pt x="2702" y="0"/>
                    <a:pt x="60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6"/>
            <p:cNvSpPr/>
            <p:nvPr/>
          </p:nvSpPr>
          <p:spPr>
            <a:xfrm flipH="1">
              <a:off x="5883575" y="959025"/>
              <a:ext cx="1796300" cy="3357425"/>
            </a:xfrm>
            <a:custGeom>
              <a:avLst/>
              <a:gdLst/>
              <a:ahLst/>
              <a:cxnLst/>
              <a:rect l="l" t="t" r="r" b="b"/>
              <a:pathLst>
                <a:path w="71852" h="134297" extrusionOk="0">
                  <a:moveTo>
                    <a:pt x="0" y="0"/>
                  </a:moveTo>
                  <a:lnTo>
                    <a:pt x="0" y="134296"/>
                  </a:lnTo>
                  <a:lnTo>
                    <a:pt x="71851" y="134296"/>
                  </a:lnTo>
                  <a:lnTo>
                    <a:pt x="7185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6"/>
            <p:cNvSpPr/>
            <p:nvPr/>
          </p:nvSpPr>
          <p:spPr>
            <a:xfrm flipH="1">
              <a:off x="5986975" y="1989750"/>
              <a:ext cx="1646200" cy="1647050"/>
            </a:xfrm>
            <a:custGeom>
              <a:avLst/>
              <a:gdLst/>
              <a:ahLst/>
              <a:cxnLst/>
              <a:rect l="l" t="t" r="r" b="b"/>
              <a:pathLst>
                <a:path w="65848" h="65882" extrusionOk="0">
                  <a:moveTo>
                    <a:pt x="32924" y="1"/>
                  </a:moveTo>
                  <a:cubicBezTo>
                    <a:pt x="14744" y="1"/>
                    <a:pt x="0" y="14744"/>
                    <a:pt x="0" y="32924"/>
                  </a:cubicBezTo>
                  <a:cubicBezTo>
                    <a:pt x="0" y="51137"/>
                    <a:pt x="14744" y="65881"/>
                    <a:pt x="32924" y="65881"/>
                  </a:cubicBezTo>
                  <a:cubicBezTo>
                    <a:pt x="51103" y="65881"/>
                    <a:pt x="65847" y="51137"/>
                    <a:pt x="65847" y="32924"/>
                  </a:cubicBezTo>
                  <a:cubicBezTo>
                    <a:pt x="65847" y="14744"/>
                    <a:pt x="51103" y="1"/>
                    <a:pt x="329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6"/>
            <p:cNvSpPr/>
            <p:nvPr/>
          </p:nvSpPr>
          <p:spPr>
            <a:xfrm flipH="1">
              <a:off x="5938625" y="1361800"/>
              <a:ext cx="1678725" cy="382800"/>
            </a:xfrm>
            <a:custGeom>
              <a:avLst/>
              <a:gdLst/>
              <a:ahLst/>
              <a:cxnLst/>
              <a:rect l="l" t="t" r="r" b="b"/>
              <a:pathLst>
                <a:path w="67149" h="15312" extrusionOk="0">
                  <a:moveTo>
                    <a:pt x="1" y="1"/>
                  </a:moveTo>
                  <a:lnTo>
                    <a:pt x="1" y="15312"/>
                  </a:lnTo>
                  <a:lnTo>
                    <a:pt x="67149" y="15312"/>
                  </a:lnTo>
                  <a:lnTo>
                    <a:pt x="6714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6"/>
            <p:cNvSpPr/>
            <p:nvPr/>
          </p:nvSpPr>
          <p:spPr>
            <a:xfrm flipH="1">
              <a:off x="5938625" y="3871925"/>
              <a:ext cx="1678725" cy="381975"/>
            </a:xfrm>
            <a:custGeom>
              <a:avLst/>
              <a:gdLst/>
              <a:ahLst/>
              <a:cxnLst/>
              <a:rect l="l" t="t" r="r" b="b"/>
              <a:pathLst>
                <a:path w="67149" h="15279" extrusionOk="0">
                  <a:moveTo>
                    <a:pt x="1" y="1"/>
                  </a:moveTo>
                  <a:lnTo>
                    <a:pt x="1" y="15278"/>
                  </a:lnTo>
                  <a:lnTo>
                    <a:pt x="67149" y="15278"/>
                  </a:lnTo>
                  <a:lnTo>
                    <a:pt x="6714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6"/>
            <p:cNvSpPr/>
            <p:nvPr/>
          </p:nvSpPr>
          <p:spPr>
            <a:xfrm flipH="1">
              <a:off x="5938625" y="3739325"/>
              <a:ext cx="1678725" cy="15875"/>
            </a:xfrm>
            <a:custGeom>
              <a:avLst/>
              <a:gdLst/>
              <a:ahLst/>
              <a:cxnLst/>
              <a:rect l="l" t="t" r="r" b="b"/>
              <a:pathLst>
                <a:path w="67149" h="635" extrusionOk="0">
                  <a:moveTo>
                    <a:pt x="1" y="1"/>
                  </a:moveTo>
                  <a:lnTo>
                    <a:pt x="1" y="635"/>
                  </a:lnTo>
                  <a:lnTo>
                    <a:pt x="67149" y="635"/>
                  </a:lnTo>
                  <a:lnTo>
                    <a:pt x="67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6"/>
            <p:cNvSpPr/>
            <p:nvPr/>
          </p:nvSpPr>
          <p:spPr>
            <a:xfrm flipH="1">
              <a:off x="5938625" y="3813550"/>
              <a:ext cx="1678725" cy="16700"/>
            </a:xfrm>
            <a:custGeom>
              <a:avLst/>
              <a:gdLst/>
              <a:ahLst/>
              <a:cxnLst/>
              <a:rect l="l" t="t" r="r" b="b"/>
              <a:pathLst>
                <a:path w="67149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7149" y="668"/>
                  </a:lnTo>
                  <a:lnTo>
                    <a:pt x="67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6"/>
            <p:cNvSpPr/>
            <p:nvPr/>
          </p:nvSpPr>
          <p:spPr>
            <a:xfrm flipH="1">
              <a:off x="5945300" y="994050"/>
              <a:ext cx="148450" cy="81750"/>
            </a:xfrm>
            <a:custGeom>
              <a:avLst/>
              <a:gdLst/>
              <a:ahLst/>
              <a:cxnLst/>
              <a:rect l="l" t="t" r="r" b="b"/>
              <a:pathLst>
                <a:path w="5938" h="3270" fill="none" extrusionOk="0">
                  <a:moveTo>
                    <a:pt x="0" y="0"/>
                  </a:moveTo>
                  <a:lnTo>
                    <a:pt x="5938" y="0"/>
                  </a:lnTo>
                  <a:lnTo>
                    <a:pt x="5938" y="3269"/>
                  </a:lnTo>
                  <a:lnTo>
                    <a:pt x="0" y="3269"/>
                  </a:lnTo>
                  <a:close/>
                </a:path>
              </a:pathLst>
            </a:custGeom>
            <a:solidFill>
              <a:schemeClr val="dk1"/>
            </a:solidFill>
            <a:ln w="8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6"/>
            <p:cNvSpPr/>
            <p:nvPr/>
          </p:nvSpPr>
          <p:spPr>
            <a:xfrm flipH="1">
              <a:off x="5977825" y="994050"/>
              <a:ext cx="115925" cy="81750"/>
            </a:xfrm>
            <a:custGeom>
              <a:avLst/>
              <a:gdLst/>
              <a:ahLst/>
              <a:cxnLst/>
              <a:rect l="l" t="t" r="r" b="b"/>
              <a:pathLst>
                <a:path w="4637" h="3270" extrusionOk="0">
                  <a:moveTo>
                    <a:pt x="0" y="0"/>
                  </a:moveTo>
                  <a:lnTo>
                    <a:pt x="0" y="3269"/>
                  </a:lnTo>
                  <a:lnTo>
                    <a:pt x="4637" y="3269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6"/>
            <p:cNvSpPr/>
            <p:nvPr/>
          </p:nvSpPr>
          <p:spPr>
            <a:xfrm flipH="1">
              <a:off x="5924450" y="1016550"/>
              <a:ext cx="20875" cy="35900"/>
            </a:xfrm>
            <a:custGeom>
              <a:avLst/>
              <a:gdLst/>
              <a:ahLst/>
              <a:cxnLst/>
              <a:rect l="l" t="t" r="r" b="b"/>
              <a:pathLst>
                <a:path w="835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835" y="1435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6"/>
            <p:cNvSpPr/>
            <p:nvPr/>
          </p:nvSpPr>
          <p:spPr>
            <a:xfrm flipH="1">
              <a:off x="7612325" y="1019050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1" y="1"/>
                  </a:moveTo>
                  <a:lnTo>
                    <a:pt x="1" y="1869"/>
                  </a:lnTo>
                  <a:lnTo>
                    <a:pt x="1068" y="18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dk1"/>
            </a:solidFill>
            <a:ln w="9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6"/>
            <p:cNvSpPr/>
            <p:nvPr/>
          </p:nvSpPr>
          <p:spPr>
            <a:xfrm flipH="1">
              <a:off x="7568950" y="1002375"/>
              <a:ext cx="27550" cy="63400"/>
            </a:xfrm>
            <a:custGeom>
              <a:avLst/>
              <a:gdLst/>
              <a:ahLst/>
              <a:cxnLst/>
              <a:rect l="l" t="t" r="r" b="b"/>
              <a:pathLst>
                <a:path w="1102" h="2536" extrusionOk="0">
                  <a:moveTo>
                    <a:pt x="1" y="1"/>
                  </a:moveTo>
                  <a:lnTo>
                    <a:pt x="1" y="2536"/>
                  </a:lnTo>
                  <a:lnTo>
                    <a:pt x="1102" y="2536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 w="9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6"/>
            <p:cNvSpPr/>
            <p:nvPr/>
          </p:nvSpPr>
          <p:spPr>
            <a:xfrm flipH="1">
              <a:off x="7526425" y="983200"/>
              <a:ext cx="26700" cy="82575"/>
            </a:xfrm>
            <a:custGeom>
              <a:avLst/>
              <a:gdLst/>
              <a:ahLst/>
              <a:cxnLst/>
              <a:rect l="l" t="t" r="r" b="b"/>
              <a:pathLst>
                <a:path w="1068" h="3303" extrusionOk="0">
                  <a:moveTo>
                    <a:pt x="0" y="0"/>
                  </a:moveTo>
                  <a:lnTo>
                    <a:pt x="0" y="3303"/>
                  </a:lnTo>
                  <a:lnTo>
                    <a:pt x="1068" y="3303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dk1"/>
            </a:solidFill>
            <a:ln w="9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6"/>
            <p:cNvSpPr/>
            <p:nvPr/>
          </p:nvSpPr>
          <p:spPr>
            <a:xfrm flipH="1">
              <a:off x="5926100" y="1120800"/>
              <a:ext cx="1724600" cy="130125"/>
            </a:xfrm>
            <a:custGeom>
              <a:avLst/>
              <a:gdLst/>
              <a:ahLst/>
              <a:cxnLst/>
              <a:rect l="l" t="t" r="r" b="b"/>
              <a:pathLst>
                <a:path w="68984" h="5205" extrusionOk="0">
                  <a:moveTo>
                    <a:pt x="1" y="0"/>
                  </a:moveTo>
                  <a:lnTo>
                    <a:pt x="1" y="5204"/>
                  </a:lnTo>
                  <a:lnTo>
                    <a:pt x="68983" y="5204"/>
                  </a:lnTo>
                  <a:lnTo>
                    <a:pt x="6898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6"/>
            <p:cNvSpPr/>
            <p:nvPr/>
          </p:nvSpPr>
          <p:spPr>
            <a:xfrm flipH="1">
              <a:off x="5471625" y="2258275"/>
              <a:ext cx="2203250" cy="1447725"/>
            </a:xfrm>
            <a:custGeom>
              <a:avLst/>
              <a:gdLst/>
              <a:ahLst/>
              <a:cxnLst/>
              <a:rect l="l" t="t" r="r" b="b"/>
              <a:pathLst>
                <a:path w="88130" h="57909" extrusionOk="0">
                  <a:moveTo>
                    <a:pt x="73586" y="1"/>
                  </a:moveTo>
                  <a:lnTo>
                    <a:pt x="74620" y="17446"/>
                  </a:lnTo>
                  <a:cubicBezTo>
                    <a:pt x="74620" y="17446"/>
                    <a:pt x="66214" y="9908"/>
                    <a:pt x="63312" y="7673"/>
                  </a:cubicBezTo>
                  <a:cubicBezTo>
                    <a:pt x="60410" y="5471"/>
                    <a:pt x="54906" y="2269"/>
                    <a:pt x="48868" y="1835"/>
                  </a:cubicBezTo>
                  <a:cubicBezTo>
                    <a:pt x="47706" y="1758"/>
                    <a:pt x="46457" y="1726"/>
                    <a:pt x="45197" y="1726"/>
                  </a:cubicBezTo>
                  <a:cubicBezTo>
                    <a:pt x="39948" y="1726"/>
                    <a:pt x="34525" y="2269"/>
                    <a:pt x="34525" y="2269"/>
                  </a:cubicBezTo>
                  <a:cubicBezTo>
                    <a:pt x="34525" y="2269"/>
                    <a:pt x="24985" y="3236"/>
                    <a:pt x="19814" y="4270"/>
                  </a:cubicBezTo>
                  <a:cubicBezTo>
                    <a:pt x="14611" y="5304"/>
                    <a:pt x="12109" y="9574"/>
                    <a:pt x="10441" y="16112"/>
                  </a:cubicBezTo>
                  <a:cubicBezTo>
                    <a:pt x="8806" y="22650"/>
                    <a:pt x="0" y="53272"/>
                    <a:pt x="0" y="53272"/>
                  </a:cubicBezTo>
                  <a:lnTo>
                    <a:pt x="37994" y="57909"/>
                  </a:lnTo>
                  <a:cubicBezTo>
                    <a:pt x="39762" y="54273"/>
                    <a:pt x="41797" y="50804"/>
                    <a:pt x="44065" y="47468"/>
                  </a:cubicBezTo>
                  <a:cubicBezTo>
                    <a:pt x="47367" y="42798"/>
                    <a:pt x="57808" y="27120"/>
                    <a:pt x="57808" y="27120"/>
                  </a:cubicBezTo>
                  <a:cubicBezTo>
                    <a:pt x="57808" y="27120"/>
                    <a:pt x="58308" y="27320"/>
                    <a:pt x="62578" y="28554"/>
                  </a:cubicBezTo>
                  <a:cubicBezTo>
                    <a:pt x="66848" y="29822"/>
                    <a:pt x="74620" y="32824"/>
                    <a:pt x="81258" y="34992"/>
                  </a:cubicBezTo>
                  <a:cubicBezTo>
                    <a:pt x="85297" y="36325"/>
                    <a:pt x="86426" y="36729"/>
                    <a:pt x="86851" y="36729"/>
                  </a:cubicBezTo>
                  <a:cubicBezTo>
                    <a:pt x="87128" y="36729"/>
                    <a:pt x="87106" y="36557"/>
                    <a:pt x="87396" y="36360"/>
                  </a:cubicBezTo>
                  <a:cubicBezTo>
                    <a:pt x="88130" y="35826"/>
                    <a:pt x="88130" y="33858"/>
                    <a:pt x="87396" y="29388"/>
                  </a:cubicBezTo>
                  <a:cubicBezTo>
                    <a:pt x="86662" y="24918"/>
                    <a:pt x="81158" y="634"/>
                    <a:pt x="81158" y="634"/>
                  </a:cubicBezTo>
                  <a:lnTo>
                    <a:pt x="7358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6"/>
            <p:cNvSpPr/>
            <p:nvPr/>
          </p:nvSpPr>
          <p:spPr>
            <a:xfrm flipH="1">
              <a:off x="5471625" y="2258275"/>
              <a:ext cx="2203250" cy="1447725"/>
            </a:xfrm>
            <a:custGeom>
              <a:avLst/>
              <a:gdLst/>
              <a:ahLst/>
              <a:cxnLst/>
              <a:rect l="l" t="t" r="r" b="b"/>
              <a:pathLst>
                <a:path w="88130" h="57909" fill="none" extrusionOk="0">
                  <a:moveTo>
                    <a:pt x="0" y="53272"/>
                  </a:moveTo>
                  <a:cubicBezTo>
                    <a:pt x="0" y="53272"/>
                    <a:pt x="8806" y="22650"/>
                    <a:pt x="10441" y="16112"/>
                  </a:cubicBezTo>
                  <a:cubicBezTo>
                    <a:pt x="12109" y="9574"/>
                    <a:pt x="14611" y="5304"/>
                    <a:pt x="19814" y="4270"/>
                  </a:cubicBezTo>
                  <a:cubicBezTo>
                    <a:pt x="24985" y="3236"/>
                    <a:pt x="34525" y="2269"/>
                    <a:pt x="34525" y="2269"/>
                  </a:cubicBezTo>
                  <a:cubicBezTo>
                    <a:pt x="34525" y="2269"/>
                    <a:pt x="42864" y="1435"/>
                    <a:pt x="48868" y="1835"/>
                  </a:cubicBezTo>
                  <a:cubicBezTo>
                    <a:pt x="54906" y="2269"/>
                    <a:pt x="60410" y="5471"/>
                    <a:pt x="63312" y="7673"/>
                  </a:cubicBezTo>
                  <a:cubicBezTo>
                    <a:pt x="66214" y="9908"/>
                    <a:pt x="74620" y="17446"/>
                    <a:pt x="74620" y="17446"/>
                  </a:cubicBezTo>
                  <a:lnTo>
                    <a:pt x="73586" y="1"/>
                  </a:lnTo>
                  <a:lnTo>
                    <a:pt x="81158" y="634"/>
                  </a:lnTo>
                  <a:cubicBezTo>
                    <a:pt x="81158" y="634"/>
                    <a:pt x="86662" y="24918"/>
                    <a:pt x="87396" y="29388"/>
                  </a:cubicBezTo>
                  <a:cubicBezTo>
                    <a:pt x="88130" y="33858"/>
                    <a:pt x="88130" y="35826"/>
                    <a:pt x="87396" y="36360"/>
                  </a:cubicBezTo>
                  <a:cubicBezTo>
                    <a:pt x="86662" y="36860"/>
                    <a:pt x="87930" y="37194"/>
                    <a:pt x="81258" y="34992"/>
                  </a:cubicBezTo>
                  <a:cubicBezTo>
                    <a:pt x="74620" y="32824"/>
                    <a:pt x="66848" y="29822"/>
                    <a:pt x="62578" y="28554"/>
                  </a:cubicBezTo>
                  <a:cubicBezTo>
                    <a:pt x="58308" y="27320"/>
                    <a:pt x="57808" y="27120"/>
                    <a:pt x="57808" y="27120"/>
                  </a:cubicBezTo>
                  <a:cubicBezTo>
                    <a:pt x="57808" y="27120"/>
                    <a:pt x="47367" y="42798"/>
                    <a:pt x="44065" y="47468"/>
                  </a:cubicBezTo>
                  <a:cubicBezTo>
                    <a:pt x="41797" y="50804"/>
                    <a:pt x="39762" y="54273"/>
                    <a:pt x="37994" y="5790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6"/>
            <p:cNvSpPr/>
            <p:nvPr/>
          </p:nvSpPr>
          <p:spPr>
            <a:xfrm flipH="1">
              <a:off x="6011175" y="2814500"/>
              <a:ext cx="219350" cy="120950"/>
            </a:xfrm>
            <a:custGeom>
              <a:avLst/>
              <a:gdLst/>
              <a:ahLst/>
              <a:cxnLst/>
              <a:rect l="l" t="t" r="r" b="b"/>
              <a:pathLst>
                <a:path w="8774" h="4838" fill="none" extrusionOk="0">
                  <a:moveTo>
                    <a:pt x="2970" y="1"/>
                  </a:moveTo>
                  <a:lnTo>
                    <a:pt x="1" y="4838"/>
                  </a:lnTo>
                  <a:lnTo>
                    <a:pt x="8774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6"/>
            <p:cNvSpPr/>
            <p:nvPr/>
          </p:nvSpPr>
          <p:spPr>
            <a:xfrm flipH="1">
              <a:off x="5715950" y="2693600"/>
              <a:ext cx="93425" cy="298550"/>
            </a:xfrm>
            <a:custGeom>
              <a:avLst/>
              <a:gdLst/>
              <a:ahLst/>
              <a:cxnLst/>
              <a:rect l="l" t="t" r="r" b="b"/>
              <a:pathLst>
                <a:path w="3737" h="11942" extrusionOk="0">
                  <a:moveTo>
                    <a:pt x="0" y="0"/>
                  </a:moveTo>
                  <a:cubicBezTo>
                    <a:pt x="0" y="1"/>
                    <a:pt x="400" y="8640"/>
                    <a:pt x="934" y="9974"/>
                  </a:cubicBezTo>
                  <a:cubicBezTo>
                    <a:pt x="1434" y="11341"/>
                    <a:pt x="3736" y="11942"/>
                    <a:pt x="3736" y="119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6"/>
            <p:cNvSpPr/>
            <p:nvPr/>
          </p:nvSpPr>
          <p:spPr>
            <a:xfrm flipH="1">
              <a:off x="5715950" y="2693600"/>
              <a:ext cx="93425" cy="298550"/>
            </a:xfrm>
            <a:custGeom>
              <a:avLst/>
              <a:gdLst/>
              <a:ahLst/>
              <a:cxnLst/>
              <a:rect l="l" t="t" r="r" b="b"/>
              <a:pathLst>
                <a:path w="3737" h="11942" fill="none" extrusionOk="0">
                  <a:moveTo>
                    <a:pt x="0" y="0"/>
                  </a:moveTo>
                  <a:cubicBezTo>
                    <a:pt x="0" y="0"/>
                    <a:pt x="400" y="8640"/>
                    <a:pt x="934" y="9974"/>
                  </a:cubicBezTo>
                  <a:cubicBezTo>
                    <a:pt x="1434" y="11341"/>
                    <a:pt x="3736" y="11942"/>
                    <a:pt x="3736" y="1194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6"/>
            <p:cNvSpPr/>
            <p:nvPr/>
          </p:nvSpPr>
          <p:spPr>
            <a:xfrm flipH="1">
              <a:off x="6486500" y="2349950"/>
              <a:ext cx="495400" cy="443725"/>
            </a:xfrm>
            <a:custGeom>
              <a:avLst/>
              <a:gdLst/>
              <a:ahLst/>
              <a:cxnLst/>
              <a:rect l="l" t="t" r="r" b="b"/>
              <a:pathLst>
                <a:path w="19816" h="17749" extrusionOk="0">
                  <a:moveTo>
                    <a:pt x="11386" y="0"/>
                  </a:moveTo>
                  <a:cubicBezTo>
                    <a:pt x="7139" y="0"/>
                    <a:pt x="6255" y="3377"/>
                    <a:pt x="4271" y="7408"/>
                  </a:cubicBezTo>
                  <a:cubicBezTo>
                    <a:pt x="2136" y="11645"/>
                    <a:pt x="1135" y="13479"/>
                    <a:pt x="1135" y="13479"/>
                  </a:cubicBezTo>
                  <a:cubicBezTo>
                    <a:pt x="1135" y="13479"/>
                    <a:pt x="1" y="16181"/>
                    <a:pt x="568" y="16181"/>
                  </a:cubicBezTo>
                  <a:cubicBezTo>
                    <a:pt x="1135" y="16181"/>
                    <a:pt x="4804" y="14780"/>
                    <a:pt x="6506" y="14780"/>
                  </a:cubicBezTo>
                  <a:cubicBezTo>
                    <a:pt x="8207" y="14780"/>
                    <a:pt x="10041" y="17749"/>
                    <a:pt x="10041" y="17749"/>
                  </a:cubicBezTo>
                  <a:cubicBezTo>
                    <a:pt x="10041" y="17749"/>
                    <a:pt x="14477" y="14445"/>
                    <a:pt x="16289" y="14445"/>
                  </a:cubicBezTo>
                  <a:cubicBezTo>
                    <a:pt x="16396" y="14445"/>
                    <a:pt x="16493" y="14456"/>
                    <a:pt x="16579" y="14480"/>
                  </a:cubicBezTo>
                  <a:cubicBezTo>
                    <a:pt x="17347" y="14747"/>
                    <a:pt x="18047" y="15147"/>
                    <a:pt x="18614" y="15714"/>
                  </a:cubicBezTo>
                  <a:cubicBezTo>
                    <a:pt x="18756" y="15825"/>
                    <a:pt x="18915" y="15875"/>
                    <a:pt x="19070" y="15875"/>
                  </a:cubicBezTo>
                  <a:cubicBezTo>
                    <a:pt x="19427" y="15875"/>
                    <a:pt x="19758" y="15609"/>
                    <a:pt x="19782" y="15214"/>
                  </a:cubicBezTo>
                  <a:cubicBezTo>
                    <a:pt x="19815" y="14447"/>
                    <a:pt x="19815" y="13412"/>
                    <a:pt x="19815" y="12078"/>
                  </a:cubicBezTo>
                  <a:cubicBezTo>
                    <a:pt x="19815" y="8976"/>
                    <a:pt x="17147" y="470"/>
                    <a:pt x="12176" y="36"/>
                  </a:cubicBezTo>
                  <a:cubicBezTo>
                    <a:pt x="11900" y="12"/>
                    <a:pt x="11637" y="0"/>
                    <a:pt x="113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6"/>
            <p:cNvSpPr/>
            <p:nvPr/>
          </p:nvSpPr>
          <p:spPr>
            <a:xfrm flipH="1">
              <a:off x="6461500" y="2229100"/>
              <a:ext cx="541275" cy="545600"/>
            </a:xfrm>
            <a:custGeom>
              <a:avLst/>
              <a:gdLst/>
              <a:ahLst/>
              <a:cxnLst/>
              <a:rect l="l" t="t" r="r" b="b"/>
              <a:pathLst>
                <a:path w="21651" h="21824" extrusionOk="0">
                  <a:moveTo>
                    <a:pt x="12644" y="0"/>
                  </a:moveTo>
                  <a:cubicBezTo>
                    <a:pt x="12644" y="0"/>
                    <a:pt x="7841" y="634"/>
                    <a:pt x="5673" y="2735"/>
                  </a:cubicBezTo>
                  <a:cubicBezTo>
                    <a:pt x="3471" y="4803"/>
                    <a:pt x="4205" y="8106"/>
                    <a:pt x="3071" y="11141"/>
                  </a:cubicBezTo>
                  <a:cubicBezTo>
                    <a:pt x="1946" y="14119"/>
                    <a:pt x="0" y="20182"/>
                    <a:pt x="978" y="20182"/>
                  </a:cubicBezTo>
                  <a:cubicBezTo>
                    <a:pt x="986" y="20182"/>
                    <a:pt x="994" y="20182"/>
                    <a:pt x="1003" y="20181"/>
                  </a:cubicBezTo>
                  <a:cubicBezTo>
                    <a:pt x="1891" y="20063"/>
                    <a:pt x="4885" y="17761"/>
                    <a:pt x="6268" y="17761"/>
                  </a:cubicBezTo>
                  <a:cubicBezTo>
                    <a:pt x="6442" y="17761"/>
                    <a:pt x="6591" y="17797"/>
                    <a:pt x="6707" y="17880"/>
                  </a:cubicBezTo>
                  <a:cubicBezTo>
                    <a:pt x="7741" y="18613"/>
                    <a:pt x="10143" y="21649"/>
                    <a:pt x="10543" y="21816"/>
                  </a:cubicBezTo>
                  <a:cubicBezTo>
                    <a:pt x="10554" y="21821"/>
                    <a:pt x="10568" y="21823"/>
                    <a:pt x="10585" y="21823"/>
                  </a:cubicBezTo>
                  <a:cubicBezTo>
                    <a:pt x="11241" y="21823"/>
                    <a:pt x="16266" y="18170"/>
                    <a:pt x="16981" y="17779"/>
                  </a:cubicBezTo>
                  <a:cubicBezTo>
                    <a:pt x="17014" y="17760"/>
                    <a:pt x="17053" y="17751"/>
                    <a:pt x="17097" y="17751"/>
                  </a:cubicBezTo>
                  <a:cubicBezTo>
                    <a:pt x="17909" y="17751"/>
                    <a:pt x="20470" y="20903"/>
                    <a:pt x="21173" y="20903"/>
                  </a:cubicBezTo>
                  <a:cubicBezTo>
                    <a:pt x="21275" y="20903"/>
                    <a:pt x="21338" y="20836"/>
                    <a:pt x="21351" y="20682"/>
                  </a:cubicBezTo>
                  <a:cubicBezTo>
                    <a:pt x="21451" y="19447"/>
                    <a:pt x="21651" y="12075"/>
                    <a:pt x="20917" y="7606"/>
                  </a:cubicBezTo>
                  <a:cubicBezTo>
                    <a:pt x="20183" y="3136"/>
                    <a:pt x="15013" y="100"/>
                    <a:pt x="1264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6"/>
            <p:cNvSpPr/>
            <p:nvPr/>
          </p:nvSpPr>
          <p:spPr>
            <a:xfrm flipH="1">
              <a:off x="6349750" y="2083975"/>
              <a:ext cx="453525" cy="695625"/>
            </a:xfrm>
            <a:custGeom>
              <a:avLst/>
              <a:gdLst/>
              <a:ahLst/>
              <a:cxnLst/>
              <a:rect l="l" t="t" r="r" b="b"/>
              <a:pathLst>
                <a:path w="18141" h="27825" extrusionOk="0">
                  <a:moveTo>
                    <a:pt x="6299" y="1"/>
                  </a:moveTo>
                  <a:cubicBezTo>
                    <a:pt x="6299" y="1"/>
                    <a:pt x="4531" y="5405"/>
                    <a:pt x="3097" y="7273"/>
                  </a:cubicBezTo>
                  <a:cubicBezTo>
                    <a:pt x="1629" y="9174"/>
                    <a:pt x="995" y="9441"/>
                    <a:pt x="495" y="13811"/>
                  </a:cubicBezTo>
                  <a:cubicBezTo>
                    <a:pt x="0" y="18130"/>
                    <a:pt x="2210" y="27825"/>
                    <a:pt x="2970" y="27825"/>
                  </a:cubicBezTo>
                  <a:cubicBezTo>
                    <a:pt x="2979" y="27825"/>
                    <a:pt x="2988" y="27824"/>
                    <a:pt x="2997" y="27821"/>
                  </a:cubicBezTo>
                  <a:cubicBezTo>
                    <a:pt x="3730" y="27621"/>
                    <a:pt x="10869" y="16213"/>
                    <a:pt x="13271" y="14345"/>
                  </a:cubicBezTo>
                  <a:cubicBezTo>
                    <a:pt x="15672" y="12477"/>
                    <a:pt x="18141" y="10508"/>
                    <a:pt x="18141" y="10508"/>
                  </a:cubicBezTo>
                  <a:cubicBezTo>
                    <a:pt x="18141" y="10508"/>
                    <a:pt x="12337" y="8740"/>
                    <a:pt x="10368" y="6239"/>
                  </a:cubicBezTo>
                  <a:cubicBezTo>
                    <a:pt x="8867" y="4237"/>
                    <a:pt x="7533" y="2169"/>
                    <a:pt x="629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6"/>
            <p:cNvSpPr/>
            <p:nvPr/>
          </p:nvSpPr>
          <p:spPr>
            <a:xfrm flipH="1">
              <a:off x="6349750" y="2083975"/>
              <a:ext cx="348600" cy="338600"/>
            </a:xfrm>
            <a:custGeom>
              <a:avLst/>
              <a:gdLst/>
              <a:ahLst/>
              <a:cxnLst/>
              <a:rect l="l" t="t" r="r" b="b"/>
              <a:pathLst>
                <a:path w="13944" h="13544" extrusionOk="0">
                  <a:moveTo>
                    <a:pt x="2102" y="1"/>
                  </a:moveTo>
                  <a:cubicBezTo>
                    <a:pt x="1501" y="1836"/>
                    <a:pt x="801" y="3637"/>
                    <a:pt x="0" y="5371"/>
                  </a:cubicBezTo>
                  <a:cubicBezTo>
                    <a:pt x="868" y="7840"/>
                    <a:pt x="3336" y="11876"/>
                    <a:pt x="10108" y="13544"/>
                  </a:cubicBezTo>
                  <a:cubicBezTo>
                    <a:pt x="12142" y="11943"/>
                    <a:pt x="13944" y="10508"/>
                    <a:pt x="13944" y="10508"/>
                  </a:cubicBezTo>
                  <a:cubicBezTo>
                    <a:pt x="13944" y="10508"/>
                    <a:pt x="8140" y="8740"/>
                    <a:pt x="6171" y="6239"/>
                  </a:cubicBezTo>
                  <a:cubicBezTo>
                    <a:pt x="4670" y="4237"/>
                    <a:pt x="3336" y="2169"/>
                    <a:pt x="21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6"/>
            <p:cNvSpPr/>
            <p:nvPr/>
          </p:nvSpPr>
          <p:spPr>
            <a:xfrm flipH="1">
              <a:off x="6349750" y="2083975"/>
              <a:ext cx="330250" cy="317750"/>
            </a:xfrm>
            <a:custGeom>
              <a:avLst/>
              <a:gdLst/>
              <a:ahLst/>
              <a:cxnLst/>
              <a:rect l="l" t="t" r="r" b="b"/>
              <a:pathLst>
                <a:path w="13210" h="12710" extrusionOk="0">
                  <a:moveTo>
                    <a:pt x="1368" y="1"/>
                  </a:moveTo>
                  <a:cubicBezTo>
                    <a:pt x="1368" y="1"/>
                    <a:pt x="767" y="1802"/>
                    <a:pt x="0" y="3704"/>
                  </a:cubicBezTo>
                  <a:cubicBezTo>
                    <a:pt x="634" y="5572"/>
                    <a:pt x="1935" y="8340"/>
                    <a:pt x="4270" y="10008"/>
                  </a:cubicBezTo>
                  <a:cubicBezTo>
                    <a:pt x="6138" y="11242"/>
                    <a:pt x="8239" y="12143"/>
                    <a:pt x="10441" y="12710"/>
                  </a:cubicBezTo>
                  <a:lnTo>
                    <a:pt x="13210" y="10508"/>
                  </a:lnTo>
                  <a:cubicBezTo>
                    <a:pt x="13210" y="10508"/>
                    <a:pt x="7406" y="8707"/>
                    <a:pt x="5437" y="6239"/>
                  </a:cubicBezTo>
                  <a:cubicBezTo>
                    <a:pt x="3936" y="4237"/>
                    <a:pt x="2602" y="2169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6"/>
            <p:cNvSpPr/>
            <p:nvPr/>
          </p:nvSpPr>
          <p:spPr>
            <a:xfrm flipH="1">
              <a:off x="6349750" y="2083975"/>
              <a:ext cx="453675" cy="701375"/>
            </a:xfrm>
            <a:custGeom>
              <a:avLst/>
              <a:gdLst/>
              <a:ahLst/>
              <a:cxnLst/>
              <a:rect l="l" t="t" r="r" b="b"/>
              <a:pathLst>
                <a:path w="18147" h="28055" fill="none" extrusionOk="0">
                  <a:moveTo>
                    <a:pt x="6305" y="1"/>
                  </a:moveTo>
                  <a:cubicBezTo>
                    <a:pt x="6305" y="1"/>
                    <a:pt x="4537" y="5405"/>
                    <a:pt x="3103" y="7273"/>
                  </a:cubicBezTo>
                  <a:cubicBezTo>
                    <a:pt x="1635" y="9174"/>
                    <a:pt x="1001" y="9441"/>
                    <a:pt x="501" y="13811"/>
                  </a:cubicBezTo>
                  <a:cubicBezTo>
                    <a:pt x="0" y="18181"/>
                    <a:pt x="2269" y="28054"/>
                    <a:pt x="3003" y="27821"/>
                  </a:cubicBezTo>
                  <a:cubicBezTo>
                    <a:pt x="3736" y="27621"/>
                    <a:pt x="10875" y="16213"/>
                    <a:pt x="13277" y="14345"/>
                  </a:cubicBezTo>
                  <a:cubicBezTo>
                    <a:pt x="15678" y="12477"/>
                    <a:pt x="18147" y="10508"/>
                    <a:pt x="18147" y="10508"/>
                  </a:cubicBezTo>
                  <a:cubicBezTo>
                    <a:pt x="18147" y="10508"/>
                    <a:pt x="12343" y="8740"/>
                    <a:pt x="10374" y="6239"/>
                  </a:cubicBezTo>
                  <a:cubicBezTo>
                    <a:pt x="8873" y="4237"/>
                    <a:pt x="7539" y="2169"/>
                    <a:pt x="6305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6"/>
            <p:cNvSpPr/>
            <p:nvPr/>
          </p:nvSpPr>
          <p:spPr>
            <a:xfrm flipH="1">
              <a:off x="6069550" y="1606925"/>
              <a:ext cx="648825" cy="784575"/>
            </a:xfrm>
            <a:custGeom>
              <a:avLst/>
              <a:gdLst/>
              <a:ahLst/>
              <a:cxnLst/>
              <a:rect l="l" t="t" r="r" b="b"/>
              <a:pathLst>
                <a:path w="25953" h="31383" extrusionOk="0">
                  <a:moveTo>
                    <a:pt x="13010" y="0"/>
                  </a:moveTo>
                  <a:cubicBezTo>
                    <a:pt x="10418" y="0"/>
                    <a:pt x="7840" y="618"/>
                    <a:pt x="5505" y="1837"/>
                  </a:cubicBezTo>
                  <a:cubicBezTo>
                    <a:pt x="835" y="4339"/>
                    <a:pt x="1" y="12111"/>
                    <a:pt x="735" y="14413"/>
                  </a:cubicBezTo>
                  <a:cubicBezTo>
                    <a:pt x="1469" y="16681"/>
                    <a:pt x="2302" y="23753"/>
                    <a:pt x="6872" y="27155"/>
                  </a:cubicBezTo>
                  <a:cubicBezTo>
                    <a:pt x="10689" y="30025"/>
                    <a:pt x="15298" y="31382"/>
                    <a:pt x="17743" y="31382"/>
                  </a:cubicBezTo>
                  <a:cubicBezTo>
                    <a:pt x="18225" y="31382"/>
                    <a:pt x="18623" y="31329"/>
                    <a:pt x="18914" y="31225"/>
                  </a:cubicBezTo>
                  <a:cubicBezTo>
                    <a:pt x="20682" y="30591"/>
                    <a:pt x="22217" y="28189"/>
                    <a:pt x="24085" y="24487"/>
                  </a:cubicBezTo>
                  <a:cubicBezTo>
                    <a:pt x="25953" y="20751"/>
                    <a:pt x="25119" y="16781"/>
                    <a:pt x="24919" y="14513"/>
                  </a:cubicBezTo>
                  <a:cubicBezTo>
                    <a:pt x="24718" y="12211"/>
                    <a:pt x="25019" y="5273"/>
                    <a:pt x="25019" y="5273"/>
                  </a:cubicBezTo>
                  <a:cubicBezTo>
                    <a:pt x="25019" y="5273"/>
                    <a:pt x="20249" y="1537"/>
                    <a:pt x="17747" y="703"/>
                  </a:cubicBezTo>
                  <a:cubicBezTo>
                    <a:pt x="16198" y="233"/>
                    <a:pt x="14602" y="0"/>
                    <a:pt x="130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6"/>
            <p:cNvSpPr/>
            <p:nvPr/>
          </p:nvSpPr>
          <p:spPr>
            <a:xfrm flipH="1">
              <a:off x="6092050" y="1606725"/>
              <a:ext cx="532925" cy="217150"/>
            </a:xfrm>
            <a:custGeom>
              <a:avLst/>
              <a:gdLst/>
              <a:ahLst/>
              <a:cxnLst/>
              <a:rect l="l" t="t" r="r" b="b"/>
              <a:pathLst>
                <a:path w="21317" h="8686" extrusionOk="0">
                  <a:moveTo>
                    <a:pt x="9358" y="0"/>
                  </a:moveTo>
                  <a:cubicBezTo>
                    <a:pt x="6749" y="0"/>
                    <a:pt x="4152" y="618"/>
                    <a:pt x="1802" y="1845"/>
                  </a:cubicBezTo>
                  <a:cubicBezTo>
                    <a:pt x="1135" y="2212"/>
                    <a:pt x="501" y="2679"/>
                    <a:pt x="1" y="3213"/>
                  </a:cubicBezTo>
                  <a:lnTo>
                    <a:pt x="2403" y="4947"/>
                  </a:lnTo>
                  <a:cubicBezTo>
                    <a:pt x="2403" y="4947"/>
                    <a:pt x="3471" y="3879"/>
                    <a:pt x="5748" y="3879"/>
                  </a:cubicBezTo>
                  <a:cubicBezTo>
                    <a:pt x="7352" y="3879"/>
                    <a:pt x="9556" y="4409"/>
                    <a:pt x="12410" y="6215"/>
                  </a:cubicBezTo>
                  <a:cubicBezTo>
                    <a:pt x="15501" y="8151"/>
                    <a:pt x="18217" y="8685"/>
                    <a:pt x="20298" y="8685"/>
                  </a:cubicBezTo>
                  <a:cubicBezTo>
                    <a:pt x="20619" y="8685"/>
                    <a:pt x="20926" y="8672"/>
                    <a:pt x="21216" y="8650"/>
                  </a:cubicBezTo>
                  <a:cubicBezTo>
                    <a:pt x="21249" y="6782"/>
                    <a:pt x="21316" y="5281"/>
                    <a:pt x="21316" y="5281"/>
                  </a:cubicBezTo>
                  <a:cubicBezTo>
                    <a:pt x="21316" y="5281"/>
                    <a:pt x="16546" y="1512"/>
                    <a:pt x="14044" y="678"/>
                  </a:cubicBezTo>
                  <a:cubicBezTo>
                    <a:pt x="12512" y="226"/>
                    <a:pt x="10933" y="0"/>
                    <a:pt x="9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6"/>
            <p:cNvSpPr/>
            <p:nvPr/>
          </p:nvSpPr>
          <p:spPr>
            <a:xfrm flipH="1">
              <a:off x="6069550" y="1593625"/>
              <a:ext cx="648825" cy="809775"/>
            </a:xfrm>
            <a:custGeom>
              <a:avLst/>
              <a:gdLst/>
              <a:ahLst/>
              <a:cxnLst/>
              <a:rect l="l" t="t" r="r" b="b"/>
              <a:pathLst>
                <a:path w="25953" h="32391" fill="none" extrusionOk="0">
                  <a:moveTo>
                    <a:pt x="25019" y="5805"/>
                  </a:moveTo>
                  <a:cubicBezTo>
                    <a:pt x="25019" y="5805"/>
                    <a:pt x="24718" y="12743"/>
                    <a:pt x="24919" y="15045"/>
                  </a:cubicBezTo>
                  <a:cubicBezTo>
                    <a:pt x="25119" y="17313"/>
                    <a:pt x="25953" y="21283"/>
                    <a:pt x="24085" y="25019"/>
                  </a:cubicBezTo>
                  <a:cubicBezTo>
                    <a:pt x="22217" y="28721"/>
                    <a:pt x="20682" y="31123"/>
                    <a:pt x="18914" y="31757"/>
                  </a:cubicBezTo>
                  <a:cubicBezTo>
                    <a:pt x="17146" y="32391"/>
                    <a:pt x="11442" y="31123"/>
                    <a:pt x="6872" y="27687"/>
                  </a:cubicBezTo>
                  <a:cubicBezTo>
                    <a:pt x="2302" y="24285"/>
                    <a:pt x="1469" y="17213"/>
                    <a:pt x="735" y="14945"/>
                  </a:cubicBezTo>
                  <a:cubicBezTo>
                    <a:pt x="1" y="12643"/>
                    <a:pt x="835" y="4871"/>
                    <a:pt x="5505" y="2369"/>
                  </a:cubicBezTo>
                  <a:cubicBezTo>
                    <a:pt x="9274" y="401"/>
                    <a:pt x="13677" y="1"/>
                    <a:pt x="17747" y="1235"/>
                  </a:cubicBezTo>
                  <a:cubicBezTo>
                    <a:pt x="20249" y="2069"/>
                    <a:pt x="25019" y="5805"/>
                    <a:pt x="25019" y="580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6"/>
            <p:cNvSpPr/>
            <p:nvPr/>
          </p:nvSpPr>
          <p:spPr>
            <a:xfrm flipH="1">
              <a:off x="6192125" y="1941375"/>
              <a:ext cx="110950" cy="174325"/>
            </a:xfrm>
            <a:custGeom>
              <a:avLst/>
              <a:gdLst/>
              <a:ahLst/>
              <a:cxnLst/>
              <a:rect l="l" t="t" r="r" b="b"/>
              <a:pathLst>
                <a:path w="4438" h="6973" fill="none" extrusionOk="0">
                  <a:moveTo>
                    <a:pt x="4170" y="1"/>
                  </a:moveTo>
                  <a:cubicBezTo>
                    <a:pt x="4170" y="1"/>
                    <a:pt x="2202" y="1969"/>
                    <a:pt x="2703" y="2803"/>
                  </a:cubicBezTo>
                  <a:cubicBezTo>
                    <a:pt x="3236" y="3603"/>
                    <a:pt x="4437" y="4070"/>
                    <a:pt x="4070" y="5305"/>
                  </a:cubicBezTo>
                  <a:cubicBezTo>
                    <a:pt x="3670" y="6505"/>
                    <a:pt x="935" y="6972"/>
                    <a:pt x="1" y="530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6"/>
            <p:cNvSpPr/>
            <p:nvPr/>
          </p:nvSpPr>
          <p:spPr>
            <a:xfrm flipH="1">
              <a:off x="6290525" y="1811300"/>
              <a:ext cx="135125" cy="62550"/>
            </a:xfrm>
            <a:custGeom>
              <a:avLst/>
              <a:gdLst/>
              <a:ahLst/>
              <a:cxnLst/>
              <a:rect l="l" t="t" r="r" b="b"/>
              <a:pathLst>
                <a:path w="5405" h="2502" fill="none" extrusionOk="0">
                  <a:moveTo>
                    <a:pt x="0" y="2502"/>
                  </a:moveTo>
                  <a:cubicBezTo>
                    <a:pt x="0" y="2502"/>
                    <a:pt x="1801" y="0"/>
                    <a:pt x="5404" y="15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6"/>
            <p:cNvSpPr/>
            <p:nvPr/>
          </p:nvSpPr>
          <p:spPr>
            <a:xfrm flipH="1">
              <a:off x="6102900" y="1863000"/>
              <a:ext cx="77575" cy="55050"/>
            </a:xfrm>
            <a:custGeom>
              <a:avLst/>
              <a:gdLst/>
              <a:ahLst/>
              <a:cxnLst/>
              <a:rect l="l" t="t" r="r" b="b"/>
              <a:pathLst>
                <a:path w="3103" h="2202" fill="none" extrusionOk="0">
                  <a:moveTo>
                    <a:pt x="0" y="534"/>
                  </a:moveTo>
                  <a:cubicBezTo>
                    <a:pt x="0" y="534"/>
                    <a:pt x="2268" y="0"/>
                    <a:pt x="3102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6"/>
            <p:cNvSpPr/>
            <p:nvPr/>
          </p:nvSpPr>
          <p:spPr>
            <a:xfrm flipH="1">
              <a:off x="5892750" y="1471400"/>
              <a:ext cx="888150" cy="565900"/>
            </a:xfrm>
            <a:custGeom>
              <a:avLst/>
              <a:gdLst/>
              <a:ahLst/>
              <a:cxnLst/>
              <a:rect l="l" t="t" r="r" b="b"/>
              <a:pathLst>
                <a:path w="35526" h="22636" extrusionOk="0">
                  <a:moveTo>
                    <a:pt x="24246" y="0"/>
                  </a:moveTo>
                  <a:cubicBezTo>
                    <a:pt x="23641" y="0"/>
                    <a:pt x="23030" y="50"/>
                    <a:pt x="22416" y="153"/>
                  </a:cubicBezTo>
                  <a:cubicBezTo>
                    <a:pt x="20748" y="453"/>
                    <a:pt x="19180" y="1087"/>
                    <a:pt x="17513" y="1254"/>
                  </a:cubicBezTo>
                  <a:cubicBezTo>
                    <a:pt x="17211" y="1286"/>
                    <a:pt x="16913" y="1300"/>
                    <a:pt x="16618" y="1300"/>
                  </a:cubicBezTo>
                  <a:cubicBezTo>
                    <a:pt x="14721" y="1300"/>
                    <a:pt x="12949" y="727"/>
                    <a:pt x="11098" y="727"/>
                  </a:cubicBezTo>
                  <a:cubicBezTo>
                    <a:pt x="10532" y="727"/>
                    <a:pt x="9959" y="781"/>
                    <a:pt x="9373" y="920"/>
                  </a:cubicBezTo>
                  <a:cubicBezTo>
                    <a:pt x="7005" y="1487"/>
                    <a:pt x="4904" y="2788"/>
                    <a:pt x="3336" y="4690"/>
                  </a:cubicBezTo>
                  <a:cubicBezTo>
                    <a:pt x="734" y="7892"/>
                    <a:pt x="0" y="13696"/>
                    <a:pt x="3970" y="22636"/>
                  </a:cubicBezTo>
                  <a:cubicBezTo>
                    <a:pt x="3970" y="22636"/>
                    <a:pt x="4904" y="18566"/>
                    <a:pt x="7172" y="17132"/>
                  </a:cubicBezTo>
                  <a:cubicBezTo>
                    <a:pt x="9473" y="15664"/>
                    <a:pt x="11642" y="15964"/>
                    <a:pt x="10307" y="13996"/>
                  </a:cubicBezTo>
                  <a:cubicBezTo>
                    <a:pt x="8940" y="12028"/>
                    <a:pt x="8206" y="10060"/>
                    <a:pt x="11141" y="9126"/>
                  </a:cubicBezTo>
                  <a:cubicBezTo>
                    <a:pt x="11757" y="8928"/>
                    <a:pt x="12499" y="8843"/>
                    <a:pt x="13318" y="8843"/>
                  </a:cubicBezTo>
                  <a:cubicBezTo>
                    <a:pt x="16357" y="8843"/>
                    <a:pt x="20455" y="10022"/>
                    <a:pt x="23083" y="10994"/>
                  </a:cubicBezTo>
                  <a:cubicBezTo>
                    <a:pt x="24341" y="11464"/>
                    <a:pt x="26054" y="11818"/>
                    <a:pt x="27785" y="11818"/>
                  </a:cubicBezTo>
                  <a:cubicBezTo>
                    <a:pt x="30598" y="11818"/>
                    <a:pt x="33459" y="10883"/>
                    <a:pt x="34491" y="7992"/>
                  </a:cubicBezTo>
                  <a:cubicBezTo>
                    <a:pt x="35525" y="5090"/>
                    <a:pt x="32523" y="2788"/>
                    <a:pt x="30322" y="1621"/>
                  </a:cubicBezTo>
                  <a:cubicBezTo>
                    <a:pt x="28427" y="608"/>
                    <a:pt x="26370" y="0"/>
                    <a:pt x="242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6"/>
            <p:cNvSpPr/>
            <p:nvPr/>
          </p:nvSpPr>
          <p:spPr>
            <a:xfrm flipH="1">
              <a:off x="5892750" y="1463550"/>
              <a:ext cx="888150" cy="573750"/>
            </a:xfrm>
            <a:custGeom>
              <a:avLst/>
              <a:gdLst/>
              <a:ahLst/>
              <a:cxnLst/>
              <a:rect l="l" t="t" r="r" b="b"/>
              <a:pathLst>
                <a:path w="35526" h="22950" fill="none" extrusionOk="0">
                  <a:moveTo>
                    <a:pt x="3970" y="22950"/>
                  </a:moveTo>
                  <a:cubicBezTo>
                    <a:pt x="3970" y="22950"/>
                    <a:pt x="4904" y="18880"/>
                    <a:pt x="7172" y="17446"/>
                  </a:cubicBezTo>
                  <a:cubicBezTo>
                    <a:pt x="9473" y="15978"/>
                    <a:pt x="11642" y="16278"/>
                    <a:pt x="10307" y="14310"/>
                  </a:cubicBezTo>
                  <a:cubicBezTo>
                    <a:pt x="8940" y="12342"/>
                    <a:pt x="8206" y="10374"/>
                    <a:pt x="11141" y="9440"/>
                  </a:cubicBezTo>
                  <a:cubicBezTo>
                    <a:pt x="14043" y="8506"/>
                    <a:pt x="19747" y="10074"/>
                    <a:pt x="23083" y="11308"/>
                  </a:cubicBezTo>
                  <a:cubicBezTo>
                    <a:pt x="26386" y="12542"/>
                    <a:pt x="32823" y="12976"/>
                    <a:pt x="34491" y="8306"/>
                  </a:cubicBezTo>
                  <a:cubicBezTo>
                    <a:pt x="35525" y="5404"/>
                    <a:pt x="32523" y="3102"/>
                    <a:pt x="30322" y="1935"/>
                  </a:cubicBezTo>
                  <a:cubicBezTo>
                    <a:pt x="27887" y="634"/>
                    <a:pt x="25185" y="0"/>
                    <a:pt x="22416" y="467"/>
                  </a:cubicBezTo>
                  <a:cubicBezTo>
                    <a:pt x="20748" y="767"/>
                    <a:pt x="19180" y="1401"/>
                    <a:pt x="17513" y="1568"/>
                  </a:cubicBezTo>
                  <a:cubicBezTo>
                    <a:pt x="14677" y="1868"/>
                    <a:pt x="12175" y="567"/>
                    <a:pt x="9373" y="1234"/>
                  </a:cubicBezTo>
                  <a:cubicBezTo>
                    <a:pt x="7005" y="1801"/>
                    <a:pt x="4904" y="3102"/>
                    <a:pt x="3336" y="5004"/>
                  </a:cubicBezTo>
                  <a:cubicBezTo>
                    <a:pt x="734" y="8206"/>
                    <a:pt x="0" y="14010"/>
                    <a:pt x="3970" y="2295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6"/>
            <p:cNvSpPr/>
            <p:nvPr/>
          </p:nvSpPr>
          <p:spPr>
            <a:xfrm flipH="1">
              <a:off x="6620775" y="1903250"/>
              <a:ext cx="183350" cy="187475"/>
            </a:xfrm>
            <a:custGeom>
              <a:avLst/>
              <a:gdLst/>
              <a:ahLst/>
              <a:cxnLst/>
              <a:rect l="l" t="t" r="r" b="b"/>
              <a:pathLst>
                <a:path w="7334" h="7499" extrusionOk="0">
                  <a:moveTo>
                    <a:pt x="3649" y="0"/>
                  </a:moveTo>
                  <a:cubicBezTo>
                    <a:pt x="3158" y="0"/>
                    <a:pt x="2653" y="263"/>
                    <a:pt x="2163" y="925"/>
                  </a:cubicBezTo>
                  <a:cubicBezTo>
                    <a:pt x="0" y="3850"/>
                    <a:pt x="3403" y="7499"/>
                    <a:pt x="6474" y="7499"/>
                  </a:cubicBezTo>
                  <a:cubicBezTo>
                    <a:pt x="6765" y="7499"/>
                    <a:pt x="7053" y="7466"/>
                    <a:pt x="7334" y="7397"/>
                  </a:cubicBezTo>
                  <a:lnTo>
                    <a:pt x="7234" y="3861"/>
                  </a:lnTo>
                  <a:cubicBezTo>
                    <a:pt x="7234" y="3861"/>
                    <a:pt x="5534" y="0"/>
                    <a:pt x="36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6"/>
            <p:cNvSpPr/>
            <p:nvPr/>
          </p:nvSpPr>
          <p:spPr>
            <a:xfrm flipH="1">
              <a:off x="6620775" y="1846325"/>
              <a:ext cx="188500" cy="261875"/>
            </a:xfrm>
            <a:custGeom>
              <a:avLst/>
              <a:gdLst/>
              <a:ahLst/>
              <a:cxnLst/>
              <a:rect l="l" t="t" r="r" b="b"/>
              <a:pathLst>
                <a:path w="7540" h="10475" fill="none" extrusionOk="0">
                  <a:moveTo>
                    <a:pt x="7440" y="6138"/>
                  </a:moveTo>
                  <a:cubicBezTo>
                    <a:pt x="7440" y="6138"/>
                    <a:pt x="4738" y="0"/>
                    <a:pt x="2369" y="3202"/>
                  </a:cubicBezTo>
                  <a:cubicBezTo>
                    <a:pt x="1" y="6405"/>
                    <a:pt x="4304" y="10474"/>
                    <a:pt x="7540" y="967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6"/>
            <p:cNvSpPr/>
            <p:nvPr/>
          </p:nvSpPr>
          <p:spPr>
            <a:xfrm flipH="1">
              <a:off x="5866900" y="1980575"/>
              <a:ext cx="90925" cy="126775"/>
            </a:xfrm>
            <a:custGeom>
              <a:avLst/>
              <a:gdLst/>
              <a:ahLst/>
              <a:cxnLst/>
              <a:rect l="l" t="t" r="r" b="b"/>
              <a:pathLst>
                <a:path w="3637" h="5071" extrusionOk="0">
                  <a:moveTo>
                    <a:pt x="3636" y="1"/>
                  </a:moveTo>
                  <a:lnTo>
                    <a:pt x="2702" y="67"/>
                  </a:lnTo>
                  <a:cubicBezTo>
                    <a:pt x="2702" y="67"/>
                    <a:pt x="2621" y="58"/>
                    <a:pt x="2491" y="58"/>
                  </a:cubicBezTo>
                  <a:cubicBezTo>
                    <a:pt x="2012" y="58"/>
                    <a:pt x="870" y="182"/>
                    <a:pt x="634" y="1335"/>
                  </a:cubicBezTo>
                  <a:cubicBezTo>
                    <a:pt x="301" y="2803"/>
                    <a:pt x="1" y="5071"/>
                    <a:pt x="634" y="5071"/>
                  </a:cubicBezTo>
                  <a:cubicBezTo>
                    <a:pt x="1268" y="5071"/>
                    <a:pt x="2402" y="4771"/>
                    <a:pt x="2803" y="3837"/>
                  </a:cubicBezTo>
                  <a:cubicBezTo>
                    <a:pt x="3236" y="2903"/>
                    <a:pt x="3636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6"/>
            <p:cNvSpPr/>
            <p:nvPr/>
          </p:nvSpPr>
          <p:spPr>
            <a:xfrm flipH="1">
              <a:off x="5820200" y="1967225"/>
              <a:ext cx="88425" cy="122000"/>
            </a:xfrm>
            <a:custGeom>
              <a:avLst/>
              <a:gdLst/>
              <a:ahLst/>
              <a:cxnLst/>
              <a:rect l="l" t="t" r="r" b="b"/>
              <a:pathLst>
                <a:path w="3537" h="4880" extrusionOk="0">
                  <a:moveTo>
                    <a:pt x="2322" y="0"/>
                  </a:moveTo>
                  <a:cubicBezTo>
                    <a:pt x="1638" y="0"/>
                    <a:pt x="890" y="117"/>
                    <a:pt x="734" y="601"/>
                  </a:cubicBezTo>
                  <a:cubicBezTo>
                    <a:pt x="434" y="1535"/>
                    <a:pt x="1" y="4771"/>
                    <a:pt x="334" y="4871"/>
                  </a:cubicBezTo>
                  <a:cubicBezTo>
                    <a:pt x="351" y="4877"/>
                    <a:pt x="373" y="4879"/>
                    <a:pt x="400" y="4879"/>
                  </a:cubicBezTo>
                  <a:cubicBezTo>
                    <a:pt x="840" y="4879"/>
                    <a:pt x="2502" y="4137"/>
                    <a:pt x="2502" y="4137"/>
                  </a:cubicBezTo>
                  <a:lnTo>
                    <a:pt x="3536" y="101"/>
                  </a:lnTo>
                  <a:cubicBezTo>
                    <a:pt x="3536" y="101"/>
                    <a:pt x="2957" y="0"/>
                    <a:pt x="2322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6"/>
            <p:cNvSpPr/>
            <p:nvPr/>
          </p:nvSpPr>
          <p:spPr>
            <a:xfrm flipH="1">
              <a:off x="5695100" y="1944850"/>
              <a:ext cx="150975" cy="126950"/>
            </a:xfrm>
            <a:custGeom>
              <a:avLst/>
              <a:gdLst/>
              <a:ahLst/>
              <a:cxnLst/>
              <a:rect l="l" t="t" r="r" b="b"/>
              <a:pathLst>
                <a:path w="6039" h="5078" extrusionOk="0">
                  <a:moveTo>
                    <a:pt x="1381" y="1"/>
                  </a:moveTo>
                  <a:cubicBezTo>
                    <a:pt x="1104" y="1"/>
                    <a:pt x="874" y="75"/>
                    <a:pt x="734" y="262"/>
                  </a:cubicBezTo>
                  <a:cubicBezTo>
                    <a:pt x="34" y="1196"/>
                    <a:pt x="0" y="5032"/>
                    <a:pt x="0" y="5032"/>
                  </a:cubicBezTo>
                  <a:cubicBezTo>
                    <a:pt x="124" y="5063"/>
                    <a:pt x="247" y="5078"/>
                    <a:pt x="369" y="5078"/>
                  </a:cubicBezTo>
                  <a:cubicBezTo>
                    <a:pt x="774" y="5078"/>
                    <a:pt x="1160" y="4914"/>
                    <a:pt x="1468" y="4632"/>
                  </a:cubicBezTo>
                  <a:cubicBezTo>
                    <a:pt x="1968" y="3998"/>
                    <a:pt x="2602" y="3164"/>
                    <a:pt x="2602" y="3164"/>
                  </a:cubicBezTo>
                  <a:cubicBezTo>
                    <a:pt x="2602" y="3164"/>
                    <a:pt x="4359" y="3610"/>
                    <a:pt x="4890" y="3610"/>
                  </a:cubicBezTo>
                  <a:cubicBezTo>
                    <a:pt x="4939" y="3610"/>
                    <a:pt x="4978" y="3606"/>
                    <a:pt x="5004" y="3598"/>
                  </a:cubicBezTo>
                  <a:cubicBezTo>
                    <a:pt x="5304" y="3498"/>
                    <a:pt x="6038" y="3598"/>
                    <a:pt x="5838" y="2564"/>
                  </a:cubicBezTo>
                  <a:cubicBezTo>
                    <a:pt x="5638" y="1496"/>
                    <a:pt x="4370" y="1196"/>
                    <a:pt x="4370" y="1196"/>
                  </a:cubicBezTo>
                  <a:cubicBezTo>
                    <a:pt x="4370" y="1196"/>
                    <a:pt x="2492" y="1"/>
                    <a:pt x="1381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6"/>
            <p:cNvSpPr/>
            <p:nvPr/>
          </p:nvSpPr>
          <p:spPr>
            <a:xfrm flipH="1">
              <a:off x="5638400" y="1888950"/>
              <a:ext cx="142625" cy="153375"/>
            </a:xfrm>
            <a:custGeom>
              <a:avLst/>
              <a:gdLst/>
              <a:ahLst/>
              <a:cxnLst/>
              <a:rect l="l" t="t" r="r" b="b"/>
              <a:pathLst>
                <a:path w="5705" h="6135" extrusionOk="0">
                  <a:moveTo>
                    <a:pt x="1197" y="1"/>
                  </a:moveTo>
                  <a:cubicBezTo>
                    <a:pt x="942" y="1"/>
                    <a:pt x="721" y="244"/>
                    <a:pt x="501" y="630"/>
                  </a:cubicBezTo>
                  <a:cubicBezTo>
                    <a:pt x="0" y="1564"/>
                    <a:pt x="601" y="2498"/>
                    <a:pt x="1034" y="3332"/>
                  </a:cubicBezTo>
                  <a:cubicBezTo>
                    <a:pt x="1435" y="4166"/>
                    <a:pt x="3203" y="6134"/>
                    <a:pt x="3203" y="6134"/>
                  </a:cubicBezTo>
                  <a:lnTo>
                    <a:pt x="5704" y="5300"/>
                  </a:lnTo>
                  <a:cubicBezTo>
                    <a:pt x="4403" y="4399"/>
                    <a:pt x="3336" y="3165"/>
                    <a:pt x="2602" y="1764"/>
                  </a:cubicBezTo>
                  <a:cubicBezTo>
                    <a:pt x="1995" y="492"/>
                    <a:pt x="1561" y="1"/>
                    <a:pt x="1197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6"/>
            <p:cNvSpPr/>
            <p:nvPr/>
          </p:nvSpPr>
          <p:spPr>
            <a:xfrm flipH="1">
              <a:off x="6003675" y="2385025"/>
              <a:ext cx="139275" cy="367950"/>
            </a:xfrm>
            <a:custGeom>
              <a:avLst/>
              <a:gdLst/>
              <a:ahLst/>
              <a:cxnLst/>
              <a:rect l="l" t="t" r="r" b="b"/>
              <a:pathLst>
                <a:path w="5571" h="14718" extrusionOk="0">
                  <a:moveTo>
                    <a:pt x="1501" y="1"/>
                  </a:moveTo>
                  <a:cubicBezTo>
                    <a:pt x="1501" y="1"/>
                    <a:pt x="0" y="12843"/>
                    <a:pt x="234" y="13544"/>
                  </a:cubicBezTo>
                  <a:cubicBezTo>
                    <a:pt x="419" y="14099"/>
                    <a:pt x="2050" y="14717"/>
                    <a:pt x="3017" y="14717"/>
                  </a:cubicBezTo>
                  <a:cubicBezTo>
                    <a:pt x="3271" y="14717"/>
                    <a:pt x="3478" y="14675"/>
                    <a:pt x="3603" y="14578"/>
                  </a:cubicBezTo>
                  <a:cubicBezTo>
                    <a:pt x="4170" y="14111"/>
                    <a:pt x="3836" y="13177"/>
                    <a:pt x="3603" y="12610"/>
                  </a:cubicBezTo>
                  <a:cubicBezTo>
                    <a:pt x="3369" y="12043"/>
                    <a:pt x="5571" y="1268"/>
                    <a:pt x="5571" y="1268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6"/>
            <p:cNvSpPr/>
            <p:nvPr/>
          </p:nvSpPr>
          <p:spPr>
            <a:xfrm flipH="1">
              <a:off x="5922775" y="2391700"/>
              <a:ext cx="1449400" cy="1120825"/>
            </a:xfrm>
            <a:custGeom>
              <a:avLst/>
              <a:gdLst/>
              <a:ahLst/>
              <a:cxnLst/>
              <a:rect l="l" t="t" r="r" b="b"/>
              <a:pathLst>
                <a:path w="57976" h="44833" fill="none" extrusionOk="0">
                  <a:moveTo>
                    <a:pt x="12743" y="4170"/>
                  </a:moveTo>
                  <a:lnTo>
                    <a:pt x="20382" y="27987"/>
                  </a:lnTo>
                  <a:cubicBezTo>
                    <a:pt x="20382" y="27987"/>
                    <a:pt x="37895" y="17780"/>
                    <a:pt x="41997" y="12443"/>
                  </a:cubicBezTo>
                  <a:cubicBezTo>
                    <a:pt x="46100" y="7139"/>
                    <a:pt x="48469" y="1135"/>
                    <a:pt x="49903" y="568"/>
                  </a:cubicBezTo>
                  <a:cubicBezTo>
                    <a:pt x="51371" y="1"/>
                    <a:pt x="56474" y="1402"/>
                    <a:pt x="57242" y="2236"/>
                  </a:cubicBezTo>
                  <a:cubicBezTo>
                    <a:pt x="57976" y="3070"/>
                    <a:pt x="57809" y="3970"/>
                    <a:pt x="56908" y="4838"/>
                  </a:cubicBezTo>
                  <a:cubicBezTo>
                    <a:pt x="56007" y="5705"/>
                    <a:pt x="55474" y="5838"/>
                    <a:pt x="55474" y="5838"/>
                  </a:cubicBezTo>
                  <a:cubicBezTo>
                    <a:pt x="55474" y="5838"/>
                    <a:pt x="55440" y="7706"/>
                    <a:pt x="55040" y="8006"/>
                  </a:cubicBezTo>
                  <a:cubicBezTo>
                    <a:pt x="54606" y="8340"/>
                    <a:pt x="54707" y="7940"/>
                    <a:pt x="54606" y="8340"/>
                  </a:cubicBezTo>
                  <a:cubicBezTo>
                    <a:pt x="54540" y="8774"/>
                    <a:pt x="54373" y="9207"/>
                    <a:pt x="54139" y="9608"/>
                  </a:cubicBezTo>
                  <a:cubicBezTo>
                    <a:pt x="53839" y="10008"/>
                    <a:pt x="53706" y="10241"/>
                    <a:pt x="53439" y="10341"/>
                  </a:cubicBezTo>
                  <a:cubicBezTo>
                    <a:pt x="52839" y="10608"/>
                    <a:pt x="52205" y="10775"/>
                    <a:pt x="51571" y="10909"/>
                  </a:cubicBezTo>
                  <a:cubicBezTo>
                    <a:pt x="50437" y="11209"/>
                    <a:pt x="49303" y="11409"/>
                    <a:pt x="48169" y="11542"/>
                  </a:cubicBezTo>
                  <a:cubicBezTo>
                    <a:pt x="47435" y="11676"/>
                    <a:pt x="42731" y="20949"/>
                    <a:pt x="38328" y="26486"/>
                  </a:cubicBezTo>
                  <a:cubicBezTo>
                    <a:pt x="33925" y="32024"/>
                    <a:pt x="19982" y="44699"/>
                    <a:pt x="17780" y="44766"/>
                  </a:cubicBezTo>
                  <a:cubicBezTo>
                    <a:pt x="15612" y="44833"/>
                    <a:pt x="2736" y="23584"/>
                    <a:pt x="1" y="1838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6"/>
            <p:cNvSpPr/>
            <p:nvPr/>
          </p:nvSpPr>
          <p:spPr>
            <a:xfrm flipH="1">
              <a:off x="6862600" y="3091375"/>
              <a:ext cx="92600" cy="135125"/>
            </a:xfrm>
            <a:custGeom>
              <a:avLst/>
              <a:gdLst/>
              <a:ahLst/>
              <a:cxnLst/>
              <a:rect l="l" t="t" r="r" b="b"/>
              <a:pathLst>
                <a:path w="3704" h="5405" fill="none" extrusionOk="0">
                  <a:moveTo>
                    <a:pt x="3703" y="0"/>
                  </a:moveTo>
                  <a:cubicBezTo>
                    <a:pt x="3703" y="0"/>
                    <a:pt x="1702" y="67"/>
                    <a:pt x="0" y="540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6"/>
            <p:cNvSpPr/>
            <p:nvPr/>
          </p:nvSpPr>
          <p:spPr>
            <a:xfrm flipH="1">
              <a:off x="5922775" y="2402925"/>
              <a:ext cx="386125" cy="354900"/>
            </a:xfrm>
            <a:custGeom>
              <a:avLst/>
              <a:gdLst/>
              <a:ahLst/>
              <a:cxnLst/>
              <a:rect l="l" t="t" r="r" b="b"/>
              <a:pathLst>
                <a:path w="15445" h="14196" extrusionOk="0">
                  <a:moveTo>
                    <a:pt x="8264" y="1"/>
                  </a:moveTo>
                  <a:cubicBezTo>
                    <a:pt x="7899" y="1"/>
                    <a:pt x="7592" y="37"/>
                    <a:pt x="7372" y="119"/>
                  </a:cubicBezTo>
                  <a:cubicBezTo>
                    <a:pt x="5938" y="653"/>
                    <a:pt x="3770" y="6190"/>
                    <a:pt x="0" y="11327"/>
                  </a:cubicBezTo>
                  <a:lnTo>
                    <a:pt x="3503" y="14196"/>
                  </a:lnTo>
                  <a:cubicBezTo>
                    <a:pt x="4603" y="12361"/>
                    <a:pt x="5371" y="11127"/>
                    <a:pt x="5638" y="11093"/>
                  </a:cubicBezTo>
                  <a:cubicBezTo>
                    <a:pt x="6772" y="10960"/>
                    <a:pt x="7906" y="10760"/>
                    <a:pt x="9040" y="10460"/>
                  </a:cubicBezTo>
                  <a:cubicBezTo>
                    <a:pt x="9674" y="10326"/>
                    <a:pt x="10308" y="10126"/>
                    <a:pt x="10875" y="9892"/>
                  </a:cubicBezTo>
                  <a:cubicBezTo>
                    <a:pt x="11208" y="9759"/>
                    <a:pt x="11308" y="9559"/>
                    <a:pt x="11608" y="9125"/>
                  </a:cubicBezTo>
                  <a:cubicBezTo>
                    <a:pt x="11842" y="8758"/>
                    <a:pt x="12009" y="8325"/>
                    <a:pt x="12075" y="7891"/>
                  </a:cubicBezTo>
                  <a:cubicBezTo>
                    <a:pt x="12176" y="7457"/>
                    <a:pt x="12442" y="7324"/>
                    <a:pt x="12843" y="6990"/>
                  </a:cubicBezTo>
                  <a:cubicBezTo>
                    <a:pt x="13243" y="6690"/>
                    <a:pt x="12943" y="5356"/>
                    <a:pt x="12943" y="5356"/>
                  </a:cubicBezTo>
                  <a:cubicBezTo>
                    <a:pt x="12943" y="5356"/>
                    <a:pt x="13443" y="5256"/>
                    <a:pt x="14344" y="4389"/>
                  </a:cubicBezTo>
                  <a:cubicBezTo>
                    <a:pt x="15278" y="3521"/>
                    <a:pt x="15445" y="2587"/>
                    <a:pt x="14711" y="1787"/>
                  </a:cubicBezTo>
                  <a:cubicBezTo>
                    <a:pt x="14061" y="1109"/>
                    <a:pt x="10279" y="1"/>
                    <a:pt x="82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6"/>
            <p:cNvSpPr/>
            <p:nvPr/>
          </p:nvSpPr>
          <p:spPr>
            <a:xfrm flipH="1">
              <a:off x="5922775" y="2392550"/>
              <a:ext cx="386125" cy="365275"/>
            </a:xfrm>
            <a:custGeom>
              <a:avLst/>
              <a:gdLst/>
              <a:ahLst/>
              <a:cxnLst/>
              <a:rect l="l" t="t" r="r" b="b"/>
              <a:pathLst>
                <a:path w="15445" h="14611" fill="none" extrusionOk="0">
                  <a:moveTo>
                    <a:pt x="9040" y="10875"/>
                  </a:moveTo>
                  <a:cubicBezTo>
                    <a:pt x="9674" y="10741"/>
                    <a:pt x="10308" y="10541"/>
                    <a:pt x="10875" y="10307"/>
                  </a:cubicBezTo>
                  <a:cubicBezTo>
                    <a:pt x="11208" y="10174"/>
                    <a:pt x="11308" y="9974"/>
                    <a:pt x="11608" y="9540"/>
                  </a:cubicBezTo>
                  <a:cubicBezTo>
                    <a:pt x="11842" y="9173"/>
                    <a:pt x="12009" y="8740"/>
                    <a:pt x="12075" y="8306"/>
                  </a:cubicBezTo>
                  <a:cubicBezTo>
                    <a:pt x="12176" y="7872"/>
                    <a:pt x="12442" y="7739"/>
                    <a:pt x="12843" y="7405"/>
                  </a:cubicBezTo>
                  <a:cubicBezTo>
                    <a:pt x="13243" y="7105"/>
                    <a:pt x="12943" y="5771"/>
                    <a:pt x="12943" y="5771"/>
                  </a:cubicBezTo>
                  <a:cubicBezTo>
                    <a:pt x="12943" y="5771"/>
                    <a:pt x="13443" y="5671"/>
                    <a:pt x="14344" y="4804"/>
                  </a:cubicBezTo>
                  <a:cubicBezTo>
                    <a:pt x="15278" y="3936"/>
                    <a:pt x="15445" y="3002"/>
                    <a:pt x="14711" y="2202"/>
                  </a:cubicBezTo>
                  <a:cubicBezTo>
                    <a:pt x="13943" y="1401"/>
                    <a:pt x="8806" y="0"/>
                    <a:pt x="7372" y="534"/>
                  </a:cubicBezTo>
                  <a:cubicBezTo>
                    <a:pt x="5938" y="1068"/>
                    <a:pt x="3770" y="6605"/>
                    <a:pt x="0" y="11742"/>
                  </a:cubicBezTo>
                  <a:lnTo>
                    <a:pt x="3503" y="14611"/>
                  </a:lnTo>
                  <a:cubicBezTo>
                    <a:pt x="4603" y="12776"/>
                    <a:pt x="5371" y="11542"/>
                    <a:pt x="5638" y="11508"/>
                  </a:cubicBezTo>
                  <a:cubicBezTo>
                    <a:pt x="6772" y="11375"/>
                    <a:pt x="7906" y="11175"/>
                    <a:pt x="9040" y="1087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6"/>
            <p:cNvSpPr/>
            <p:nvPr/>
          </p:nvSpPr>
          <p:spPr>
            <a:xfrm flipH="1">
              <a:off x="5560850" y="1974750"/>
              <a:ext cx="688025" cy="576250"/>
            </a:xfrm>
            <a:custGeom>
              <a:avLst/>
              <a:gdLst/>
              <a:ahLst/>
              <a:cxnLst/>
              <a:rect l="l" t="t" r="r" b="b"/>
              <a:pathLst>
                <a:path w="27521" h="23050" extrusionOk="0">
                  <a:moveTo>
                    <a:pt x="27521" y="0"/>
                  </a:moveTo>
                  <a:lnTo>
                    <a:pt x="2102" y="8006"/>
                  </a:lnTo>
                  <a:cubicBezTo>
                    <a:pt x="968" y="8006"/>
                    <a:pt x="1" y="9674"/>
                    <a:pt x="1" y="11675"/>
                  </a:cubicBezTo>
                  <a:cubicBezTo>
                    <a:pt x="1" y="13710"/>
                    <a:pt x="935" y="15378"/>
                    <a:pt x="2102" y="15378"/>
                  </a:cubicBezTo>
                  <a:lnTo>
                    <a:pt x="27521" y="23050"/>
                  </a:lnTo>
                  <a:lnTo>
                    <a:pt x="2752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6"/>
            <p:cNvSpPr/>
            <p:nvPr/>
          </p:nvSpPr>
          <p:spPr>
            <a:xfrm flipH="1">
              <a:off x="5838550" y="2098150"/>
              <a:ext cx="248525" cy="70925"/>
            </a:xfrm>
            <a:custGeom>
              <a:avLst/>
              <a:gdLst/>
              <a:ahLst/>
              <a:cxnLst/>
              <a:rect l="l" t="t" r="r" b="b"/>
              <a:pathLst>
                <a:path w="9941" h="2837" fill="none" extrusionOk="0">
                  <a:moveTo>
                    <a:pt x="9941" y="1"/>
                  </a:moveTo>
                  <a:lnTo>
                    <a:pt x="0" y="28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6"/>
            <p:cNvSpPr/>
            <p:nvPr/>
          </p:nvSpPr>
          <p:spPr>
            <a:xfrm flipH="1">
              <a:off x="5756000" y="2073975"/>
              <a:ext cx="51725" cy="15050"/>
            </a:xfrm>
            <a:custGeom>
              <a:avLst/>
              <a:gdLst/>
              <a:ahLst/>
              <a:cxnLst/>
              <a:rect l="l" t="t" r="r" b="b"/>
              <a:pathLst>
                <a:path w="2069" h="602" fill="none" extrusionOk="0">
                  <a:moveTo>
                    <a:pt x="2069" y="1"/>
                  </a:moveTo>
                  <a:lnTo>
                    <a:pt x="1" y="60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6"/>
            <p:cNvSpPr/>
            <p:nvPr/>
          </p:nvSpPr>
          <p:spPr>
            <a:xfrm flipH="1">
              <a:off x="6114575" y="2149025"/>
              <a:ext cx="134300" cy="231875"/>
            </a:xfrm>
            <a:custGeom>
              <a:avLst/>
              <a:gdLst/>
              <a:ahLst/>
              <a:cxnLst/>
              <a:rect l="l" t="t" r="r" b="b"/>
              <a:pathLst>
                <a:path w="5372" h="9275" extrusionOk="0">
                  <a:moveTo>
                    <a:pt x="5371" y="1"/>
                  </a:moveTo>
                  <a:lnTo>
                    <a:pt x="2102" y="1035"/>
                  </a:lnTo>
                  <a:cubicBezTo>
                    <a:pt x="968" y="1035"/>
                    <a:pt x="1" y="2703"/>
                    <a:pt x="1" y="4704"/>
                  </a:cubicBezTo>
                  <a:cubicBezTo>
                    <a:pt x="1" y="6739"/>
                    <a:pt x="935" y="8407"/>
                    <a:pt x="2102" y="8407"/>
                  </a:cubicBezTo>
                  <a:lnTo>
                    <a:pt x="5038" y="9274"/>
                  </a:lnTo>
                  <a:cubicBezTo>
                    <a:pt x="3637" y="6305"/>
                    <a:pt x="3770" y="2869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6"/>
            <p:cNvSpPr/>
            <p:nvPr/>
          </p:nvSpPr>
          <p:spPr>
            <a:xfrm flipH="1">
              <a:off x="5288150" y="1879675"/>
              <a:ext cx="436175" cy="773900"/>
            </a:xfrm>
            <a:custGeom>
              <a:avLst/>
              <a:gdLst/>
              <a:ahLst/>
              <a:cxnLst/>
              <a:rect l="l" t="t" r="r" b="b"/>
              <a:pathLst>
                <a:path w="17447" h="30956" extrusionOk="0">
                  <a:moveTo>
                    <a:pt x="8740" y="0"/>
                  </a:moveTo>
                  <a:cubicBezTo>
                    <a:pt x="3937" y="0"/>
                    <a:pt x="1" y="6939"/>
                    <a:pt x="1" y="15478"/>
                  </a:cubicBezTo>
                  <a:cubicBezTo>
                    <a:pt x="1" y="24018"/>
                    <a:pt x="3937" y="30956"/>
                    <a:pt x="8740" y="30956"/>
                  </a:cubicBezTo>
                  <a:cubicBezTo>
                    <a:pt x="13544" y="30956"/>
                    <a:pt x="17446" y="24018"/>
                    <a:pt x="17446" y="15478"/>
                  </a:cubicBezTo>
                  <a:cubicBezTo>
                    <a:pt x="17446" y="6939"/>
                    <a:pt x="13544" y="0"/>
                    <a:pt x="874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6"/>
            <p:cNvSpPr/>
            <p:nvPr/>
          </p:nvSpPr>
          <p:spPr>
            <a:xfrm flipH="1">
              <a:off x="5498300" y="2125675"/>
              <a:ext cx="233525" cy="298575"/>
            </a:xfrm>
            <a:custGeom>
              <a:avLst/>
              <a:gdLst/>
              <a:ahLst/>
              <a:cxnLst/>
              <a:rect l="l" t="t" r="r" b="b"/>
              <a:pathLst>
                <a:path w="9341" h="11943" extrusionOk="0">
                  <a:moveTo>
                    <a:pt x="734" y="1"/>
                  </a:moveTo>
                  <a:lnTo>
                    <a:pt x="0" y="5905"/>
                  </a:lnTo>
                  <a:lnTo>
                    <a:pt x="934" y="11943"/>
                  </a:lnTo>
                  <a:lnTo>
                    <a:pt x="9040" y="9074"/>
                  </a:lnTo>
                  <a:lnTo>
                    <a:pt x="9340" y="2369"/>
                  </a:lnTo>
                  <a:lnTo>
                    <a:pt x="9040" y="220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6"/>
            <p:cNvSpPr/>
            <p:nvPr/>
          </p:nvSpPr>
          <p:spPr>
            <a:xfrm flipH="1">
              <a:off x="5498300" y="2125675"/>
              <a:ext cx="233525" cy="298575"/>
            </a:xfrm>
            <a:custGeom>
              <a:avLst/>
              <a:gdLst/>
              <a:ahLst/>
              <a:cxnLst/>
              <a:rect l="l" t="t" r="r" b="b"/>
              <a:pathLst>
                <a:path w="9341" h="11943" fill="none" extrusionOk="0">
                  <a:moveTo>
                    <a:pt x="9040" y="2202"/>
                  </a:moveTo>
                  <a:lnTo>
                    <a:pt x="734" y="1"/>
                  </a:lnTo>
                  <a:lnTo>
                    <a:pt x="0" y="5905"/>
                  </a:lnTo>
                  <a:lnTo>
                    <a:pt x="934" y="11943"/>
                  </a:lnTo>
                  <a:lnTo>
                    <a:pt x="9040" y="9074"/>
                  </a:lnTo>
                  <a:lnTo>
                    <a:pt x="9340" y="23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6"/>
            <p:cNvSpPr/>
            <p:nvPr/>
          </p:nvSpPr>
          <p:spPr>
            <a:xfrm flipH="1">
              <a:off x="5268150" y="1844650"/>
              <a:ext cx="475350" cy="843950"/>
            </a:xfrm>
            <a:custGeom>
              <a:avLst/>
              <a:gdLst/>
              <a:ahLst/>
              <a:cxnLst/>
              <a:rect l="l" t="t" r="r" b="b"/>
              <a:pathLst>
                <a:path w="19014" h="33758" extrusionOk="0">
                  <a:moveTo>
                    <a:pt x="9741" y="2402"/>
                  </a:moveTo>
                  <a:cubicBezTo>
                    <a:pt x="14110" y="2402"/>
                    <a:pt x="17680" y="8873"/>
                    <a:pt x="17680" y="16879"/>
                  </a:cubicBezTo>
                  <a:cubicBezTo>
                    <a:pt x="17680" y="24885"/>
                    <a:pt x="14110" y="31356"/>
                    <a:pt x="9741" y="31356"/>
                  </a:cubicBezTo>
                  <a:cubicBezTo>
                    <a:pt x="5371" y="31356"/>
                    <a:pt x="1835" y="24885"/>
                    <a:pt x="1835" y="16879"/>
                  </a:cubicBezTo>
                  <a:cubicBezTo>
                    <a:pt x="1835" y="8873"/>
                    <a:pt x="5371" y="2402"/>
                    <a:pt x="9741" y="2402"/>
                  </a:cubicBezTo>
                  <a:close/>
                  <a:moveTo>
                    <a:pt x="9507" y="0"/>
                  </a:moveTo>
                  <a:cubicBezTo>
                    <a:pt x="4270" y="0"/>
                    <a:pt x="0" y="7572"/>
                    <a:pt x="0" y="16879"/>
                  </a:cubicBezTo>
                  <a:cubicBezTo>
                    <a:pt x="0" y="26219"/>
                    <a:pt x="4270" y="33758"/>
                    <a:pt x="9507" y="33758"/>
                  </a:cubicBezTo>
                  <a:cubicBezTo>
                    <a:pt x="14744" y="33758"/>
                    <a:pt x="19014" y="26219"/>
                    <a:pt x="19014" y="16879"/>
                  </a:cubicBezTo>
                  <a:cubicBezTo>
                    <a:pt x="19014" y="7572"/>
                    <a:pt x="14744" y="0"/>
                    <a:pt x="950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6"/>
            <p:cNvSpPr/>
            <p:nvPr/>
          </p:nvSpPr>
          <p:spPr>
            <a:xfrm flipH="1">
              <a:off x="5457450" y="2180725"/>
              <a:ext cx="96750" cy="171800"/>
            </a:xfrm>
            <a:custGeom>
              <a:avLst/>
              <a:gdLst/>
              <a:ahLst/>
              <a:cxnLst/>
              <a:rect l="l" t="t" r="r" b="b"/>
              <a:pathLst>
                <a:path w="3870" h="6872" extrusionOk="0">
                  <a:moveTo>
                    <a:pt x="1935" y="0"/>
                  </a:moveTo>
                  <a:cubicBezTo>
                    <a:pt x="868" y="0"/>
                    <a:pt x="0" y="1535"/>
                    <a:pt x="0" y="3436"/>
                  </a:cubicBezTo>
                  <a:cubicBezTo>
                    <a:pt x="0" y="5337"/>
                    <a:pt x="868" y="6872"/>
                    <a:pt x="1935" y="6872"/>
                  </a:cubicBezTo>
                  <a:cubicBezTo>
                    <a:pt x="3003" y="6872"/>
                    <a:pt x="3870" y="5337"/>
                    <a:pt x="3870" y="3436"/>
                  </a:cubicBezTo>
                  <a:cubicBezTo>
                    <a:pt x="3870" y="1535"/>
                    <a:pt x="3003" y="0"/>
                    <a:pt x="193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6"/>
            <p:cNvSpPr/>
            <p:nvPr/>
          </p:nvSpPr>
          <p:spPr>
            <a:xfrm flipH="1">
              <a:off x="4844500" y="1813800"/>
              <a:ext cx="48400" cy="15025"/>
            </a:xfrm>
            <a:custGeom>
              <a:avLst/>
              <a:gdLst/>
              <a:ahLst/>
              <a:cxnLst/>
              <a:rect l="l" t="t" r="r" b="b"/>
              <a:pathLst>
                <a:path w="1936" h="601" fill="none" extrusionOk="0">
                  <a:moveTo>
                    <a:pt x="1" y="601"/>
                  </a:moveTo>
                  <a:lnTo>
                    <a:pt x="1935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6"/>
            <p:cNvSpPr/>
            <p:nvPr/>
          </p:nvSpPr>
          <p:spPr>
            <a:xfrm flipH="1">
              <a:off x="4952075" y="1847150"/>
              <a:ext cx="286075" cy="89250"/>
            </a:xfrm>
            <a:custGeom>
              <a:avLst/>
              <a:gdLst/>
              <a:ahLst/>
              <a:cxnLst/>
              <a:rect l="l" t="t" r="r" b="b"/>
              <a:pathLst>
                <a:path w="11443" h="3570" fill="none" extrusionOk="0">
                  <a:moveTo>
                    <a:pt x="1" y="3570"/>
                  </a:moveTo>
                  <a:lnTo>
                    <a:pt x="11442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6"/>
            <p:cNvSpPr/>
            <p:nvPr/>
          </p:nvSpPr>
          <p:spPr>
            <a:xfrm flipH="1">
              <a:off x="4938750" y="2245775"/>
              <a:ext cx="261875" cy="9200"/>
            </a:xfrm>
            <a:custGeom>
              <a:avLst/>
              <a:gdLst/>
              <a:ahLst/>
              <a:cxnLst/>
              <a:rect l="l" t="t" r="r" b="b"/>
              <a:pathLst>
                <a:path w="10475" h="368" fill="none" extrusionOk="0">
                  <a:moveTo>
                    <a:pt x="1" y="0"/>
                  </a:moveTo>
                  <a:lnTo>
                    <a:pt x="10475" y="367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6"/>
            <p:cNvSpPr/>
            <p:nvPr/>
          </p:nvSpPr>
          <p:spPr>
            <a:xfrm flipH="1">
              <a:off x="4928725" y="2631050"/>
              <a:ext cx="55075" cy="17525"/>
            </a:xfrm>
            <a:custGeom>
              <a:avLst/>
              <a:gdLst/>
              <a:ahLst/>
              <a:cxnLst/>
              <a:rect l="l" t="t" r="r" b="b"/>
              <a:pathLst>
                <a:path w="2203" h="701" fill="none" extrusionOk="0">
                  <a:moveTo>
                    <a:pt x="1" y="0"/>
                  </a:moveTo>
                  <a:lnTo>
                    <a:pt x="2202" y="70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6"/>
            <p:cNvSpPr/>
            <p:nvPr/>
          </p:nvSpPr>
          <p:spPr>
            <a:xfrm flipH="1">
              <a:off x="5026300" y="2555150"/>
              <a:ext cx="193500" cy="61750"/>
            </a:xfrm>
            <a:custGeom>
              <a:avLst/>
              <a:gdLst/>
              <a:ahLst/>
              <a:cxnLst/>
              <a:rect l="l" t="t" r="r" b="b"/>
              <a:pathLst>
                <a:path w="7740" h="2470" fill="none" extrusionOk="0">
                  <a:moveTo>
                    <a:pt x="1" y="1"/>
                  </a:moveTo>
                  <a:lnTo>
                    <a:pt x="7739" y="24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6"/>
            <p:cNvSpPr/>
            <p:nvPr/>
          </p:nvSpPr>
          <p:spPr>
            <a:xfrm flipH="1">
              <a:off x="5069675" y="2058125"/>
              <a:ext cx="140950" cy="18375"/>
            </a:xfrm>
            <a:custGeom>
              <a:avLst/>
              <a:gdLst/>
              <a:ahLst/>
              <a:cxnLst/>
              <a:rect l="l" t="t" r="r" b="b"/>
              <a:pathLst>
                <a:path w="5638" h="735" fill="none" extrusionOk="0">
                  <a:moveTo>
                    <a:pt x="1" y="735"/>
                  </a:moveTo>
                  <a:lnTo>
                    <a:pt x="5638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6"/>
            <p:cNvSpPr/>
            <p:nvPr/>
          </p:nvSpPr>
          <p:spPr>
            <a:xfrm flipH="1">
              <a:off x="5173075" y="2657725"/>
              <a:ext cx="102600" cy="85100"/>
            </a:xfrm>
            <a:custGeom>
              <a:avLst/>
              <a:gdLst/>
              <a:ahLst/>
              <a:cxnLst/>
              <a:rect l="l" t="t" r="r" b="b"/>
              <a:pathLst>
                <a:path w="4104" h="3404" fill="none" extrusionOk="0">
                  <a:moveTo>
                    <a:pt x="1" y="1"/>
                  </a:moveTo>
                  <a:lnTo>
                    <a:pt x="4104" y="3403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3" name="Picture 2" descr="Goku and his Nimbus by Abuthar on DeviantArt">
            <a:extLst>
              <a:ext uri="{FF2B5EF4-FFF2-40B4-BE49-F238E27FC236}">
                <a16:creationId xmlns:a16="http://schemas.microsoft.com/office/drawing/2014/main" id="{1DF9A42C-6CF9-00EE-EE25-2CD9AFF6D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24" y="1768098"/>
            <a:ext cx="2349988" cy="23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80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91919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4"/>
          <p:cNvSpPr/>
          <p:nvPr/>
        </p:nvSpPr>
        <p:spPr>
          <a:xfrm>
            <a:off x="3327138" y="1652975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5168671" y="2033200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4"/>
          <p:cNvSpPr/>
          <p:nvPr/>
        </p:nvSpPr>
        <p:spPr>
          <a:xfrm>
            <a:off x="7010229" y="2425577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1458575" y="1265163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ym typeface="Montserrat"/>
              </a:rPr>
              <a:t>TABLE OF</a:t>
            </a:r>
            <a: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dirty="0">
                <a:solidFill>
                  <a:schemeClr val="dk2"/>
                </a:solidFill>
                <a:cs typeface="Montserrat Medium"/>
                <a:sym typeface="Montserrat Medium"/>
              </a:rPr>
              <a:t>CONTENTS</a:t>
            </a:r>
            <a:endParaRPr dirty="0">
              <a:solidFill>
                <a:schemeClr val="dk2"/>
              </a:solidFill>
              <a:cs typeface="Montserrat Medium"/>
              <a:sym typeface="Montserrat Medium"/>
            </a:endParaRPr>
          </a:p>
        </p:txBody>
      </p:sp>
      <p:sp>
        <p:nvSpPr>
          <p:cNvPr id="844" name="Google Shape;844;p44"/>
          <p:cNvSpPr txBox="1">
            <a:spLocks noGrp="1"/>
          </p:cNvSpPr>
          <p:nvPr>
            <p:ph type="subTitle" idx="15"/>
          </p:nvPr>
        </p:nvSpPr>
        <p:spPr>
          <a:xfrm>
            <a:off x="6497079" y="35267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845" name="Google Shape;845;p44"/>
          <p:cNvSpPr txBox="1">
            <a:spLocks noGrp="1"/>
          </p:cNvSpPr>
          <p:nvPr>
            <p:ph type="subTitle" idx="8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6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847" name="Google Shape;847;p44"/>
          <p:cNvSpPr txBox="1">
            <a:spLocks noGrp="1"/>
          </p:cNvSpPr>
          <p:nvPr>
            <p:ph type="subTitle" idx="1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7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</a:t>
            </a:r>
            <a:endParaRPr/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2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50" name="Google Shape;850;p44"/>
          <p:cNvSpPr txBox="1">
            <a:spLocks noGrp="1"/>
          </p:cNvSpPr>
          <p:nvPr>
            <p:ph type="title" idx="5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51" name="Google Shape;851;p44"/>
          <p:cNvSpPr txBox="1">
            <a:spLocks noGrp="1"/>
          </p:cNvSpPr>
          <p:nvPr>
            <p:ph type="title" idx="3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52" name="Google Shape;852;p44"/>
          <p:cNvSpPr txBox="1">
            <a:spLocks noGrp="1"/>
          </p:cNvSpPr>
          <p:nvPr>
            <p:ph type="title" idx="4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53" name="Google Shape;853;p44"/>
          <p:cNvSpPr txBox="1">
            <a:spLocks noGrp="1"/>
          </p:cNvSpPr>
          <p:nvPr>
            <p:ph type="subTitle" idx="9"/>
          </p:nvPr>
        </p:nvSpPr>
        <p:spPr>
          <a:xfrm>
            <a:off x="972455" y="23578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1082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854" name="Google Shape;854;p44"/>
          <p:cNvSpPr txBox="1">
            <a:spLocks noGrp="1"/>
          </p:cNvSpPr>
          <p:nvPr>
            <p:ph type="subTitle" idx="13"/>
          </p:nvPr>
        </p:nvSpPr>
        <p:spPr>
          <a:xfrm>
            <a:off x="2813963" y="2754670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855" name="Google Shape;855;p44"/>
          <p:cNvSpPr txBox="1">
            <a:spLocks noGrp="1"/>
          </p:cNvSpPr>
          <p:nvPr>
            <p:ph type="subTitle" idx="14"/>
          </p:nvPr>
        </p:nvSpPr>
        <p:spPr>
          <a:xfrm>
            <a:off x="4655521" y="3139045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grpSp>
        <p:nvGrpSpPr>
          <p:cNvPr id="856" name="Google Shape;856;p44"/>
          <p:cNvGrpSpPr/>
          <p:nvPr/>
        </p:nvGrpSpPr>
        <p:grpSpPr>
          <a:xfrm>
            <a:off x="6691129" y="877497"/>
            <a:ext cx="1031961" cy="682865"/>
            <a:chOff x="2040800" y="2409925"/>
            <a:chExt cx="675500" cy="446989"/>
          </a:xfrm>
        </p:grpSpPr>
        <p:sp>
          <p:nvSpPr>
            <p:cNvPr id="857" name="Google Shape;857;p44"/>
            <p:cNvSpPr/>
            <p:nvPr/>
          </p:nvSpPr>
          <p:spPr>
            <a:xfrm>
              <a:off x="2040800" y="2409925"/>
              <a:ext cx="675500" cy="372550"/>
            </a:xfrm>
            <a:custGeom>
              <a:avLst/>
              <a:gdLst/>
              <a:ahLst/>
              <a:cxnLst/>
              <a:rect l="l" t="t" r="r" b="b"/>
              <a:pathLst>
                <a:path w="27020" h="14902" extrusionOk="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247186" y="2543314"/>
              <a:ext cx="262725" cy="313600"/>
            </a:xfrm>
            <a:custGeom>
              <a:avLst/>
              <a:gdLst/>
              <a:ahLst/>
              <a:cxnLst/>
              <a:rect l="l" t="t" r="r" b="b"/>
              <a:pathLst>
                <a:path w="10509" h="12544" extrusionOk="0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6"/>
          <p:cNvSpPr txBox="1">
            <a:spLocks noGrp="1"/>
          </p:cNvSpPr>
          <p:nvPr>
            <p:ph type="title"/>
          </p:nvPr>
        </p:nvSpPr>
        <p:spPr>
          <a:xfrm>
            <a:off x="3275252" y="1807172"/>
            <a:ext cx="5621242" cy="100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PRIMEIROS PASSOS EM </a:t>
            </a:r>
            <a:r>
              <a:rPr lang="en" sz="3600" dirty="0">
                <a:ln>
                  <a:solidFill>
                    <a:schemeClr val="bg1"/>
                  </a:solidFill>
                </a:ln>
                <a:noFill/>
              </a:rPr>
              <a:t>CLOUD COMPUTING</a:t>
            </a:r>
            <a:endParaRPr sz="3600" b="0" dirty="0">
              <a:ln>
                <a:solidFill>
                  <a:schemeClr val="bg1"/>
                </a:solidFill>
              </a:ln>
              <a:noFill/>
              <a:cs typeface="Montserrat Medium"/>
              <a:sym typeface="Montserrat Medium"/>
            </a:endParaRPr>
          </a:p>
        </p:txBody>
      </p:sp>
      <p:grpSp>
        <p:nvGrpSpPr>
          <p:cNvPr id="897" name="Google Shape;897;p46"/>
          <p:cNvGrpSpPr/>
          <p:nvPr/>
        </p:nvGrpSpPr>
        <p:grpSpPr>
          <a:xfrm>
            <a:off x="542013" y="1773052"/>
            <a:ext cx="2337664" cy="3594850"/>
            <a:chOff x="556725" y="1260211"/>
            <a:chExt cx="2609000" cy="4012108"/>
          </a:xfrm>
        </p:grpSpPr>
        <p:sp>
          <p:nvSpPr>
            <p:cNvPr id="898" name="Google Shape;898;p46"/>
            <p:cNvSpPr/>
            <p:nvPr/>
          </p:nvSpPr>
          <p:spPr>
            <a:xfrm>
              <a:off x="556725" y="3652379"/>
              <a:ext cx="920069" cy="1062121"/>
            </a:xfrm>
            <a:custGeom>
              <a:avLst/>
              <a:gdLst/>
              <a:ahLst/>
              <a:cxnLst/>
              <a:rect l="l" t="t" r="r" b="b"/>
              <a:pathLst>
                <a:path w="42774" h="49378" extrusionOk="0">
                  <a:moveTo>
                    <a:pt x="19915" y="0"/>
                  </a:moveTo>
                  <a:cubicBezTo>
                    <a:pt x="19915" y="0"/>
                    <a:pt x="7673" y="11942"/>
                    <a:pt x="3837" y="20048"/>
                  </a:cubicBezTo>
                  <a:cubicBezTo>
                    <a:pt x="1" y="28154"/>
                    <a:pt x="2169" y="27820"/>
                    <a:pt x="5938" y="30389"/>
                  </a:cubicBezTo>
                  <a:cubicBezTo>
                    <a:pt x="13444" y="35559"/>
                    <a:pt x="29488" y="42197"/>
                    <a:pt x="29488" y="42197"/>
                  </a:cubicBezTo>
                  <a:cubicBezTo>
                    <a:pt x="29488" y="42197"/>
                    <a:pt x="29789" y="47434"/>
                    <a:pt x="32491" y="49169"/>
                  </a:cubicBezTo>
                  <a:cubicBezTo>
                    <a:pt x="32711" y="49311"/>
                    <a:pt x="32964" y="49377"/>
                    <a:pt x="33241" y="49377"/>
                  </a:cubicBezTo>
                  <a:cubicBezTo>
                    <a:pt x="36401" y="49377"/>
                    <a:pt x="42773" y="40795"/>
                    <a:pt x="41731" y="39262"/>
                  </a:cubicBezTo>
                  <a:cubicBezTo>
                    <a:pt x="41054" y="38216"/>
                    <a:pt x="37909" y="38015"/>
                    <a:pt x="35585" y="38015"/>
                  </a:cubicBezTo>
                  <a:cubicBezTo>
                    <a:pt x="34126" y="38015"/>
                    <a:pt x="32991" y="38094"/>
                    <a:pt x="32991" y="38094"/>
                  </a:cubicBezTo>
                  <a:cubicBezTo>
                    <a:pt x="32991" y="38094"/>
                    <a:pt x="29155" y="36560"/>
                    <a:pt x="23751" y="32123"/>
                  </a:cubicBezTo>
                  <a:cubicBezTo>
                    <a:pt x="19882" y="29054"/>
                    <a:pt x="15845" y="26186"/>
                    <a:pt x="11642" y="23550"/>
                  </a:cubicBezTo>
                  <a:cubicBezTo>
                    <a:pt x="11642" y="23550"/>
                    <a:pt x="18314" y="14277"/>
                    <a:pt x="21850" y="11742"/>
                  </a:cubicBezTo>
                  <a:cubicBezTo>
                    <a:pt x="25386" y="9207"/>
                    <a:pt x="31090" y="5571"/>
                    <a:pt x="31090" y="5571"/>
                  </a:cubicBezTo>
                  <a:lnTo>
                    <a:pt x="19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556725" y="3652379"/>
              <a:ext cx="922026" cy="1095655"/>
            </a:xfrm>
            <a:custGeom>
              <a:avLst/>
              <a:gdLst/>
              <a:ahLst/>
              <a:cxnLst/>
              <a:rect l="l" t="t" r="r" b="b"/>
              <a:pathLst>
                <a:path w="42865" h="50937" fill="none" extrusionOk="0">
                  <a:moveTo>
                    <a:pt x="19915" y="0"/>
                  </a:moveTo>
                  <a:cubicBezTo>
                    <a:pt x="19915" y="0"/>
                    <a:pt x="7673" y="11942"/>
                    <a:pt x="3837" y="20048"/>
                  </a:cubicBezTo>
                  <a:cubicBezTo>
                    <a:pt x="1" y="28154"/>
                    <a:pt x="2169" y="27820"/>
                    <a:pt x="5938" y="30389"/>
                  </a:cubicBezTo>
                  <a:cubicBezTo>
                    <a:pt x="13444" y="35559"/>
                    <a:pt x="29488" y="42197"/>
                    <a:pt x="29488" y="42197"/>
                  </a:cubicBezTo>
                  <a:cubicBezTo>
                    <a:pt x="29488" y="42197"/>
                    <a:pt x="29789" y="47434"/>
                    <a:pt x="32491" y="49169"/>
                  </a:cubicBezTo>
                  <a:cubicBezTo>
                    <a:pt x="35226" y="50937"/>
                    <a:pt x="42865" y="40930"/>
                    <a:pt x="41731" y="39262"/>
                  </a:cubicBezTo>
                  <a:cubicBezTo>
                    <a:pt x="40630" y="37560"/>
                    <a:pt x="32991" y="38094"/>
                    <a:pt x="32991" y="38094"/>
                  </a:cubicBezTo>
                  <a:cubicBezTo>
                    <a:pt x="32991" y="38094"/>
                    <a:pt x="29155" y="36560"/>
                    <a:pt x="23751" y="32123"/>
                  </a:cubicBezTo>
                  <a:cubicBezTo>
                    <a:pt x="19882" y="29054"/>
                    <a:pt x="15845" y="26186"/>
                    <a:pt x="11642" y="23550"/>
                  </a:cubicBezTo>
                  <a:cubicBezTo>
                    <a:pt x="11642" y="23550"/>
                    <a:pt x="18314" y="14277"/>
                    <a:pt x="21850" y="11742"/>
                  </a:cubicBezTo>
                  <a:cubicBezTo>
                    <a:pt x="25386" y="9207"/>
                    <a:pt x="31090" y="5571"/>
                    <a:pt x="31090" y="557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1094186" y="4274212"/>
              <a:ext cx="958615" cy="998107"/>
            </a:xfrm>
            <a:custGeom>
              <a:avLst/>
              <a:gdLst/>
              <a:ahLst/>
              <a:cxnLst/>
              <a:rect l="l" t="t" r="r" b="b"/>
              <a:pathLst>
                <a:path w="44566" h="46402" extrusionOk="0">
                  <a:moveTo>
                    <a:pt x="27427" y="1"/>
                  </a:moveTo>
                  <a:cubicBezTo>
                    <a:pt x="19283" y="1"/>
                    <a:pt x="9273" y="7074"/>
                    <a:pt x="9273" y="7074"/>
                  </a:cubicBezTo>
                  <a:cubicBezTo>
                    <a:pt x="9273" y="7074"/>
                    <a:pt x="634" y="20083"/>
                    <a:pt x="334" y="31391"/>
                  </a:cubicBezTo>
                  <a:cubicBezTo>
                    <a:pt x="267" y="33293"/>
                    <a:pt x="500" y="35194"/>
                    <a:pt x="1001" y="36995"/>
                  </a:cubicBezTo>
                  <a:lnTo>
                    <a:pt x="0" y="43066"/>
                  </a:lnTo>
                  <a:cubicBezTo>
                    <a:pt x="0" y="43066"/>
                    <a:pt x="7072" y="46235"/>
                    <a:pt x="18180" y="46402"/>
                  </a:cubicBezTo>
                  <a:lnTo>
                    <a:pt x="18880" y="40598"/>
                  </a:lnTo>
                  <a:lnTo>
                    <a:pt x="21415" y="39230"/>
                  </a:lnTo>
                  <a:cubicBezTo>
                    <a:pt x="22049" y="39797"/>
                    <a:pt x="22449" y="40564"/>
                    <a:pt x="22583" y="41398"/>
                  </a:cubicBezTo>
                  <a:cubicBezTo>
                    <a:pt x="22750" y="42232"/>
                    <a:pt x="22883" y="44934"/>
                    <a:pt x="22950" y="46402"/>
                  </a:cubicBezTo>
                  <a:cubicBezTo>
                    <a:pt x="23383" y="46369"/>
                    <a:pt x="23850" y="46335"/>
                    <a:pt x="24284" y="46302"/>
                  </a:cubicBezTo>
                  <a:cubicBezTo>
                    <a:pt x="30322" y="45835"/>
                    <a:pt x="37293" y="44067"/>
                    <a:pt x="44565" y="41632"/>
                  </a:cubicBezTo>
                  <a:cubicBezTo>
                    <a:pt x="44565" y="41632"/>
                    <a:pt x="42197" y="15747"/>
                    <a:pt x="35625" y="4439"/>
                  </a:cubicBezTo>
                  <a:cubicBezTo>
                    <a:pt x="33729" y="1165"/>
                    <a:pt x="30732" y="1"/>
                    <a:pt x="274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1094186" y="4870479"/>
              <a:ext cx="765605" cy="401828"/>
            </a:xfrm>
            <a:custGeom>
              <a:avLst/>
              <a:gdLst/>
              <a:ahLst/>
              <a:cxnLst/>
              <a:rect l="l" t="t" r="r" b="b"/>
              <a:pathLst>
                <a:path w="35593" h="18681" extrusionOk="0">
                  <a:moveTo>
                    <a:pt x="15278" y="1"/>
                  </a:moveTo>
                  <a:lnTo>
                    <a:pt x="15278" y="1"/>
                  </a:lnTo>
                  <a:cubicBezTo>
                    <a:pt x="14143" y="3103"/>
                    <a:pt x="15278" y="6239"/>
                    <a:pt x="15278" y="6239"/>
                  </a:cubicBezTo>
                  <a:cubicBezTo>
                    <a:pt x="15278" y="6239"/>
                    <a:pt x="12167" y="9051"/>
                    <a:pt x="7993" y="9051"/>
                  </a:cubicBezTo>
                  <a:cubicBezTo>
                    <a:pt x="7531" y="9051"/>
                    <a:pt x="7056" y="9017"/>
                    <a:pt x="6571" y="8941"/>
                  </a:cubicBezTo>
                  <a:cubicBezTo>
                    <a:pt x="3669" y="8507"/>
                    <a:pt x="1534" y="5772"/>
                    <a:pt x="334" y="3670"/>
                  </a:cubicBezTo>
                  <a:lnTo>
                    <a:pt x="334" y="3670"/>
                  </a:lnTo>
                  <a:cubicBezTo>
                    <a:pt x="267" y="5572"/>
                    <a:pt x="467" y="7473"/>
                    <a:pt x="1001" y="9274"/>
                  </a:cubicBezTo>
                  <a:lnTo>
                    <a:pt x="0" y="15345"/>
                  </a:lnTo>
                  <a:cubicBezTo>
                    <a:pt x="0" y="15345"/>
                    <a:pt x="7038" y="18514"/>
                    <a:pt x="18146" y="18681"/>
                  </a:cubicBezTo>
                  <a:lnTo>
                    <a:pt x="18847" y="12877"/>
                  </a:lnTo>
                  <a:lnTo>
                    <a:pt x="21415" y="11509"/>
                  </a:lnTo>
                  <a:cubicBezTo>
                    <a:pt x="22016" y="12076"/>
                    <a:pt x="22416" y="12843"/>
                    <a:pt x="22583" y="13677"/>
                  </a:cubicBezTo>
                  <a:cubicBezTo>
                    <a:pt x="22716" y="14511"/>
                    <a:pt x="22850" y="17213"/>
                    <a:pt x="22916" y="18681"/>
                  </a:cubicBezTo>
                  <a:cubicBezTo>
                    <a:pt x="23383" y="18648"/>
                    <a:pt x="23817" y="18614"/>
                    <a:pt x="24251" y="18581"/>
                  </a:cubicBezTo>
                  <a:cubicBezTo>
                    <a:pt x="24451" y="17914"/>
                    <a:pt x="24451" y="17213"/>
                    <a:pt x="24251" y="16546"/>
                  </a:cubicBezTo>
                  <a:lnTo>
                    <a:pt x="24251" y="16546"/>
                  </a:lnTo>
                  <a:cubicBezTo>
                    <a:pt x="24251" y="16546"/>
                    <a:pt x="24918" y="16917"/>
                    <a:pt x="25560" y="16917"/>
                  </a:cubicBezTo>
                  <a:cubicBezTo>
                    <a:pt x="25881" y="16917"/>
                    <a:pt x="26197" y="16824"/>
                    <a:pt x="26419" y="16546"/>
                  </a:cubicBezTo>
                  <a:cubicBezTo>
                    <a:pt x="27086" y="15712"/>
                    <a:pt x="24551" y="13310"/>
                    <a:pt x="24284" y="13044"/>
                  </a:cubicBezTo>
                  <a:lnTo>
                    <a:pt x="24284" y="13044"/>
                  </a:lnTo>
                  <a:cubicBezTo>
                    <a:pt x="25505" y="14115"/>
                    <a:pt x="27448" y="14497"/>
                    <a:pt x="29333" y="14497"/>
                  </a:cubicBezTo>
                  <a:cubicBezTo>
                    <a:pt x="32084" y="14497"/>
                    <a:pt x="34712" y="13683"/>
                    <a:pt x="34792" y="13010"/>
                  </a:cubicBezTo>
                  <a:cubicBezTo>
                    <a:pt x="34925" y="11909"/>
                    <a:pt x="31689" y="11909"/>
                    <a:pt x="31689" y="11876"/>
                  </a:cubicBezTo>
                  <a:cubicBezTo>
                    <a:pt x="33090" y="11509"/>
                    <a:pt x="35459" y="8073"/>
                    <a:pt x="35592" y="7873"/>
                  </a:cubicBezTo>
                  <a:lnTo>
                    <a:pt x="35592" y="7873"/>
                  </a:lnTo>
                  <a:cubicBezTo>
                    <a:pt x="35513" y="7953"/>
                    <a:pt x="34258" y="9249"/>
                    <a:pt x="29114" y="9249"/>
                  </a:cubicBezTo>
                  <a:cubicBezTo>
                    <a:pt x="27773" y="9249"/>
                    <a:pt x="26168" y="9161"/>
                    <a:pt x="24251" y="8941"/>
                  </a:cubicBezTo>
                  <a:cubicBezTo>
                    <a:pt x="14744" y="7873"/>
                    <a:pt x="15278" y="2"/>
                    <a:pt x="15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1038928" y="4125731"/>
              <a:ext cx="1013874" cy="1074855"/>
            </a:xfrm>
            <a:custGeom>
              <a:avLst/>
              <a:gdLst/>
              <a:ahLst/>
              <a:cxnLst/>
              <a:rect l="l" t="t" r="r" b="b"/>
              <a:pathLst>
                <a:path w="47135" h="49970" fill="none" extrusionOk="0">
                  <a:moveTo>
                    <a:pt x="47134" y="48535"/>
                  </a:moveTo>
                  <a:cubicBezTo>
                    <a:pt x="47134" y="48535"/>
                    <a:pt x="44766" y="22683"/>
                    <a:pt x="38194" y="11342"/>
                  </a:cubicBezTo>
                  <a:cubicBezTo>
                    <a:pt x="31656" y="0"/>
                    <a:pt x="11842" y="13977"/>
                    <a:pt x="11842" y="13977"/>
                  </a:cubicBezTo>
                  <a:cubicBezTo>
                    <a:pt x="11842" y="13977"/>
                    <a:pt x="1" y="31823"/>
                    <a:pt x="3570" y="43932"/>
                  </a:cubicBezTo>
                  <a:lnTo>
                    <a:pt x="2569" y="49969"/>
                  </a:lnTo>
                </a:path>
              </a:pathLst>
            </a:custGeom>
            <a:noFill/>
            <a:ln w="11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1734202" y="3538092"/>
              <a:ext cx="452183" cy="714777"/>
            </a:xfrm>
            <a:custGeom>
              <a:avLst/>
              <a:gdLst/>
              <a:ahLst/>
              <a:cxnLst/>
              <a:rect l="l" t="t" r="r" b="b"/>
              <a:pathLst>
                <a:path w="21022" h="33230" extrusionOk="0">
                  <a:moveTo>
                    <a:pt x="4704" y="1"/>
                  </a:moveTo>
                  <a:lnTo>
                    <a:pt x="1" y="3637"/>
                  </a:lnTo>
                  <a:cubicBezTo>
                    <a:pt x="6605" y="13310"/>
                    <a:pt x="9107" y="31457"/>
                    <a:pt x="15045" y="32924"/>
                  </a:cubicBezTo>
                  <a:cubicBezTo>
                    <a:pt x="15873" y="33133"/>
                    <a:pt x="16588" y="33230"/>
                    <a:pt x="17203" y="33230"/>
                  </a:cubicBezTo>
                  <a:cubicBezTo>
                    <a:pt x="21021" y="33230"/>
                    <a:pt x="20968" y="29480"/>
                    <a:pt x="20048" y="25286"/>
                  </a:cubicBezTo>
                  <a:cubicBezTo>
                    <a:pt x="18981" y="20415"/>
                    <a:pt x="6038" y="3437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1734202" y="3538092"/>
              <a:ext cx="454205" cy="740503"/>
            </a:xfrm>
            <a:custGeom>
              <a:avLst/>
              <a:gdLst/>
              <a:ahLst/>
              <a:cxnLst/>
              <a:rect l="l" t="t" r="r" b="b"/>
              <a:pathLst>
                <a:path w="21116" h="34426" fill="none" extrusionOk="0">
                  <a:moveTo>
                    <a:pt x="4704" y="1"/>
                  </a:moveTo>
                  <a:cubicBezTo>
                    <a:pt x="6038" y="3437"/>
                    <a:pt x="18981" y="20415"/>
                    <a:pt x="20048" y="25286"/>
                  </a:cubicBezTo>
                  <a:cubicBezTo>
                    <a:pt x="21116" y="30156"/>
                    <a:pt x="21016" y="34425"/>
                    <a:pt x="15045" y="32924"/>
                  </a:cubicBezTo>
                  <a:cubicBezTo>
                    <a:pt x="9107" y="31457"/>
                    <a:pt x="6605" y="13310"/>
                    <a:pt x="1" y="3637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1550531" y="3293442"/>
              <a:ext cx="288449" cy="336459"/>
            </a:xfrm>
            <a:custGeom>
              <a:avLst/>
              <a:gdLst/>
              <a:ahLst/>
              <a:cxnLst/>
              <a:rect l="l" t="t" r="r" b="b"/>
              <a:pathLst>
                <a:path w="13410" h="15642" extrusionOk="0">
                  <a:moveTo>
                    <a:pt x="3036" y="0"/>
                  </a:moveTo>
                  <a:lnTo>
                    <a:pt x="0" y="167"/>
                  </a:lnTo>
                  <a:cubicBezTo>
                    <a:pt x="0" y="167"/>
                    <a:pt x="0" y="1420"/>
                    <a:pt x="2262" y="1420"/>
                  </a:cubicBezTo>
                  <a:cubicBezTo>
                    <a:pt x="2420" y="1420"/>
                    <a:pt x="2588" y="1414"/>
                    <a:pt x="2769" y="1401"/>
                  </a:cubicBezTo>
                  <a:lnTo>
                    <a:pt x="4604" y="2869"/>
                  </a:lnTo>
                  <a:cubicBezTo>
                    <a:pt x="4604" y="2869"/>
                    <a:pt x="2869" y="3402"/>
                    <a:pt x="2769" y="4170"/>
                  </a:cubicBezTo>
                  <a:cubicBezTo>
                    <a:pt x="2669" y="4970"/>
                    <a:pt x="1735" y="5004"/>
                    <a:pt x="1835" y="6071"/>
                  </a:cubicBezTo>
                  <a:cubicBezTo>
                    <a:pt x="1935" y="7138"/>
                    <a:pt x="1435" y="7272"/>
                    <a:pt x="2302" y="8640"/>
                  </a:cubicBezTo>
                  <a:cubicBezTo>
                    <a:pt x="2942" y="9600"/>
                    <a:pt x="3583" y="9792"/>
                    <a:pt x="3993" y="9792"/>
                  </a:cubicBezTo>
                  <a:cubicBezTo>
                    <a:pt x="4266" y="9792"/>
                    <a:pt x="4437" y="9707"/>
                    <a:pt x="4437" y="9707"/>
                  </a:cubicBezTo>
                  <a:cubicBezTo>
                    <a:pt x="4437" y="9707"/>
                    <a:pt x="5304" y="14310"/>
                    <a:pt x="6271" y="15211"/>
                  </a:cubicBezTo>
                  <a:cubicBezTo>
                    <a:pt x="6588" y="15507"/>
                    <a:pt x="7120" y="15642"/>
                    <a:pt x="7746" y="15642"/>
                  </a:cubicBezTo>
                  <a:cubicBezTo>
                    <a:pt x="8109" y="15642"/>
                    <a:pt x="8503" y="15597"/>
                    <a:pt x="8907" y="15511"/>
                  </a:cubicBezTo>
                  <a:lnTo>
                    <a:pt x="12643" y="13376"/>
                  </a:lnTo>
                  <a:cubicBezTo>
                    <a:pt x="13210" y="12709"/>
                    <a:pt x="13410" y="11808"/>
                    <a:pt x="13143" y="10941"/>
                  </a:cubicBezTo>
                  <a:cubicBezTo>
                    <a:pt x="12843" y="9240"/>
                    <a:pt x="12242" y="7572"/>
                    <a:pt x="11408" y="6038"/>
                  </a:cubicBezTo>
                  <a:cubicBezTo>
                    <a:pt x="10151" y="3986"/>
                    <a:pt x="11060" y="1968"/>
                    <a:pt x="10228" y="1968"/>
                  </a:cubicBezTo>
                  <a:cubicBezTo>
                    <a:pt x="10222" y="1968"/>
                    <a:pt x="10215" y="1968"/>
                    <a:pt x="10208" y="1968"/>
                  </a:cubicBezTo>
                  <a:cubicBezTo>
                    <a:pt x="9340" y="2035"/>
                    <a:pt x="9174" y="3903"/>
                    <a:pt x="9174" y="3903"/>
                  </a:cubicBezTo>
                  <a:cubicBezTo>
                    <a:pt x="9174" y="3903"/>
                    <a:pt x="7506" y="2035"/>
                    <a:pt x="6472" y="1468"/>
                  </a:cubicBezTo>
                  <a:cubicBezTo>
                    <a:pt x="6005" y="1234"/>
                    <a:pt x="3036" y="0"/>
                    <a:pt x="3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1550531" y="3293442"/>
              <a:ext cx="288449" cy="338675"/>
            </a:xfrm>
            <a:custGeom>
              <a:avLst/>
              <a:gdLst/>
              <a:ahLst/>
              <a:cxnLst/>
              <a:rect l="l" t="t" r="r" b="b"/>
              <a:pathLst>
                <a:path w="13410" h="15745" fill="none" extrusionOk="0">
                  <a:moveTo>
                    <a:pt x="12643" y="13376"/>
                  </a:moveTo>
                  <a:cubicBezTo>
                    <a:pt x="13210" y="12709"/>
                    <a:pt x="13410" y="11808"/>
                    <a:pt x="13143" y="10941"/>
                  </a:cubicBezTo>
                  <a:cubicBezTo>
                    <a:pt x="12843" y="9240"/>
                    <a:pt x="12242" y="7572"/>
                    <a:pt x="11408" y="6038"/>
                  </a:cubicBezTo>
                  <a:cubicBezTo>
                    <a:pt x="10141" y="3970"/>
                    <a:pt x="11075" y="1935"/>
                    <a:pt x="10208" y="1968"/>
                  </a:cubicBezTo>
                  <a:cubicBezTo>
                    <a:pt x="9340" y="2035"/>
                    <a:pt x="9174" y="3903"/>
                    <a:pt x="9174" y="3903"/>
                  </a:cubicBezTo>
                  <a:cubicBezTo>
                    <a:pt x="9174" y="3903"/>
                    <a:pt x="7506" y="2035"/>
                    <a:pt x="6472" y="1468"/>
                  </a:cubicBezTo>
                  <a:cubicBezTo>
                    <a:pt x="6005" y="1234"/>
                    <a:pt x="3036" y="0"/>
                    <a:pt x="3036" y="0"/>
                  </a:cubicBezTo>
                  <a:lnTo>
                    <a:pt x="0" y="167"/>
                  </a:lnTo>
                  <a:cubicBezTo>
                    <a:pt x="0" y="167"/>
                    <a:pt x="0" y="1601"/>
                    <a:pt x="2769" y="1401"/>
                  </a:cubicBezTo>
                  <a:lnTo>
                    <a:pt x="4604" y="2869"/>
                  </a:lnTo>
                  <a:cubicBezTo>
                    <a:pt x="4604" y="2869"/>
                    <a:pt x="2869" y="3402"/>
                    <a:pt x="2769" y="4170"/>
                  </a:cubicBezTo>
                  <a:cubicBezTo>
                    <a:pt x="2669" y="4970"/>
                    <a:pt x="1735" y="5004"/>
                    <a:pt x="1835" y="6071"/>
                  </a:cubicBezTo>
                  <a:cubicBezTo>
                    <a:pt x="1935" y="7138"/>
                    <a:pt x="1435" y="7272"/>
                    <a:pt x="2302" y="8640"/>
                  </a:cubicBezTo>
                  <a:cubicBezTo>
                    <a:pt x="3369" y="10241"/>
                    <a:pt x="4437" y="9707"/>
                    <a:pt x="4437" y="9707"/>
                  </a:cubicBezTo>
                  <a:cubicBezTo>
                    <a:pt x="4437" y="9707"/>
                    <a:pt x="5304" y="14310"/>
                    <a:pt x="6271" y="15211"/>
                  </a:cubicBezTo>
                  <a:cubicBezTo>
                    <a:pt x="6772" y="15678"/>
                    <a:pt x="7806" y="15745"/>
                    <a:pt x="8907" y="1551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1610070" y="3382405"/>
              <a:ext cx="104797" cy="81093"/>
            </a:xfrm>
            <a:custGeom>
              <a:avLst/>
              <a:gdLst/>
              <a:ahLst/>
              <a:cxnLst/>
              <a:rect l="l" t="t" r="r" b="b"/>
              <a:pathLst>
                <a:path w="4872" h="3770" fill="none" extrusionOk="0">
                  <a:moveTo>
                    <a:pt x="1" y="67"/>
                  </a:moveTo>
                  <a:cubicBezTo>
                    <a:pt x="1" y="67"/>
                    <a:pt x="1068" y="2502"/>
                    <a:pt x="1702" y="3136"/>
                  </a:cubicBezTo>
                  <a:cubicBezTo>
                    <a:pt x="2336" y="3770"/>
                    <a:pt x="3470" y="3103"/>
                    <a:pt x="3904" y="3036"/>
                  </a:cubicBezTo>
                  <a:cubicBezTo>
                    <a:pt x="4471" y="2969"/>
                    <a:pt x="4871" y="3036"/>
                    <a:pt x="4771" y="2802"/>
                  </a:cubicBezTo>
                  <a:cubicBezTo>
                    <a:pt x="4304" y="1568"/>
                    <a:pt x="2936" y="1868"/>
                    <a:pt x="2936" y="1868"/>
                  </a:cubicBezTo>
                  <a:cubicBezTo>
                    <a:pt x="2936" y="1868"/>
                    <a:pt x="2536" y="534"/>
                    <a:pt x="1736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1732051" y="3377372"/>
              <a:ext cx="19402" cy="107658"/>
            </a:xfrm>
            <a:custGeom>
              <a:avLst/>
              <a:gdLst/>
              <a:ahLst/>
              <a:cxnLst/>
              <a:rect l="l" t="t" r="r" b="b"/>
              <a:pathLst>
                <a:path w="902" h="5005" fill="none" extrusionOk="0">
                  <a:moveTo>
                    <a:pt x="735" y="1"/>
                  </a:moveTo>
                  <a:cubicBezTo>
                    <a:pt x="701" y="635"/>
                    <a:pt x="768" y="1268"/>
                    <a:pt x="901" y="1869"/>
                  </a:cubicBezTo>
                  <a:cubicBezTo>
                    <a:pt x="901" y="1869"/>
                    <a:pt x="1" y="4004"/>
                    <a:pt x="167" y="5004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1589980" y="3428328"/>
              <a:ext cx="117703" cy="53818"/>
            </a:xfrm>
            <a:custGeom>
              <a:avLst/>
              <a:gdLst/>
              <a:ahLst/>
              <a:cxnLst/>
              <a:rect l="l" t="t" r="r" b="b"/>
              <a:pathLst>
                <a:path w="5472" h="2502" fill="none" extrusionOk="0">
                  <a:moveTo>
                    <a:pt x="1" y="0"/>
                  </a:moveTo>
                  <a:cubicBezTo>
                    <a:pt x="401" y="901"/>
                    <a:pt x="1302" y="2135"/>
                    <a:pt x="2069" y="2302"/>
                  </a:cubicBezTo>
                  <a:cubicBezTo>
                    <a:pt x="2870" y="2502"/>
                    <a:pt x="5472" y="1768"/>
                    <a:pt x="5271" y="867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1658875" y="3374511"/>
              <a:ext cx="11486" cy="18671"/>
            </a:xfrm>
            <a:custGeom>
              <a:avLst/>
              <a:gdLst/>
              <a:ahLst/>
              <a:cxnLst/>
              <a:rect l="l" t="t" r="r" b="b"/>
              <a:pathLst>
                <a:path w="534" h="868" fill="none" extrusionOk="0">
                  <a:moveTo>
                    <a:pt x="0" y="868"/>
                  </a:moveTo>
                  <a:cubicBezTo>
                    <a:pt x="0" y="868"/>
                    <a:pt x="534" y="868"/>
                    <a:pt x="534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1649540" y="3345818"/>
              <a:ext cx="34459" cy="17961"/>
            </a:xfrm>
            <a:custGeom>
              <a:avLst/>
              <a:gdLst/>
              <a:ahLst/>
              <a:cxnLst/>
              <a:rect l="l" t="t" r="r" b="b"/>
              <a:pathLst>
                <a:path w="1602" h="835" fill="none" extrusionOk="0">
                  <a:moveTo>
                    <a:pt x="1" y="467"/>
                  </a:moveTo>
                  <a:cubicBezTo>
                    <a:pt x="1" y="467"/>
                    <a:pt x="1101" y="834"/>
                    <a:pt x="1602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994446" y="2686460"/>
              <a:ext cx="661562" cy="627769"/>
            </a:xfrm>
            <a:custGeom>
              <a:avLst/>
              <a:gdLst/>
              <a:ahLst/>
              <a:cxnLst/>
              <a:rect l="l" t="t" r="r" b="b"/>
              <a:pathLst>
                <a:path w="30756" h="29185" extrusionOk="0">
                  <a:moveTo>
                    <a:pt x="15571" y="0"/>
                  </a:moveTo>
                  <a:cubicBezTo>
                    <a:pt x="10667" y="0"/>
                    <a:pt x="5759" y="2143"/>
                    <a:pt x="4437" y="6737"/>
                  </a:cubicBezTo>
                  <a:cubicBezTo>
                    <a:pt x="0" y="22014"/>
                    <a:pt x="18580" y="27618"/>
                    <a:pt x="18580" y="27618"/>
                  </a:cubicBezTo>
                  <a:cubicBezTo>
                    <a:pt x="19736" y="28341"/>
                    <a:pt x="24123" y="29184"/>
                    <a:pt x="26876" y="29184"/>
                  </a:cubicBezTo>
                  <a:cubicBezTo>
                    <a:pt x="27938" y="29184"/>
                    <a:pt x="28757" y="29059"/>
                    <a:pt x="29054" y="28753"/>
                  </a:cubicBezTo>
                  <a:cubicBezTo>
                    <a:pt x="30122" y="27652"/>
                    <a:pt x="29888" y="26017"/>
                    <a:pt x="30322" y="21714"/>
                  </a:cubicBezTo>
                  <a:cubicBezTo>
                    <a:pt x="30756" y="17444"/>
                    <a:pt x="28821" y="15610"/>
                    <a:pt x="28621" y="13141"/>
                  </a:cubicBezTo>
                  <a:cubicBezTo>
                    <a:pt x="28421" y="10640"/>
                    <a:pt x="29888" y="12207"/>
                    <a:pt x="26286" y="5169"/>
                  </a:cubicBezTo>
                  <a:cubicBezTo>
                    <a:pt x="24562" y="1802"/>
                    <a:pt x="20068" y="0"/>
                    <a:pt x="15571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1187452" y="3179331"/>
              <a:ext cx="349451" cy="350591"/>
            </a:xfrm>
            <a:custGeom>
              <a:avLst/>
              <a:gdLst/>
              <a:ahLst/>
              <a:cxnLst/>
              <a:rect l="l" t="t" r="r" b="b"/>
              <a:pathLst>
                <a:path w="16246" h="16299" extrusionOk="0">
                  <a:moveTo>
                    <a:pt x="868" y="1"/>
                  </a:moveTo>
                  <a:lnTo>
                    <a:pt x="868" y="1"/>
                  </a:lnTo>
                  <a:cubicBezTo>
                    <a:pt x="2035" y="2469"/>
                    <a:pt x="2402" y="12777"/>
                    <a:pt x="0" y="15212"/>
                  </a:cubicBezTo>
                  <a:cubicBezTo>
                    <a:pt x="0" y="15212"/>
                    <a:pt x="2500" y="16298"/>
                    <a:pt x="6615" y="16298"/>
                  </a:cubicBezTo>
                  <a:cubicBezTo>
                    <a:pt x="9069" y="16298"/>
                    <a:pt x="12097" y="15912"/>
                    <a:pt x="15512" y="14678"/>
                  </a:cubicBezTo>
                  <a:cubicBezTo>
                    <a:pt x="15512" y="14678"/>
                    <a:pt x="12743" y="11176"/>
                    <a:pt x="12743" y="8140"/>
                  </a:cubicBezTo>
                  <a:cubicBezTo>
                    <a:pt x="12743" y="5105"/>
                    <a:pt x="16245" y="4704"/>
                    <a:pt x="16245" y="4704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1187452" y="3179330"/>
              <a:ext cx="349451" cy="386771"/>
            </a:xfrm>
            <a:custGeom>
              <a:avLst/>
              <a:gdLst/>
              <a:ahLst/>
              <a:cxnLst/>
              <a:rect l="l" t="t" r="r" b="b"/>
              <a:pathLst>
                <a:path w="16246" h="17981" fill="none" extrusionOk="0">
                  <a:moveTo>
                    <a:pt x="868" y="1"/>
                  </a:moveTo>
                  <a:cubicBezTo>
                    <a:pt x="2035" y="2469"/>
                    <a:pt x="2402" y="12777"/>
                    <a:pt x="0" y="15212"/>
                  </a:cubicBezTo>
                  <a:cubicBezTo>
                    <a:pt x="0" y="15212"/>
                    <a:pt x="6372" y="17981"/>
                    <a:pt x="15512" y="14678"/>
                  </a:cubicBezTo>
                  <a:cubicBezTo>
                    <a:pt x="15512" y="14678"/>
                    <a:pt x="12743" y="11176"/>
                    <a:pt x="12743" y="8140"/>
                  </a:cubicBezTo>
                  <a:cubicBezTo>
                    <a:pt x="12743" y="5105"/>
                    <a:pt x="16245" y="4704"/>
                    <a:pt x="16245" y="4704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1478758" y="2902007"/>
              <a:ext cx="136352" cy="118176"/>
            </a:xfrm>
            <a:custGeom>
              <a:avLst/>
              <a:gdLst/>
              <a:ahLst/>
              <a:cxnLst/>
              <a:rect l="l" t="t" r="r" b="b"/>
              <a:pathLst>
                <a:path w="6339" h="5494" extrusionOk="0">
                  <a:moveTo>
                    <a:pt x="3327" y="1"/>
                  </a:moveTo>
                  <a:cubicBezTo>
                    <a:pt x="604" y="1"/>
                    <a:pt x="0" y="3687"/>
                    <a:pt x="0" y="3687"/>
                  </a:cubicBezTo>
                  <a:cubicBezTo>
                    <a:pt x="570" y="3216"/>
                    <a:pt x="1070" y="3031"/>
                    <a:pt x="1509" y="3031"/>
                  </a:cubicBezTo>
                  <a:cubicBezTo>
                    <a:pt x="3108" y="3031"/>
                    <a:pt x="3882" y="5494"/>
                    <a:pt x="4212" y="5494"/>
                  </a:cubicBezTo>
                  <a:cubicBezTo>
                    <a:pt x="4221" y="5494"/>
                    <a:pt x="4229" y="5492"/>
                    <a:pt x="4237" y="5489"/>
                  </a:cubicBezTo>
                  <a:cubicBezTo>
                    <a:pt x="4637" y="5355"/>
                    <a:pt x="5104" y="3687"/>
                    <a:pt x="5104" y="3687"/>
                  </a:cubicBezTo>
                  <a:lnTo>
                    <a:pt x="4237" y="3687"/>
                  </a:lnTo>
                  <a:cubicBezTo>
                    <a:pt x="5438" y="2954"/>
                    <a:pt x="6338" y="1152"/>
                    <a:pt x="5971" y="919"/>
                  </a:cubicBezTo>
                  <a:cubicBezTo>
                    <a:pt x="4922" y="261"/>
                    <a:pt x="4049" y="1"/>
                    <a:pt x="3327" y="1"/>
                  </a:cubicBezTo>
                  <a:close/>
                </a:path>
              </a:pathLst>
            </a:custGeom>
            <a:solidFill>
              <a:srgbClr val="D0E1A3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931298" y="2631275"/>
              <a:ext cx="732588" cy="886277"/>
            </a:xfrm>
            <a:custGeom>
              <a:avLst/>
              <a:gdLst/>
              <a:ahLst/>
              <a:cxnLst/>
              <a:rect l="l" t="t" r="r" b="b"/>
              <a:pathLst>
                <a:path w="34058" h="41203" extrusionOk="0">
                  <a:moveTo>
                    <a:pt x="17524" y="1"/>
                  </a:moveTo>
                  <a:cubicBezTo>
                    <a:pt x="11317" y="1"/>
                    <a:pt x="4566" y="2996"/>
                    <a:pt x="3503" y="7845"/>
                  </a:cubicBezTo>
                  <a:cubicBezTo>
                    <a:pt x="2068" y="14416"/>
                    <a:pt x="3036" y="20854"/>
                    <a:pt x="3669" y="24557"/>
                  </a:cubicBezTo>
                  <a:cubicBezTo>
                    <a:pt x="4303" y="28260"/>
                    <a:pt x="2869" y="29327"/>
                    <a:pt x="1435" y="33730"/>
                  </a:cubicBezTo>
                  <a:cubicBezTo>
                    <a:pt x="0" y="38133"/>
                    <a:pt x="4937" y="41202"/>
                    <a:pt x="4937" y="41202"/>
                  </a:cubicBezTo>
                  <a:cubicBezTo>
                    <a:pt x="4937" y="41202"/>
                    <a:pt x="5971" y="40935"/>
                    <a:pt x="6305" y="38233"/>
                  </a:cubicBezTo>
                  <a:cubicBezTo>
                    <a:pt x="6392" y="37455"/>
                    <a:pt x="6772" y="37199"/>
                    <a:pt x="7308" y="37199"/>
                  </a:cubicBezTo>
                  <a:cubicBezTo>
                    <a:pt x="8346" y="37199"/>
                    <a:pt x="9971" y="38156"/>
                    <a:pt x="11211" y="38156"/>
                  </a:cubicBezTo>
                  <a:cubicBezTo>
                    <a:pt x="11530" y="38156"/>
                    <a:pt x="11824" y="38093"/>
                    <a:pt x="12075" y="37933"/>
                  </a:cubicBezTo>
                  <a:cubicBezTo>
                    <a:pt x="13430" y="37073"/>
                    <a:pt x="13666" y="36071"/>
                    <a:pt x="15517" y="36071"/>
                  </a:cubicBezTo>
                  <a:cubicBezTo>
                    <a:pt x="16035" y="36071"/>
                    <a:pt x="16681" y="36150"/>
                    <a:pt x="17513" y="36332"/>
                  </a:cubicBezTo>
                  <a:cubicBezTo>
                    <a:pt x="18907" y="36653"/>
                    <a:pt x="20055" y="36828"/>
                    <a:pt x="21037" y="36828"/>
                  </a:cubicBezTo>
                  <a:cubicBezTo>
                    <a:pt x="22711" y="36828"/>
                    <a:pt x="23904" y="36321"/>
                    <a:pt x="25018" y="35165"/>
                  </a:cubicBezTo>
                  <a:cubicBezTo>
                    <a:pt x="25431" y="34728"/>
                    <a:pt x="25886" y="34561"/>
                    <a:pt x="26339" y="34561"/>
                  </a:cubicBezTo>
                  <a:cubicBezTo>
                    <a:pt x="27788" y="34561"/>
                    <a:pt x="29221" y="36265"/>
                    <a:pt x="29221" y="36265"/>
                  </a:cubicBezTo>
                  <a:cubicBezTo>
                    <a:pt x="29855" y="32262"/>
                    <a:pt x="27520" y="29494"/>
                    <a:pt x="26085" y="25591"/>
                  </a:cubicBezTo>
                  <a:cubicBezTo>
                    <a:pt x="24684" y="21688"/>
                    <a:pt x="24351" y="17285"/>
                    <a:pt x="28320" y="16384"/>
                  </a:cubicBezTo>
                  <a:cubicBezTo>
                    <a:pt x="30889" y="15784"/>
                    <a:pt x="34058" y="11181"/>
                    <a:pt x="32323" y="6744"/>
                  </a:cubicBezTo>
                  <a:cubicBezTo>
                    <a:pt x="30555" y="2274"/>
                    <a:pt x="23550" y="1140"/>
                    <a:pt x="23550" y="1140"/>
                  </a:cubicBezTo>
                  <a:cubicBezTo>
                    <a:pt x="21783" y="364"/>
                    <a:pt x="19687" y="1"/>
                    <a:pt x="17524" y="1"/>
                  </a:cubicBezTo>
                  <a:close/>
                </a:path>
              </a:pathLst>
            </a:custGeom>
            <a:solidFill>
              <a:schemeClr val="dk1"/>
            </a:solidFill>
            <a:ln w="11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1485942" y="2954770"/>
              <a:ext cx="87546" cy="190493"/>
            </a:xfrm>
            <a:custGeom>
              <a:avLst/>
              <a:gdLst/>
              <a:ahLst/>
              <a:cxnLst/>
              <a:rect l="l" t="t" r="r" b="b"/>
              <a:pathLst>
                <a:path w="4070" h="8856" extrusionOk="0">
                  <a:moveTo>
                    <a:pt x="1735" y="0"/>
                  </a:moveTo>
                  <a:cubicBezTo>
                    <a:pt x="1101" y="0"/>
                    <a:pt x="834" y="2102"/>
                    <a:pt x="834" y="2102"/>
                  </a:cubicBezTo>
                  <a:cubicBezTo>
                    <a:pt x="834" y="2102"/>
                    <a:pt x="100" y="2936"/>
                    <a:pt x="33" y="4837"/>
                  </a:cubicBezTo>
                  <a:cubicBezTo>
                    <a:pt x="0" y="6705"/>
                    <a:pt x="1268" y="7372"/>
                    <a:pt x="1268" y="7372"/>
                  </a:cubicBezTo>
                  <a:cubicBezTo>
                    <a:pt x="1268" y="7372"/>
                    <a:pt x="1735" y="8856"/>
                    <a:pt x="2669" y="8856"/>
                  </a:cubicBezTo>
                  <a:cubicBezTo>
                    <a:pt x="2764" y="8856"/>
                    <a:pt x="2864" y="8840"/>
                    <a:pt x="2969" y="8806"/>
                  </a:cubicBezTo>
                  <a:cubicBezTo>
                    <a:pt x="4070" y="8440"/>
                    <a:pt x="1901" y="7005"/>
                    <a:pt x="1968" y="2535"/>
                  </a:cubicBezTo>
                  <a:lnTo>
                    <a:pt x="1968" y="2535"/>
                  </a:lnTo>
                  <a:lnTo>
                    <a:pt x="2969" y="3136"/>
                  </a:lnTo>
                  <a:cubicBezTo>
                    <a:pt x="2969" y="3136"/>
                    <a:pt x="2368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1485942" y="2954770"/>
              <a:ext cx="87546" cy="197333"/>
            </a:xfrm>
            <a:custGeom>
              <a:avLst/>
              <a:gdLst/>
              <a:ahLst/>
              <a:cxnLst/>
              <a:rect l="l" t="t" r="r" b="b"/>
              <a:pathLst>
                <a:path w="4070" h="9174" fill="none" extrusionOk="0">
                  <a:moveTo>
                    <a:pt x="2969" y="3136"/>
                  </a:moveTo>
                  <a:cubicBezTo>
                    <a:pt x="2969" y="3136"/>
                    <a:pt x="2368" y="0"/>
                    <a:pt x="1735" y="0"/>
                  </a:cubicBezTo>
                  <a:cubicBezTo>
                    <a:pt x="1101" y="0"/>
                    <a:pt x="834" y="2102"/>
                    <a:pt x="834" y="2102"/>
                  </a:cubicBezTo>
                  <a:cubicBezTo>
                    <a:pt x="834" y="2102"/>
                    <a:pt x="100" y="2936"/>
                    <a:pt x="33" y="4837"/>
                  </a:cubicBezTo>
                  <a:cubicBezTo>
                    <a:pt x="0" y="6705"/>
                    <a:pt x="1268" y="7372"/>
                    <a:pt x="1268" y="7372"/>
                  </a:cubicBezTo>
                  <a:cubicBezTo>
                    <a:pt x="1268" y="7372"/>
                    <a:pt x="1835" y="9173"/>
                    <a:pt x="2969" y="8806"/>
                  </a:cubicBezTo>
                  <a:cubicBezTo>
                    <a:pt x="4070" y="8440"/>
                    <a:pt x="1901" y="7005"/>
                    <a:pt x="1968" y="253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1550514" y="3188666"/>
              <a:ext cx="45214" cy="104775"/>
            </a:xfrm>
            <a:custGeom>
              <a:avLst/>
              <a:gdLst/>
              <a:ahLst/>
              <a:cxnLst/>
              <a:rect l="l" t="t" r="r" b="b"/>
              <a:pathLst>
                <a:path w="2102" h="4871" extrusionOk="0">
                  <a:moveTo>
                    <a:pt x="0" y="1"/>
                  </a:moveTo>
                  <a:cubicBezTo>
                    <a:pt x="0" y="1"/>
                    <a:pt x="234" y="2936"/>
                    <a:pt x="2102" y="487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1703357" y="3728947"/>
              <a:ext cx="467111" cy="561605"/>
            </a:xfrm>
            <a:custGeom>
              <a:avLst/>
              <a:gdLst/>
              <a:ahLst/>
              <a:cxnLst/>
              <a:rect l="l" t="t" r="r" b="b"/>
              <a:pathLst>
                <a:path w="21716" h="26109" extrusionOk="0">
                  <a:moveTo>
                    <a:pt x="7339" y="1"/>
                  </a:moveTo>
                  <a:lnTo>
                    <a:pt x="0" y="9207"/>
                  </a:lnTo>
                  <a:cubicBezTo>
                    <a:pt x="6405" y="17480"/>
                    <a:pt x="12142" y="23217"/>
                    <a:pt x="15545" y="24785"/>
                  </a:cubicBezTo>
                  <a:cubicBezTo>
                    <a:pt x="17064" y="25500"/>
                    <a:pt x="18265" y="26109"/>
                    <a:pt x="19214" y="26109"/>
                  </a:cubicBezTo>
                  <a:cubicBezTo>
                    <a:pt x="20390" y="26109"/>
                    <a:pt x="21181" y="25174"/>
                    <a:pt x="21716" y="22350"/>
                  </a:cubicBezTo>
                  <a:lnTo>
                    <a:pt x="19348" y="17447"/>
                  </a:lnTo>
                  <a:cubicBezTo>
                    <a:pt x="19348" y="17447"/>
                    <a:pt x="17980" y="13444"/>
                    <a:pt x="15545" y="10775"/>
                  </a:cubicBezTo>
                  <a:cubicBezTo>
                    <a:pt x="13110" y="8140"/>
                    <a:pt x="7339" y="1"/>
                    <a:pt x="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703357" y="3728947"/>
              <a:ext cx="467111" cy="590536"/>
            </a:xfrm>
            <a:custGeom>
              <a:avLst/>
              <a:gdLst/>
              <a:ahLst/>
              <a:cxnLst/>
              <a:rect l="l" t="t" r="r" b="b"/>
              <a:pathLst>
                <a:path w="21716" h="27454" fill="none" extrusionOk="0">
                  <a:moveTo>
                    <a:pt x="21716" y="22350"/>
                  </a:moveTo>
                  <a:cubicBezTo>
                    <a:pt x="20749" y="27454"/>
                    <a:pt x="18947" y="26386"/>
                    <a:pt x="15545" y="24785"/>
                  </a:cubicBezTo>
                  <a:cubicBezTo>
                    <a:pt x="12142" y="23217"/>
                    <a:pt x="6405" y="17480"/>
                    <a:pt x="0" y="9207"/>
                  </a:cubicBezTo>
                  <a:lnTo>
                    <a:pt x="7339" y="1"/>
                  </a:lnTo>
                  <a:cubicBezTo>
                    <a:pt x="7339" y="1"/>
                    <a:pt x="13110" y="8140"/>
                    <a:pt x="15545" y="10775"/>
                  </a:cubicBezTo>
                  <a:cubicBezTo>
                    <a:pt x="17980" y="13444"/>
                    <a:pt x="19348" y="17447"/>
                    <a:pt x="19348" y="17447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713143" y="4158930"/>
              <a:ext cx="93310" cy="50957"/>
            </a:xfrm>
            <a:custGeom>
              <a:avLst/>
              <a:gdLst/>
              <a:ahLst/>
              <a:cxnLst/>
              <a:rect l="l" t="t" r="r" b="b"/>
              <a:pathLst>
                <a:path w="4338" h="2369" fill="none" extrusionOk="0">
                  <a:moveTo>
                    <a:pt x="4337" y="0"/>
                  </a:moveTo>
                  <a:cubicBezTo>
                    <a:pt x="4337" y="0"/>
                    <a:pt x="2636" y="2369"/>
                    <a:pt x="1" y="2269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 flipH="1">
              <a:off x="1506974" y="1260211"/>
              <a:ext cx="1658751" cy="1394639"/>
            </a:xfrm>
            <a:custGeom>
              <a:avLst/>
              <a:gdLst/>
              <a:ahLst/>
              <a:cxnLst/>
              <a:rect l="l" t="t" r="r" b="b"/>
              <a:pathLst>
                <a:path w="38295" h="38309" extrusionOk="0">
                  <a:moveTo>
                    <a:pt x="19417" y="1"/>
                  </a:moveTo>
                  <a:cubicBezTo>
                    <a:pt x="19151" y="1"/>
                    <a:pt x="18883" y="5"/>
                    <a:pt x="18614" y="15"/>
                  </a:cubicBezTo>
                  <a:cubicBezTo>
                    <a:pt x="8207" y="382"/>
                    <a:pt x="1" y="7720"/>
                    <a:pt x="301" y="16460"/>
                  </a:cubicBezTo>
                  <a:cubicBezTo>
                    <a:pt x="601" y="24332"/>
                    <a:pt x="7740" y="30637"/>
                    <a:pt x="16780" y="31471"/>
                  </a:cubicBezTo>
                  <a:cubicBezTo>
                    <a:pt x="18047" y="34573"/>
                    <a:pt x="20516" y="37075"/>
                    <a:pt x="23651" y="38309"/>
                  </a:cubicBezTo>
                  <a:cubicBezTo>
                    <a:pt x="23651" y="38309"/>
                    <a:pt x="21383" y="36107"/>
                    <a:pt x="22117" y="31337"/>
                  </a:cubicBezTo>
                  <a:cubicBezTo>
                    <a:pt x="31357" y="30036"/>
                    <a:pt x="38295" y="23165"/>
                    <a:pt x="37995" y="15126"/>
                  </a:cubicBezTo>
                  <a:cubicBezTo>
                    <a:pt x="37702" y="6677"/>
                    <a:pt x="29464" y="1"/>
                    <a:pt x="19417" y="1"/>
                  </a:cubicBezTo>
                  <a:close/>
                </a:path>
              </a:pathLst>
            </a:custGeom>
            <a:solidFill>
              <a:schemeClr val="dk1"/>
            </a:solidFill>
            <a:ln w="11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931294" y="3488583"/>
              <a:ext cx="1005980" cy="1136567"/>
            </a:xfrm>
            <a:custGeom>
              <a:avLst/>
              <a:gdLst/>
              <a:ahLst/>
              <a:cxnLst/>
              <a:rect l="l" t="t" r="r" b="b"/>
              <a:pathLst>
                <a:path w="46768" h="52839" extrusionOk="0">
                  <a:moveTo>
                    <a:pt x="26262" y="1"/>
                  </a:moveTo>
                  <a:cubicBezTo>
                    <a:pt x="23939" y="1"/>
                    <a:pt x="21328" y="126"/>
                    <a:pt x="18447" y="367"/>
                  </a:cubicBezTo>
                  <a:cubicBezTo>
                    <a:pt x="8107" y="1201"/>
                    <a:pt x="2369" y="5738"/>
                    <a:pt x="2369" y="5738"/>
                  </a:cubicBezTo>
                  <a:cubicBezTo>
                    <a:pt x="1" y="14077"/>
                    <a:pt x="15579" y="38495"/>
                    <a:pt x="15112" y="40863"/>
                  </a:cubicBezTo>
                  <a:cubicBezTo>
                    <a:pt x="14645" y="43198"/>
                    <a:pt x="11909" y="52838"/>
                    <a:pt x="11909" y="52838"/>
                  </a:cubicBezTo>
                  <a:cubicBezTo>
                    <a:pt x="11909" y="52838"/>
                    <a:pt x="13611" y="51571"/>
                    <a:pt x="20049" y="51003"/>
                  </a:cubicBezTo>
                  <a:cubicBezTo>
                    <a:pt x="24361" y="50629"/>
                    <a:pt x="28832" y="50505"/>
                    <a:pt x="32854" y="50505"/>
                  </a:cubicBezTo>
                  <a:cubicBezTo>
                    <a:pt x="40654" y="50505"/>
                    <a:pt x="46768" y="50970"/>
                    <a:pt x="46768" y="50970"/>
                  </a:cubicBezTo>
                  <a:lnTo>
                    <a:pt x="41931" y="28788"/>
                  </a:lnTo>
                  <a:cubicBezTo>
                    <a:pt x="41931" y="28788"/>
                    <a:pt x="45167" y="21149"/>
                    <a:pt x="45133" y="18447"/>
                  </a:cubicBezTo>
                  <a:cubicBezTo>
                    <a:pt x="45100" y="14110"/>
                    <a:pt x="40730" y="5237"/>
                    <a:pt x="38195" y="2669"/>
                  </a:cubicBezTo>
                  <a:cubicBezTo>
                    <a:pt x="36366" y="840"/>
                    <a:pt x="32280" y="1"/>
                    <a:pt x="26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46"/>
          <p:cNvSpPr txBox="1">
            <a:spLocks noGrp="1"/>
          </p:cNvSpPr>
          <p:nvPr>
            <p:ph type="subTitle" idx="1"/>
          </p:nvPr>
        </p:nvSpPr>
        <p:spPr>
          <a:xfrm>
            <a:off x="3275252" y="2869735"/>
            <a:ext cx="5243106" cy="592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Fornecendo um primeiro contato nesta tão falada tecnologia e proporcionando um início de jornada promissor!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CFCF46-97CA-9A22-4001-C0E817C93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92" y="2014560"/>
            <a:ext cx="942728" cy="564065"/>
          </a:xfrm>
          <a:prstGeom prst="rect">
            <a:avLst/>
          </a:prstGeom>
        </p:spPr>
      </p:pic>
      <p:sp>
        <p:nvSpPr>
          <p:cNvPr id="37" name="Google Shape;739;p42">
            <a:extLst>
              <a:ext uri="{FF2B5EF4-FFF2-40B4-BE49-F238E27FC236}">
                <a16:creationId xmlns:a16="http://schemas.microsoft.com/office/drawing/2014/main" id="{EF38534B-7B3E-7D88-171E-906ADABA8004}"/>
              </a:ext>
            </a:extLst>
          </p:cNvPr>
          <p:cNvSpPr/>
          <p:nvPr/>
        </p:nvSpPr>
        <p:spPr>
          <a:xfrm>
            <a:off x="3338363" y="1356521"/>
            <a:ext cx="1586532" cy="2869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6;p46">
            <a:extLst>
              <a:ext uri="{FF2B5EF4-FFF2-40B4-BE49-F238E27FC236}">
                <a16:creationId xmlns:a16="http://schemas.microsoft.com/office/drawing/2014/main" id="{F2DF11D1-2FE0-96C5-3796-FBA81F69FAE7}"/>
              </a:ext>
            </a:extLst>
          </p:cNvPr>
          <p:cNvSpPr txBox="1">
            <a:spLocks/>
          </p:cNvSpPr>
          <p:nvPr/>
        </p:nvSpPr>
        <p:spPr>
          <a:xfrm>
            <a:off x="3460576" y="1356527"/>
            <a:ext cx="1342105" cy="27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" b="1" dirty="0">
                <a:solidFill>
                  <a:schemeClr val="tx1"/>
                </a:solidFill>
              </a:rPr>
              <a:t>Treinamento</a:t>
            </a:r>
          </a:p>
        </p:txBody>
      </p:sp>
    </p:spTree>
    <p:extLst>
      <p:ext uri="{BB962C8B-B14F-4D97-AF65-F5344CB8AC3E}">
        <p14:creationId xmlns:p14="http://schemas.microsoft.com/office/powerpoint/2010/main" val="309233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57"/>
          <p:cNvSpPr txBox="1">
            <a:spLocks noGrp="1"/>
          </p:cNvSpPr>
          <p:nvPr>
            <p:ph type="title"/>
          </p:nvPr>
        </p:nvSpPr>
        <p:spPr>
          <a:xfrm>
            <a:off x="292017" y="253590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</a:t>
            </a:r>
            <a:r>
              <a:rPr lang="en" b="0" i="1" dirty="0">
                <a:solidFill>
                  <a:schemeClr val="dk2"/>
                </a:solidFill>
              </a:rPr>
              <a:t>ON PREMISES</a:t>
            </a:r>
            <a:endParaRPr b="0" i="1" dirty="0">
              <a:solidFill>
                <a:schemeClr val="dk2"/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56985D6-DBF8-AA85-6149-966F2591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97" y="1122442"/>
            <a:ext cx="5885887" cy="2947395"/>
          </a:xfrm>
          <a:prstGeom prst="rect">
            <a:avLst/>
          </a:prstGeom>
        </p:spPr>
      </p:pic>
      <p:sp>
        <p:nvSpPr>
          <p:cNvPr id="59" name="Google Shape;12999;p46">
            <a:extLst>
              <a:ext uri="{FF2B5EF4-FFF2-40B4-BE49-F238E27FC236}">
                <a16:creationId xmlns:a16="http://schemas.microsoft.com/office/drawing/2014/main" id="{007C780F-5299-6307-B06F-5F9A64515169}"/>
              </a:ext>
            </a:extLst>
          </p:cNvPr>
          <p:cNvSpPr txBox="1"/>
          <p:nvPr/>
        </p:nvSpPr>
        <p:spPr>
          <a:xfrm>
            <a:off x="6428495" y="2722452"/>
            <a:ext cx="2326843" cy="15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EDEDE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Os custos envolvem: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Construção do Data Center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Segurança do Data Center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Hardware físico necessário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Custo de licenças de softwares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Energia gasta no Data Center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Conectividade com a internet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Design, construção, operação, manutenção</a:t>
            </a:r>
            <a:endParaRPr sz="1000" dirty="0">
              <a:solidFill>
                <a:srgbClr val="EDEDED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  <a:sym typeface="Cair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F64FAA-8B3A-6171-915F-C23369BD5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074" y="1122442"/>
            <a:ext cx="1737475" cy="14493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1183938-95D6-31D1-05E6-616B9BD097DB}"/>
              </a:ext>
            </a:extLst>
          </p:cNvPr>
          <p:cNvSpPr/>
          <p:nvPr/>
        </p:nvSpPr>
        <p:spPr>
          <a:xfrm>
            <a:off x="6154057" y="1465944"/>
            <a:ext cx="551543" cy="3974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D51004C-C284-EB2F-13E9-BCAD28C6E37F}"/>
              </a:ext>
            </a:extLst>
          </p:cNvPr>
          <p:cNvSpPr/>
          <p:nvPr/>
        </p:nvSpPr>
        <p:spPr>
          <a:xfrm rot="10800000">
            <a:off x="6258246" y="1534000"/>
            <a:ext cx="273638" cy="25400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57"/>
          <p:cNvSpPr txBox="1">
            <a:spLocks noGrp="1"/>
          </p:cNvSpPr>
          <p:nvPr>
            <p:ph type="title"/>
          </p:nvPr>
        </p:nvSpPr>
        <p:spPr>
          <a:xfrm>
            <a:off x="292017" y="253590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</a:t>
            </a:r>
            <a:r>
              <a:rPr lang="en" b="0" i="1" dirty="0">
                <a:solidFill>
                  <a:schemeClr val="dk2"/>
                </a:solidFill>
              </a:rPr>
              <a:t>CLOUD</a:t>
            </a:r>
            <a:endParaRPr b="0" i="1" dirty="0">
              <a:solidFill>
                <a:schemeClr val="dk2"/>
              </a:solidFill>
            </a:endParaRPr>
          </a:p>
        </p:txBody>
      </p:sp>
      <p:sp>
        <p:nvSpPr>
          <p:cNvPr id="59" name="Google Shape;12999;p46">
            <a:extLst>
              <a:ext uri="{FF2B5EF4-FFF2-40B4-BE49-F238E27FC236}">
                <a16:creationId xmlns:a16="http://schemas.microsoft.com/office/drawing/2014/main" id="{007C780F-5299-6307-B06F-5F9A64515169}"/>
              </a:ext>
            </a:extLst>
          </p:cNvPr>
          <p:cNvSpPr txBox="1"/>
          <p:nvPr/>
        </p:nvSpPr>
        <p:spPr>
          <a:xfrm>
            <a:off x="6428495" y="2787766"/>
            <a:ext cx="2326843" cy="15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EDEDE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Neste cenário, temos: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sz="1000" i="1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Pool</a:t>
            </a:r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 de serviços prontos para serem utilizados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Recursos de infraestrutura já estão provisionados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Custos diretamente proporcionais ao uso (</a:t>
            </a:r>
            <a:r>
              <a:rPr lang="pt-BR" sz="1000" i="1" dirty="0" err="1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pay</a:t>
            </a:r>
            <a:r>
              <a:rPr lang="pt-BR" sz="1000" i="1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 as </a:t>
            </a:r>
            <a:r>
              <a:rPr lang="pt-BR" sz="1000" i="1" dirty="0" err="1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you</a:t>
            </a:r>
            <a:r>
              <a:rPr lang="pt-BR" sz="1000" i="1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 go</a:t>
            </a:r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)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Agilidade no lançamento de novos produtos (</a:t>
            </a:r>
            <a:r>
              <a:rPr lang="pt-BR" sz="1000" i="1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time to </a:t>
            </a:r>
            <a:r>
              <a:rPr lang="pt-BR" sz="1000" i="1" dirty="0" err="1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market</a:t>
            </a:r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)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sz="1000" dirty="0">
              <a:solidFill>
                <a:srgbClr val="EDEDED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  <a:sym typeface="Cair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F64FAA-8B3A-6171-915F-C23369BD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074" y="1122442"/>
            <a:ext cx="1737475" cy="14493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1183938-95D6-31D1-05E6-616B9BD097DB}"/>
              </a:ext>
            </a:extLst>
          </p:cNvPr>
          <p:cNvSpPr/>
          <p:nvPr/>
        </p:nvSpPr>
        <p:spPr>
          <a:xfrm>
            <a:off x="6154057" y="1465944"/>
            <a:ext cx="551543" cy="3974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D51004C-C284-EB2F-13E9-BCAD28C6E37F}"/>
              </a:ext>
            </a:extLst>
          </p:cNvPr>
          <p:cNvSpPr/>
          <p:nvPr/>
        </p:nvSpPr>
        <p:spPr>
          <a:xfrm rot="10800000">
            <a:off x="6258246" y="1534000"/>
            <a:ext cx="273638" cy="25400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787CCE3-1099-FD1C-E4F5-B781C5047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62" y="1070425"/>
            <a:ext cx="5828771" cy="33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4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81;p57">
            <a:extLst>
              <a:ext uri="{FF2B5EF4-FFF2-40B4-BE49-F238E27FC236}">
                <a16:creationId xmlns:a16="http://schemas.microsoft.com/office/drawing/2014/main" id="{1C0B0C81-EC68-458A-1B1E-AF37D08CE784}"/>
              </a:ext>
            </a:extLst>
          </p:cNvPr>
          <p:cNvSpPr/>
          <p:nvPr/>
        </p:nvSpPr>
        <p:spPr>
          <a:xfrm>
            <a:off x="292017" y="1106449"/>
            <a:ext cx="1588734" cy="1620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57"/>
          <p:cNvSpPr txBox="1">
            <a:spLocks noGrp="1"/>
          </p:cNvSpPr>
          <p:nvPr>
            <p:ph type="title"/>
          </p:nvPr>
        </p:nvSpPr>
        <p:spPr>
          <a:xfrm>
            <a:off x="309755" y="101989"/>
            <a:ext cx="82714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</a:t>
            </a:r>
            <a:r>
              <a:rPr lang="en" sz="4400" dirty="0">
                <a:ln w="19050">
                  <a:solidFill>
                    <a:schemeClr val="bg1"/>
                  </a:solidFill>
                </a:ln>
                <a:noFill/>
              </a:rPr>
              <a:t>6</a:t>
            </a:r>
            <a:r>
              <a:rPr lang="en" dirty="0"/>
              <a:t> VANTAGENS DE </a:t>
            </a:r>
            <a:r>
              <a:rPr lang="en" b="0" i="1" dirty="0">
                <a:solidFill>
                  <a:schemeClr val="dk2"/>
                </a:solidFill>
              </a:rPr>
              <a:t>CLOUD COMPUTING</a:t>
            </a:r>
            <a:endParaRPr b="0" i="1" dirty="0">
              <a:solidFill>
                <a:schemeClr val="dk2"/>
              </a:solidFill>
            </a:endParaRPr>
          </a:p>
        </p:txBody>
      </p:sp>
      <p:sp>
        <p:nvSpPr>
          <p:cNvPr id="10" name="Google Shape;842;p44">
            <a:extLst>
              <a:ext uri="{FF2B5EF4-FFF2-40B4-BE49-F238E27FC236}">
                <a16:creationId xmlns:a16="http://schemas.microsoft.com/office/drawing/2014/main" id="{2CC6300C-5DDC-9477-C425-8EA8183FC94A}"/>
              </a:ext>
            </a:extLst>
          </p:cNvPr>
          <p:cNvSpPr/>
          <p:nvPr/>
        </p:nvSpPr>
        <p:spPr>
          <a:xfrm>
            <a:off x="864640" y="1264667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47;p44">
            <a:extLst>
              <a:ext uri="{FF2B5EF4-FFF2-40B4-BE49-F238E27FC236}">
                <a16:creationId xmlns:a16="http://schemas.microsoft.com/office/drawing/2014/main" id="{E8900986-ED7D-6AFD-02C0-CB3B1A2643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9755" y="1962214"/>
            <a:ext cx="1520670" cy="57269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Torne-se global em minutos</a:t>
            </a:r>
            <a:endParaRPr dirty="0">
              <a:solidFill>
                <a:schemeClr val="bg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Google Shape;1581;p57">
            <a:extLst>
              <a:ext uri="{FF2B5EF4-FFF2-40B4-BE49-F238E27FC236}">
                <a16:creationId xmlns:a16="http://schemas.microsoft.com/office/drawing/2014/main" id="{6D194742-889B-6561-017C-00A5CBA87983}"/>
              </a:ext>
            </a:extLst>
          </p:cNvPr>
          <p:cNvSpPr/>
          <p:nvPr/>
        </p:nvSpPr>
        <p:spPr>
          <a:xfrm>
            <a:off x="2028709" y="1106449"/>
            <a:ext cx="1588734" cy="1620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2;p44">
            <a:extLst>
              <a:ext uri="{FF2B5EF4-FFF2-40B4-BE49-F238E27FC236}">
                <a16:creationId xmlns:a16="http://schemas.microsoft.com/office/drawing/2014/main" id="{AE5AC090-B1AC-BFCD-A811-E78BA8B78420}"/>
              </a:ext>
            </a:extLst>
          </p:cNvPr>
          <p:cNvSpPr/>
          <p:nvPr/>
        </p:nvSpPr>
        <p:spPr>
          <a:xfrm>
            <a:off x="2601332" y="1264667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47;p44">
            <a:extLst>
              <a:ext uri="{FF2B5EF4-FFF2-40B4-BE49-F238E27FC236}">
                <a16:creationId xmlns:a16="http://schemas.microsoft.com/office/drawing/2014/main" id="{36A32641-47B3-C53D-BC67-89C97BB1EC20}"/>
              </a:ext>
            </a:extLst>
          </p:cNvPr>
          <p:cNvSpPr txBox="1">
            <a:spLocks/>
          </p:cNvSpPr>
          <p:nvPr/>
        </p:nvSpPr>
        <p:spPr>
          <a:xfrm>
            <a:off x="2046447" y="1962214"/>
            <a:ext cx="152067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pt-BR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Evite gastar com manutenção de Data Centers</a:t>
            </a:r>
          </a:p>
        </p:txBody>
      </p:sp>
      <p:sp>
        <p:nvSpPr>
          <p:cNvPr id="18" name="Google Shape;1581;p57">
            <a:extLst>
              <a:ext uri="{FF2B5EF4-FFF2-40B4-BE49-F238E27FC236}">
                <a16:creationId xmlns:a16="http://schemas.microsoft.com/office/drawing/2014/main" id="{0C409DAA-E89D-9955-5C2B-2DF91C40E0FE}"/>
              </a:ext>
            </a:extLst>
          </p:cNvPr>
          <p:cNvSpPr/>
          <p:nvPr/>
        </p:nvSpPr>
        <p:spPr>
          <a:xfrm>
            <a:off x="3765401" y="1106449"/>
            <a:ext cx="1588734" cy="1620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42;p44">
            <a:extLst>
              <a:ext uri="{FF2B5EF4-FFF2-40B4-BE49-F238E27FC236}">
                <a16:creationId xmlns:a16="http://schemas.microsoft.com/office/drawing/2014/main" id="{970A7C91-EAB5-75F9-5924-0EEB3C0ABC73}"/>
              </a:ext>
            </a:extLst>
          </p:cNvPr>
          <p:cNvSpPr/>
          <p:nvPr/>
        </p:nvSpPr>
        <p:spPr>
          <a:xfrm>
            <a:off x="4338024" y="1264667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847;p44">
            <a:extLst>
              <a:ext uri="{FF2B5EF4-FFF2-40B4-BE49-F238E27FC236}">
                <a16:creationId xmlns:a16="http://schemas.microsoft.com/office/drawing/2014/main" id="{DC904D1D-AAE8-7FEB-33F4-77C7C2F253FE}"/>
              </a:ext>
            </a:extLst>
          </p:cNvPr>
          <p:cNvSpPr txBox="1">
            <a:spLocks/>
          </p:cNvSpPr>
          <p:nvPr/>
        </p:nvSpPr>
        <p:spPr>
          <a:xfrm>
            <a:off x="3783139" y="1962214"/>
            <a:ext cx="152067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pt-BR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Benefícios de uma economia de escala massiva</a:t>
            </a:r>
          </a:p>
        </p:txBody>
      </p:sp>
      <p:sp>
        <p:nvSpPr>
          <p:cNvPr id="26" name="Google Shape;1581;p57">
            <a:extLst>
              <a:ext uri="{FF2B5EF4-FFF2-40B4-BE49-F238E27FC236}">
                <a16:creationId xmlns:a16="http://schemas.microsoft.com/office/drawing/2014/main" id="{A3172216-73AD-4D6F-EE25-434267476B95}"/>
              </a:ext>
            </a:extLst>
          </p:cNvPr>
          <p:cNvSpPr/>
          <p:nvPr/>
        </p:nvSpPr>
        <p:spPr>
          <a:xfrm>
            <a:off x="292017" y="2819863"/>
            <a:ext cx="1588734" cy="1620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842;p44">
            <a:extLst>
              <a:ext uri="{FF2B5EF4-FFF2-40B4-BE49-F238E27FC236}">
                <a16:creationId xmlns:a16="http://schemas.microsoft.com/office/drawing/2014/main" id="{DF4CBCB2-F3D9-FE79-D5C7-28A7B73EB372}"/>
              </a:ext>
            </a:extLst>
          </p:cNvPr>
          <p:cNvSpPr/>
          <p:nvPr/>
        </p:nvSpPr>
        <p:spPr>
          <a:xfrm>
            <a:off x="864640" y="2978081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47;p44">
            <a:extLst>
              <a:ext uri="{FF2B5EF4-FFF2-40B4-BE49-F238E27FC236}">
                <a16:creationId xmlns:a16="http://schemas.microsoft.com/office/drawing/2014/main" id="{18A79A80-95C0-ECA4-06AE-55CE953DDF82}"/>
              </a:ext>
            </a:extLst>
          </p:cNvPr>
          <p:cNvSpPr txBox="1">
            <a:spLocks/>
          </p:cNvSpPr>
          <p:nvPr/>
        </p:nvSpPr>
        <p:spPr>
          <a:xfrm>
            <a:off x="309755" y="3675628"/>
            <a:ext cx="152067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pt-BR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Aumento de velocidade e de agilidade</a:t>
            </a:r>
          </a:p>
        </p:txBody>
      </p:sp>
      <p:sp>
        <p:nvSpPr>
          <p:cNvPr id="30" name="Google Shape;1581;p57">
            <a:extLst>
              <a:ext uri="{FF2B5EF4-FFF2-40B4-BE49-F238E27FC236}">
                <a16:creationId xmlns:a16="http://schemas.microsoft.com/office/drawing/2014/main" id="{5B8CE31B-89A4-BFC3-BDB2-440CEDC8C22F}"/>
              </a:ext>
            </a:extLst>
          </p:cNvPr>
          <p:cNvSpPr/>
          <p:nvPr/>
        </p:nvSpPr>
        <p:spPr>
          <a:xfrm>
            <a:off x="2028709" y="2819863"/>
            <a:ext cx="1588734" cy="1620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42;p44">
            <a:extLst>
              <a:ext uri="{FF2B5EF4-FFF2-40B4-BE49-F238E27FC236}">
                <a16:creationId xmlns:a16="http://schemas.microsoft.com/office/drawing/2014/main" id="{BA6211CC-355F-4A98-3496-C560576F97A9}"/>
              </a:ext>
            </a:extLst>
          </p:cNvPr>
          <p:cNvSpPr/>
          <p:nvPr/>
        </p:nvSpPr>
        <p:spPr>
          <a:xfrm>
            <a:off x="2601332" y="2978081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47;p44">
            <a:extLst>
              <a:ext uri="{FF2B5EF4-FFF2-40B4-BE49-F238E27FC236}">
                <a16:creationId xmlns:a16="http://schemas.microsoft.com/office/drawing/2014/main" id="{8FBB0C1D-AC4D-4CF5-55D2-1CA843E2A939}"/>
              </a:ext>
            </a:extLst>
          </p:cNvPr>
          <p:cNvSpPr txBox="1">
            <a:spLocks/>
          </p:cNvSpPr>
          <p:nvPr/>
        </p:nvSpPr>
        <p:spPr>
          <a:xfrm>
            <a:off x="2046447" y="3675628"/>
            <a:ext cx="152067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pt-BR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Evite prever capacidade</a:t>
            </a:r>
          </a:p>
        </p:txBody>
      </p:sp>
      <p:sp>
        <p:nvSpPr>
          <p:cNvPr id="34" name="Google Shape;1581;p57">
            <a:extLst>
              <a:ext uri="{FF2B5EF4-FFF2-40B4-BE49-F238E27FC236}">
                <a16:creationId xmlns:a16="http://schemas.microsoft.com/office/drawing/2014/main" id="{47A813E9-20EA-2C79-DBA3-42885690E6EB}"/>
              </a:ext>
            </a:extLst>
          </p:cNvPr>
          <p:cNvSpPr/>
          <p:nvPr/>
        </p:nvSpPr>
        <p:spPr>
          <a:xfrm>
            <a:off x="3765401" y="2819863"/>
            <a:ext cx="1588734" cy="1620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42;p44">
            <a:extLst>
              <a:ext uri="{FF2B5EF4-FFF2-40B4-BE49-F238E27FC236}">
                <a16:creationId xmlns:a16="http://schemas.microsoft.com/office/drawing/2014/main" id="{2AB4A635-13BA-5B78-1A42-7498FB31D2EF}"/>
              </a:ext>
            </a:extLst>
          </p:cNvPr>
          <p:cNvSpPr/>
          <p:nvPr/>
        </p:nvSpPr>
        <p:spPr>
          <a:xfrm>
            <a:off x="4338024" y="2978081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47;p44">
            <a:extLst>
              <a:ext uri="{FF2B5EF4-FFF2-40B4-BE49-F238E27FC236}">
                <a16:creationId xmlns:a16="http://schemas.microsoft.com/office/drawing/2014/main" id="{F1DDD54F-3AB9-CA75-5139-8602B18C962F}"/>
              </a:ext>
            </a:extLst>
          </p:cNvPr>
          <p:cNvSpPr txBox="1">
            <a:spLocks/>
          </p:cNvSpPr>
          <p:nvPr/>
        </p:nvSpPr>
        <p:spPr>
          <a:xfrm>
            <a:off x="3783139" y="3675628"/>
            <a:ext cx="152067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pt-BR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Troque custos prévios por custos variáveis</a:t>
            </a:r>
          </a:p>
        </p:txBody>
      </p:sp>
      <p:grpSp>
        <p:nvGrpSpPr>
          <p:cNvPr id="38" name="Google Shape;1218;p53">
            <a:extLst>
              <a:ext uri="{FF2B5EF4-FFF2-40B4-BE49-F238E27FC236}">
                <a16:creationId xmlns:a16="http://schemas.microsoft.com/office/drawing/2014/main" id="{F31DA609-FF8F-5721-8263-7DA5525312A8}"/>
              </a:ext>
            </a:extLst>
          </p:cNvPr>
          <p:cNvGrpSpPr/>
          <p:nvPr/>
        </p:nvGrpSpPr>
        <p:grpSpPr>
          <a:xfrm>
            <a:off x="5396070" y="1169057"/>
            <a:ext cx="2790097" cy="3671182"/>
            <a:chOff x="5122133" y="930994"/>
            <a:chExt cx="3405049" cy="4480329"/>
          </a:xfrm>
        </p:grpSpPr>
        <p:sp>
          <p:nvSpPr>
            <p:cNvPr id="39" name="Google Shape;1219;p53">
              <a:extLst>
                <a:ext uri="{FF2B5EF4-FFF2-40B4-BE49-F238E27FC236}">
                  <a16:creationId xmlns:a16="http://schemas.microsoft.com/office/drawing/2014/main" id="{A55B597D-9551-A7BF-7791-756EEC6E8F08}"/>
                </a:ext>
              </a:extLst>
            </p:cNvPr>
            <p:cNvSpPr/>
            <p:nvPr/>
          </p:nvSpPr>
          <p:spPr>
            <a:xfrm rot="8099929" flipH="1">
              <a:off x="6421341" y="3585513"/>
              <a:ext cx="1857114" cy="1794505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" name="Google Shape;1220;p53">
              <a:extLst>
                <a:ext uri="{FF2B5EF4-FFF2-40B4-BE49-F238E27FC236}">
                  <a16:creationId xmlns:a16="http://schemas.microsoft.com/office/drawing/2014/main" id="{9F1E1723-C106-148E-71B9-2386074648A9}"/>
                </a:ext>
              </a:extLst>
            </p:cNvPr>
            <p:cNvCxnSpPr>
              <a:cxnSpLocks/>
            </p:cNvCxnSpPr>
            <p:nvPr/>
          </p:nvCxnSpPr>
          <p:spPr>
            <a:xfrm>
              <a:off x="5191905" y="930994"/>
              <a:ext cx="1574808" cy="150783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222;p53">
              <a:extLst>
                <a:ext uri="{FF2B5EF4-FFF2-40B4-BE49-F238E27FC236}">
                  <a16:creationId xmlns:a16="http://schemas.microsoft.com/office/drawing/2014/main" id="{0F0AD316-EEF6-2A24-A0C3-1628E889B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133" y="3150662"/>
              <a:ext cx="1911882" cy="164099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1223;p53">
              <a:extLst>
                <a:ext uri="{FF2B5EF4-FFF2-40B4-BE49-F238E27FC236}">
                  <a16:creationId xmlns:a16="http://schemas.microsoft.com/office/drawing/2014/main" id="{49E0994B-D892-4C53-9BAC-95783BFE5FDB}"/>
                </a:ext>
              </a:extLst>
            </p:cNvPr>
            <p:cNvSpPr/>
            <p:nvPr/>
          </p:nvSpPr>
          <p:spPr>
            <a:xfrm>
              <a:off x="6190175" y="1635800"/>
              <a:ext cx="2203500" cy="22035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4;p53">
              <a:extLst>
                <a:ext uri="{FF2B5EF4-FFF2-40B4-BE49-F238E27FC236}">
                  <a16:creationId xmlns:a16="http://schemas.microsoft.com/office/drawing/2014/main" id="{08C58E97-447E-EE23-3948-01A3FC64F264}"/>
                </a:ext>
              </a:extLst>
            </p:cNvPr>
            <p:cNvSpPr/>
            <p:nvPr/>
          </p:nvSpPr>
          <p:spPr>
            <a:xfrm>
              <a:off x="6183292" y="1672094"/>
              <a:ext cx="2167910" cy="2167929"/>
            </a:xfrm>
            <a:custGeom>
              <a:avLst/>
              <a:gdLst/>
              <a:ahLst/>
              <a:cxnLst/>
              <a:rect l="l" t="t" r="r" b="b"/>
              <a:pathLst>
                <a:path w="113015" h="113016" fill="none" extrusionOk="0">
                  <a:moveTo>
                    <a:pt x="113015" y="56508"/>
                  </a:moveTo>
                  <a:cubicBezTo>
                    <a:pt x="113015" y="87730"/>
                    <a:pt x="87697" y="113015"/>
                    <a:pt x="56508" y="113015"/>
                  </a:cubicBezTo>
                  <a:cubicBezTo>
                    <a:pt x="25286" y="113015"/>
                    <a:pt x="1" y="87730"/>
                    <a:pt x="1" y="56508"/>
                  </a:cubicBezTo>
                  <a:cubicBezTo>
                    <a:pt x="1" y="25319"/>
                    <a:pt x="25286" y="1"/>
                    <a:pt x="56508" y="1"/>
                  </a:cubicBezTo>
                  <a:cubicBezTo>
                    <a:pt x="87697" y="1"/>
                    <a:pt x="113015" y="25319"/>
                    <a:pt x="113015" y="5650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5;p53">
              <a:extLst>
                <a:ext uri="{FF2B5EF4-FFF2-40B4-BE49-F238E27FC236}">
                  <a16:creationId xmlns:a16="http://schemas.microsoft.com/office/drawing/2014/main" id="{770FBA09-E7B7-D352-7195-09731ADF9F4C}"/>
                </a:ext>
              </a:extLst>
            </p:cNvPr>
            <p:cNvSpPr/>
            <p:nvPr/>
          </p:nvSpPr>
          <p:spPr>
            <a:xfrm>
              <a:off x="6175619" y="1820970"/>
              <a:ext cx="2196070" cy="2031197"/>
            </a:xfrm>
            <a:custGeom>
              <a:avLst/>
              <a:gdLst/>
              <a:ahLst/>
              <a:cxnLst/>
              <a:rect l="l" t="t" r="r" b="b"/>
              <a:pathLst>
                <a:path w="114483" h="105888" extrusionOk="0">
                  <a:moveTo>
                    <a:pt x="84385" y="0"/>
                  </a:moveTo>
                  <a:cubicBezTo>
                    <a:pt x="80696" y="0"/>
                    <a:pt x="76764" y="489"/>
                    <a:pt x="72652" y="1480"/>
                  </a:cubicBezTo>
                  <a:cubicBezTo>
                    <a:pt x="58909" y="4749"/>
                    <a:pt x="44699" y="13188"/>
                    <a:pt x="32657" y="25230"/>
                  </a:cubicBezTo>
                  <a:cubicBezTo>
                    <a:pt x="7806" y="50081"/>
                    <a:pt x="1" y="82771"/>
                    <a:pt x="15278" y="98049"/>
                  </a:cubicBezTo>
                  <a:cubicBezTo>
                    <a:pt x="20449" y="103219"/>
                    <a:pt x="27654" y="105888"/>
                    <a:pt x="36327" y="105888"/>
                  </a:cubicBezTo>
                  <a:cubicBezTo>
                    <a:pt x="37928" y="105888"/>
                    <a:pt x="39529" y="105788"/>
                    <a:pt x="41130" y="105621"/>
                  </a:cubicBezTo>
                  <a:lnTo>
                    <a:pt x="41097" y="105421"/>
                  </a:lnTo>
                  <a:cubicBezTo>
                    <a:pt x="39491" y="105585"/>
                    <a:pt x="37928" y="105667"/>
                    <a:pt x="36409" y="105667"/>
                  </a:cubicBezTo>
                  <a:cubicBezTo>
                    <a:pt x="27766" y="105667"/>
                    <a:pt x="20575" y="103018"/>
                    <a:pt x="15412" y="97882"/>
                  </a:cubicBezTo>
                  <a:cubicBezTo>
                    <a:pt x="234" y="82705"/>
                    <a:pt x="8040" y="50181"/>
                    <a:pt x="32824" y="25364"/>
                  </a:cubicBezTo>
                  <a:cubicBezTo>
                    <a:pt x="44833" y="13355"/>
                    <a:pt x="59009" y="4949"/>
                    <a:pt x="72686" y="1680"/>
                  </a:cubicBezTo>
                  <a:cubicBezTo>
                    <a:pt x="76792" y="699"/>
                    <a:pt x="80712" y="213"/>
                    <a:pt x="84386" y="213"/>
                  </a:cubicBezTo>
                  <a:cubicBezTo>
                    <a:pt x="92948" y="213"/>
                    <a:pt x="100174" y="2849"/>
                    <a:pt x="105309" y="7985"/>
                  </a:cubicBezTo>
                  <a:cubicBezTo>
                    <a:pt x="111680" y="14356"/>
                    <a:pt x="114282" y="24229"/>
                    <a:pt x="112581" y="35738"/>
                  </a:cubicBezTo>
                  <a:lnTo>
                    <a:pt x="112781" y="35771"/>
                  </a:lnTo>
                  <a:cubicBezTo>
                    <a:pt x="114482" y="24196"/>
                    <a:pt x="111880" y="14256"/>
                    <a:pt x="105476" y="7851"/>
                  </a:cubicBezTo>
                  <a:cubicBezTo>
                    <a:pt x="100292" y="2667"/>
                    <a:pt x="92998" y="0"/>
                    <a:pt x="843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6;p53">
              <a:extLst>
                <a:ext uri="{FF2B5EF4-FFF2-40B4-BE49-F238E27FC236}">
                  <a16:creationId xmlns:a16="http://schemas.microsoft.com/office/drawing/2014/main" id="{8DB73802-8E0C-6304-4DC2-7A406A109949}"/>
                </a:ext>
              </a:extLst>
            </p:cNvPr>
            <p:cNvSpPr/>
            <p:nvPr/>
          </p:nvSpPr>
          <p:spPr>
            <a:xfrm>
              <a:off x="6102668" y="1754656"/>
              <a:ext cx="2320200" cy="1913876"/>
            </a:xfrm>
            <a:custGeom>
              <a:avLst/>
              <a:gdLst/>
              <a:ahLst/>
              <a:cxnLst/>
              <a:rect l="l" t="t" r="r" b="b"/>
              <a:pathLst>
                <a:path w="120954" h="99772" extrusionOk="0">
                  <a:moveTo>
                    <a:pt x="42131" y="0"/>
                  </a:moveTo>
                  <a:cubicBezTo>
                    <a:pt x="29689" y="67"/>
                    <a:pt x="19582" y="4470"/>
                    <a:pt x="13611" y="12442"/>
                  </a:cubicBezTo>
                  <a:cubicBezTo>
                    <a:pt x="1" y="30589"/>
                    <a:pt x="11442" y="62178"/>
                    <a:pt x="39062" y="82826"/>
                  </a:cubicBezTo>
                  <a:cubicBezTo>
                    <a:pt x="54039" y="94034"/>
                    <a:pt x="70751" y="99771"/>
                    <a:pt x="85062" y="99771"/>
                  </a:cubicBezTo>
                  <a:cubicBezTo>
                    <a:pt x="97170" y="99771"/>
                    <a:pt x="107544" y="95668"/>
                    <a:pt x="113782" y="87363"/>
                  </a:cubicBezTo>
                  <a:cubicBezTo>
                    <a:pt x="119419" y="79824"/>
                    <a:pt x="120954" y="69950"/>
                    <a:pt x="118252" y="58742"/>
                  </a:cubicBezTo>
                  <a:lnTo>
                    <a:pt x="118252" y="58742"/>
                  </a:lnTo>
                  <a:lnTo>
                    <a:pt x="118018" y="58775"/>
                  </a:lnTo>
                  <a:cubicBezTo>
                    <a:pt x="120720" y="69917"/>
                    <a:pt x="119219" y="79757"/>
                    <a:pt x="113615" y="87262"/>
                  </a:cubicBezTo>
                  <a:cubicBezTo>
                    <a:pt x="107443" y="95508"/>
                    <a:pt x="97120" y="99554"/>
                    <a:pt x="85103" y="99554"/>
                  </a:cubicBezTo>
                  <a:cubicBezTo>
                    <a:pt x="70819" y="99554"/>
                    <a:pt x="54141" y="93837"/>
                    <a:pt x="39196" y="82659"/>
                  </a:cubicBezTo>
                  <a:cubicBezTo>
                    <a:pt x="11643" y="62078"/>
                    <a:pt x="268" y="30622"/>
                    <a:pt x="13777" y="12542"/>
                  </a:cubicBezTo>
                  <a:cubicBezTo>
                    <a:pt x="19682" y="4637"/>
                    <a:pt x="29755" y="267"/>
                    <a:pt x="42131" y="234"/>
                  </a:cubicBezTo>
                  <a:lnTo>
                    <a:pt x="421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7;p53">
              <a:extLst>
                <a:ext uri="{FF2B5EF4-FFF2-40B4-BE49-F238E27FC236}">
                  <a16:creationId xmlns:a16="http://schemas.microsoft.com/office/drawing/2014/main" id="{AD25A350-7FF8-C324-1861-2A93BFBB23A2}"/>
                </a:ext>
              </a:extLst>
            </p:cNvPr>
            <p:cNvSpPr/>
            <p:nvPr/>
          </p:nvSpPr>
          <p:spPr>
            <a:xfrm>
              <a:off x="6043816" y="2073488"/>
              <a:ext cx="2483366" cy="1129255"/>
            </a:xfrm>
            <a:custGeom>
              <a:avLst/>
              <a:gdLst/>
              <a:ahLst/>
              <a:cxnLst/>
              <a:rect l="l" t="t" r="r" b="b"/>
              <a:pathLst>
                <a:path w="129460" h="58869" extrusionOk="0">
                  <a:moveTo>
                    <a:pt x="90598" y="224"/>
                  </a:moveTo>
                  <a:cubicBezTo>
                    <a:pt x="109812" y="224"/>
                    <a:pt x="123922" y="5295"/>
                    <a:pt x="126123" y="14435"/>
                  </a:cubicBezTo>
                  <a:cubicBezTo>
                    <a:pt x="129459" y="28244"/>
                    <a:pt x="104308" y="46224"/>
                    <a:pt x="70017" y="54497"/>
                  </a:cubicBezTo>
                  <a:cubicBezTo>
                    <a:pt x="58667" y="57260"/>
                    <a:pt x="47442" y="58663"/>
                    <a:pt x="37369" y="58663"/>
                  </a:cubicBezTo>
                  <a:cubicBezTo>
                    <a:pt x="32729" y="58663"/>
                    <a:pt x="28334" y="58365"/>
                    <a:pt x="24284" y="57766"/>
                  </a:cubicBezTo>
                  <a:cubicBezTo>
                    <a:pt x="11442" y="55864"/>
                    <a:pt x="3469" y="51128"/>
                    <a:pt x="1835" y="44456"/>
                  </a:cubicBezTo>
                  <a:cubicBezTo>
                    <a:pt x="234" y="37785"/>
                    <a:pt x="5137" y="29946"/>
                    <a:pt x="15745" y="22340"/>
                  </a:cubicBezTo>
                  <a:cubicBezTo>
                    <a:pt x="26319" y="14768"/>
                    <a:pt x="41330" y="8397"/>
                    <a:pt x="57941" y="4361"/>
                  </a:cubicBezTo>
                  <a:cubicBezTo>
                    <a:pt x="69550" y="1559"/>
                    <a:pt x="80758" y="224"/>
                    <a:pt x="90598" y="224"/>
                  </a:cubicBezTo>
                  <a:close/>
                  <a:moveTo>
                    <a:pt x="90664" y="1"/>
                  </a:moveTo>
                  <a:cubicBezTo>
                    <a:pt x="80555" y="1"/>
                    <a:pt x="69301" y="1413"/>
                    <a:pt x="57875" y="4161"/>
                  </a:cubicBezTo>
                  <a:cubicBezTo>
                    <a:pt x="41263" y="8197"/>
                    <a:pt x="26252" y="14568"/>
                    <a:pt x="15611" y="22173"/>
                  </a:cubicBezTo>
                  <a:cubicBezTo>
                    <a:pt x="4970" y="29812"/>
                    <a:pt x="0" y="37718"/>
                    <a:pt x="1635" y="44489"/>
                  </a:cubicBezTo>
                  <a:cubicBezTo>
                    <a:pt x="3269" y="51261"/>
                    <a:pt x="11341" y="56031"/>
                    <a:pt x="24251" y="57966"/>
                  </a:cubicBezTo>
                  <a:cubicBezTo>
                    <a:pt x="28370" y="58568"/>
                    <a:pt x="32550" y="58869"/>
                    <a:pt x="36704" y="58869"/>
                  </a:cubicBezTo>
                  <a:cubicBezTo>
                    <a:pt x="36923" y="58869"/>
                    <a:pt x="37142" y="58868"/>
                    <a:pt x="37360" y="58866"/>
                  </a:cubicBezTo>
                  <a:cubicBezTo>
                    <a:pt x="47467" y="58866"/>
                    <a:pt x="58675" y="57465"/>
                    <a:pt x="70083" y="54697"/>
                  </a:cubicBezTo>
                  <a:cubicBezTo>
                    <a:pt x="86729" y="50694"/>
                    <a:pt x="101706" y="44289"/>
                    <a:pt x="112347" y="36684"/>
                  </a:cubicBezTo>
                  <a:cubicBezTo>
                    <a:pt x="122988" y="29045"/>
                    <a:pt x="127958" y="21139"/>
                    <a:pt x="126324" y="14368"/>
                  </a:cubicBezTo>
                  <a:cubicBezTo>
                    <a:pt x="124689" y="7596"/>
                    <a:pt x="116617" y="2826"/>
                    <a:pt x="103707" y="892"/>
                  </a:cubicBezTo>
                  <a:cubicBezTo>
                    <a:pt x="99660" y="295"/>
                    <a:pt x="95282" y="1"/>
                    <a:pt x="906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28;p53">
              <a:extLst>
                <a:ext uri="{FF2B5EF4-FFF2-40B4-BE49-F238E27FC236}">
                  <a16:creationId xmlns:a16="http://schemas.microsoft.com/office/drawing/2014/main" id="{A908986D-6F33-17A9-FC2E-4D2A4FC30310}"/>
                </a:ext>
              </a:extLst>
            </p:cNvPr>
            <p:cNvSpPr/>
            <p:nvPr/>
          </p:nvSpPr>
          <p:spPr>
            <a:xfrm>
              <a:off x="6603062" y="1507739"/>
              <a:ext cx="1286800" cy="2465373"/>
            </a:xfrm>
            <a:custGeom>
              <a:avLst/>
              <a:gdLst/>
              <a:ahLst/>
              <a:cxnLst/>
              <a:rect l="l" t="t" r="r" b="b"/>
              <a:pathLst>
                <a:path w="67082" h="128522" extrusionOk="0">
                  <a:moveTo>
                    <a:pt x="46500" y="196"/>
                  </a:moveTo>
                  <a:cubicBezTo>
                    <a:pt x="47301" y="196"/>
                    <a:pt x="48135" y="296"/>
                    <a:pt x="48935" y="463"/>
                  </a:cubicBezTo>
                  <a:cubicBezTo>
                    <a:pt x="62778" y="3799"/>
                    <a:pt x="67081" y="35121"/>
                    <a:pt x="58609" y="70313"/>
                  </a:cubicBezTo>
                  <a:cubicBezTo>
                    <a:pt x="54472" y="87359"/>
                    <a:pt x="47968" y="102770"/>
                    <a:pt x="40329" y="113678"/>
                  </a:cubicBezTo>
                  <a:cubicBezTo>
                    <a:pt x="33625" y="123221"/>
                    <a:pt x="26741" y="128320"/>
                    <a:pt x="20647" y="128320"/>
                  </a:cubicBezTo>
                  <a:cubicBezTo>
                    <a:pt x="19797" y="128320"/>
                    <a:pt x="18963" y="128221"/>
                    <a:pt x="18146" y="128021"/>
                  </a:cubicBezTo>
                  <a:cubicBezTo>
                    <a:pt x="4303" y="124685"/>
                    <a:pt x="0" y="93363"/>
                    <a:pt x="8473" y="58204"/>
                  </a:cubicBezTo>
                  <a:cubicBezTo>
                    <a:pt x="16479" y="25081"/>
                    <a:pt x="33057" y="196"/>
                    <a:pt x="46500" y="196"/>
                  </a:cubicBezTo>
                  <a:close/>
                  <a:moveTo>
                    <a:pt x="46522" y="0"/>
                  </a:moveTo>
                  <a:cubicBezTo>
                    <a:pt x="40334" y="0"/>
                    <a:pt x="33357" y="5155"/>
                    <a:pt x="26586" y="14740"/>
                  </a:cubicBezTo>
                  <a:cubicBezTo>
                    <a:pt x="18914" y="25681"/>
                    <a:pt x="12442" y="41092"/>
                    <a:pt x="8306" y="58171"/>
                  </a:cubicBezTo>
                  <a:cubicBezTo>
                    <a:pt x="4170" y="75250"/>
                    <a:pt x="2936" y="91895"/>
                    <a:pt x="4770" y="105138"/>
                  </a:cubicBezTo>
                  <a:cubicBezTo>
                    <a:pt x="6605" y="118414"/>
                    <a:pt x="11342" y="126587"/>
                    <a:pt x="18113" y="128221"/>
                  </a:cubicBezTo>
                  <a:cubicBezTo>
                    <a:pt x="18914" y="128421"/>
                    <a:pt x="19748" y="128521"/>
                    <a:pt x="20615" y="128521"/>
                  </a:cubicBezTo>
                  <a:cubicBezTo>
                    <a:pt x="26786" y="128521"/>
                    <a:pt x="33758" y="123384"/>
                    <a:pt x="40496" y="113811"/>
                  </a:cubicBezTo>
                  <a:cubicBezTo>
                    <a:pt x="48168" y="102870"/>
                    <a:pt x="54706" y="87459"/>
                    <a:pt x="58809" y="70380"/>
                  </a:cubicBezTo>
                  <a:cubicBezTo>
                    <a:pt x="62945" y="53301"/>
                    <a:pt x="64179" y="36622"/>
                    <a:pt x="62378" y="23380"/>
                  </a:cubicBezTo>
                  <a:cubicBezTo>
                    <a:pt x="60543" y="10137"/>
                    <a:pt x="55773" y="1931"/>
                    <a:pt x="49035" y="296"/>
                  </a:cubicBezTo>
                  <a:cubicBezTo>
                    <a:pt x="48214" y="98"/>
                    <a:pt x="47375" y="0"/>
                    <a:pt x="465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29;p53">
              <a:extLst>
                <a:ext uri="{FF2B5EF4-FFF2-40B4-BE49-F238E27FC236}">
                  <a16:creationId xmlns:a16="http://schemas.microsoft.com/office/drawing/2014/main" id="{4DCF3B81-A829-695D-FB47-E5AB7A51AA2B}"/>
                </a:ext>
              </a:extLst>
            </p:cNvPr>
            <p:cNvSpPr/>
            <p:nvPr/>
          </p:nvSpPr>
          <p:spPr>
            <a:xfrm>
              <a:off x="7402263" y="3602755"/>
              <a:ext cx="41607" cy="39996"/>
            </a:xfrm>
            <a:custGeom>
              <a:avLst/>
              <a:gdLst/>
              <a:ahLst/>
              <a:cxnLst/>
              <a:rect l="l" t="t" r="r" b="b"/>
              <a:pathLst>
                <a:path w="2169" h="2085" extrusionOk="0">
                  <a:moveTo>
                    <a:pt x="1106" y="1"/>
                  </a:moveTo>
                  <a:cubicBezTo>
                    <a:pt x="855" y="1"/>
                    <a:pt x="602" y="91"/>
                    <a:pt x="401" y="293"/>
                  </a:cubicBezTo>
                  <a:cubicBezTo>
                    <a:pt x="0" y="727"/>
                    <a:pt x="0" y="1360"/>
                    <a:pt x="401" y="1794"/>
                  </a:cubicBezTo>
                  <a:cubicBezTo>
                    <a:pt x="601" y="1995"/>
                    <a:pt x="852" y="2085"/>
                    <a:pt x="1101" y="2085"/>
                  </a:cubicBezTo>
                  <a:cubicBezTo>
                    <a:pt x="1639" y="2085"/>
                    <a:pt x="2168" y="1665"/>
                    <a:pt x="2168" y="1027"/>
                  </a:cubicBezTo>
                  <a:cubicBezTo>
                    <a:pt x="2168" y="413"/>
                    <a:pt x="1642" y="1"/>
                    <a:pt x="11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0;p53">
              <a:extLst>
                <a:ext uri="{FF2B5EF4-FFF2-40B4-BE49-F238E27FC236}">
                  <a16:creationId xmlns:a16="http://schemas.microsoft.com/office/drawing/2014/main" id="{02740DA2-D6BD-84A9-E2B8-38D6F82EBAF1}"/>
                </a:ext>
              </a:extLst>
            </p:cNvPr>
            <p:cNvSpPr/>
            <p:nvPr/>
          </p:nvSpPr>
          <p:spPr>
            <a:xfrm>
              <a:off x="7392652" y="3600243"/>
              <a:ext cx="61729" cy="44618"/>
            </a:xfrm>
            <a:custGeom>
              <a:avLst/>
              <a:gdLst/>
              <a:ahLst/>
              <a:cxnLst/>
              <a:rect l="l" t="t" r="r" b="b"/>
              <a:pathLst>
                <a:path w="3218" h="2326" extrusionOk="0">
                  <a:moveTo>
                    <a:pt x="1635" y="224"/>
                  </a:moveTo>
                  <a:cubicBezTo>
                    <a:pt x="1869" y="224"/>
                    <a:pt x="2102" y="324"/>
                    <a:pt x="2303" y="491"/>
                  </a:cubicBezTo>
                  <a:cubicBezTo>
                    <a:pt x="2669" y="858"/>
                    <a:pt x="2669" y="1458"/>
                    <a:pt x="2303" y="1825"/>
                  </a:cubicBezTo>
                  <a:cubicBezTo>
                    <a:pt x="2101" y="2013"/>
                    <a:pt x="1851" y="2103"/>
                    <a:pt x="1609" y="2103"/>
                  </a:cubicBezTo>
                  <a:cubicBezTo>
                    <a:pt x="1250" y="2103"/>
                    <a:pt x="908" y="1903"/>
                    <a:pt x="768" y="1525"/>
                  </a:cubicBezTo>
                  <a:cubicBezTo>
                    <a:pt x="501" y="924"/>
                    <a:pt x="968" y="224"/>
                    <a:pt x="1635" y="224"/>
                  </a:cubicBezTo>
                  <a:close/>
                  <a:moveTo>
                    <a:pt x="1618" y="1"/>
                  </a:moveTo>
                  <a:cubicBezTo>
                    <a:pt x="1474" y="1"/>
                    <a:pt x="1322" y="29"/>
                    <a:pt x="1168" y="90"/>
                  </a:cubicBezTo>
                  <a:cubicBezTo>
                    <a:pt x="1" y="591"/>
                    <a:pt x="368" y="2325"/>
                    <a:pt x="1635" y="2325"/>
                  </a:cubicBezTo>
                  <a:cubicBezTo>
                    <a:pt x="1936" y="2325"/>
                    <a:pt x="2236" y="2192"/>
                    <a:pt x="2436" y="1992"/>
                  </a:cubicBezTo>
                  <a:cubicBezTo>
                    <a:pt x="3218" y="1210"/>
                    <a:pt x="2567" y="1"/>
                    <a:pt x="16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1;p53">
              <a:extLst>
                <a:ext uri="{FF2B5EF4-FFF2-40B4-BE49-F238E27FC236}">
                  <a16:creationId xmlns:a16="http://schemas.microsoft.com/office/drawing/2014/main" id="{4C6C706A-68A0-9DFD-BD82-3407929F93F7}"/>
                </a:ext>
              </a:extLst>
            </p:cNvPr>
            <p:cNvSpPr/>
            <p:nvPr/>
          </p:nvSpPr>
          <p:spPr>
            <a:xfrm>
              <a:off x="6660648" y="3175542"/>
              <a:ext cx="42240" cy="40226"/>
            </a:xfrm>
            <a:custGeom>
              <a:avLst/>
              <a:gdLst/>
              <a:ahLst/>
              <a:cxnLst/>
              <a:rect l="l" t="t" r="r" b="b"/>
              <a:pathLst>
                <a:path w="2202" h="2097" extrusionOk="0">
                  <a:moveTo>
                    <a:pt x="1145" y="1"/>
                  </a:moveTo>
                  <a:cubicBezTo>
                    <a:pt x="884" y="1"/>
                    <a:pt x="618" y="98"/>
                    <a:pt x="401" y="315"/>
                  </a:cubicBezTo>
                  <a:cubicBezTo>
                    <a:pt x="0" y="715"/>
                    <a:pt x="0" y="1382"/>
                    <a:pt x="401" y="1782"/>
                  </a:cubicBezTo>
                  <a:cubicBezTo>
                    <a:pt x="618" y="1999"/>
                    <a:pt x="884" y="2096"/>
                    <a:pt x="1145" y="2096"/>
                  </a:cubicBezTo>
                  <a:cubicBezTo>
                    <a:pt x="1685" y="2096"/>
                    <a:pt x="2202" y="1679"/>
                    <a:pt x="2202" y="1048"/>
                  </a:cubicBezTo>
                  <a:cubicBezTo>
                    <a:pt x="2202" y="418"/>
                    <a:pt x="1685" y="1"/>
                    <a:pt x="1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32;p53">
              <a:extLst>
                <a:ext uri="{FF2B5EF4-FFF2-40B4-BE49-F238E27FC236}">
                  <a16:creationId xmlns:a16="http://schemas.microsoft.com/office/drawing/2014/main" id="{F440557B-35A3-B2FF-9C75-B10CDE657117}"/>
                </a:ext>
              </a:extLst>
            </p:cNvPr>
            <p:cNvSpPr/>
            <p:nvPr/>
          </p:nvSpPr>
          <p:spPr>
            <a:xfrm>
              <a:off x="6652726" y="3173221"/>
              <a:ext cx="60406" cy="44196"/>
            </a:xfrm>
            <a:custGeom>
              <a:avLst/>
              <a:gdLst/>
              <a:ahLst/>
              <a:cxnLst/>
              <a:rect l="l" t="t" r="r" b="b"/>
              <a:pathLst>
                <a:path w="3149" h="2304" extrusionOk="0">
                  <a:moveTo>
                    <a:pt x="1547" y="235"/>
                  </a:moveTo>
                  <a:cubicBezTo>
                    <a:pt x="2381" y="235"/>
                    <a:pt x="2815" y="1236"/>
                    <a:pt x="2215" y="1837"/>
                  </a:cubicBezTo>
                  <a:cubicBezTo>
                    <a:pt x="2031" y="2003"/>
                    <a:pt x="1789" y="2087"/>
                    <a:pt x="1547" y="2087"/>
                  </a:cubicBezTo>
                  <a:cubicBezTo>
                    <a:pt x="1306" y="2087"/>
                    <a:pt x="1064" y="2003"/>
                    <a:pt x="880" y="1837"/>
                  </a:cubicBezTo>
                  <a:cubicBezTo>
                    <a:pt x="313" y="1236"/>
                    <a:pt x="714" y="235"/>
                    <a:pt x="1547" y="235"/>
                  </a:cubicBezTo>
                  <a:close/>
                  <a:moveTo>
                    <a:pt x="1541" y="1"/>
                  </a:moveTo>
                  <a:cubicBezTo>
                    <a:pt x="613" y="1"/>
                    <a:pt x="1" y="1195"/>
                    <a:pt x="747" y="1970"/>
                  </a:cubicBezTo>
                  <a:cubicBezTo>
                    <a:pt x="947" y="2170"/>
                    <a:pt x="1247" y="2304"/>
                    <a:pt x="1547" y="2304"/>
                  </a:cubicBezTo>
                  <a:cubicBezTo>
                    <a:pt x="2815" y="2304"/>
                    <a:pt x="3149" y="569"/>
                    <a:pt x="2014" y="102"/>
                  </a:cubicBezTo>
                  <a:cubicBezTo>
                    <a:pt x="1851" y="32"/>
                    <a:pt x="1692" y="1"/>
                    <a:pt x="15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33;p53">
              <a:extLst>
                <a:ext uri="{FF2B5EF4-FFF2-40B4-BE49-F238E27FC236}">
                  <a16:creationId xmlns:a16="http://schemas.microsoft.com/office/drawing/2014/main" id="{B9DCCB0E-8F7C-C7F8-020C-22E0332D5AE2}"/>
                </a:ext>
              </a:extLst>
            </p:cNvPr>
            <p:cNvSpPr/>
            <p:nvPr/>
          </p:nvSpPr>
          <p:spPr>
            <a:xfrm>
              <a:off x="6395105" y="2847291"/>
              <a:ext cx="42240" cy="40226"/>
            </a:xfrm>
            <a:custGeom>
              <a:avLst/>
              <a:gdLst/>
              <a:ahLst/>
              <a:cxnLst/>
              <a:rect l="l" t="t" r="r" b="b"/>
              <a:pathLst>
                <a:path w="2202" h="2097" extrusionOk="0">
                  <a:moveTo>
                    <a:pt x="1155" y="0"/>
                  </a:moveTo>
                  <a:cubicBezTo>
                    <a:pt x="899" y="0"/>
                    <a:pt x="640" y="97"/>
                    <a:pt x="434" y="314"/>
                  </a:cubicBezTo>
                  <a:cubicBezTo>
                    <a:pt x="0" y="715"/>
                    <a:pt x="0" y="1382"/>
                    <a:pt x="434" y="1782"/>
                  </a:cubicBezTo>
                  <a:cubicBezTo>
                    <a:pt x="640" y="1999"/>
                    <a:pt x="899" y="2096"/>
                    <a:pt x="1155" y="2096"/>
                  </a:cubicBezTo>
                  <a:cubicBezTo>
                    <a:pt x="1685" y="2096"/>
                    <a:pt x="2202" y="1678"/>
                    <a:pt x="2202" y="1048"/>
                  </a:cubicBezTo>
                  <a:cubicBezTo>
                    <a:pt x="2202" y="418"/>
                    <a:pt x="1685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34;p53">
              <a:extLst>
                <a:ext uri="{FF2B5EF4-FFF2-40B4-BE49-F238E27FC236}">
                  <a16:creationId xmlns:a16="http://schemas.microsoft.com/office/drawing/2014/main" id="{42A4D138-63D8-10B4-3548-F24815E13894}"/>
                </a:ext>
              </a:extLst>
            </p:cNvPr>
            <p:cNvSpPr/>
            <p:nvPr/>
          </p:nvSpPr>
          <p:spPr>
            <a:xfrm>
              <a:off x="6386780" y="2845200"/>
              <a:ext cx="60521" cy="43966"/>
            </a:xfrm>
            <a:custGeom>
              <a:avLst/>
              <a:gdLst/>
              <a:ahLst/>
              <a:cxnLst/>
              <a:rect l="l" t="t" r="r" b="b"/>
              <a:pathLst>
                <a:path w="3155" h="2292" extrusionOk="0">
                  <a:moveTo>
                    <a:pt x="1602" y="223"/>
                  </a:moveTo>
                  <a:cubicBezTo>
                    <a:pt x="1835" y="223"/>
                    <a:pt x="2069" y="323"/>
                    <a:pt x="2235" y="490"/>
                  </a:cubicBezTo>
                  <a:cubicBezTo>
                    <a:pt x="2875" y="1101"/>
                    <a:pt x="2348" y="2093"/>
                    <a:pt x="1583" y="2093"/>
                  </a:cubicBezTo>
                  <a:cubicBezTo>
                    <a:pt x="1471" y="2093"/>
                    <a:pt x="1354" y="2071"/>
                    <a:pt x="1235" y="2024"/>
                  </a:cubicBezTo>
                  <a:cubicBezTo>
                    <a:pt x="301" y="1624"/>
                    <a:pt x="568" y="223"/>
                    <a:pt x="1602" y="223"/>
                  </a:cubicBezTo>
                  <a:close/>
                  <a:moveTo>
                    <a:pt x="1583" y="0"/>
                  </a:moveTo>
                  <a:cubicBezTo>
                    <a:pt x="1440" y="0"/>
                    <a:pt x="1289" y="28"/>
                    <a:pt x="1135" y="90"/>
                  </a:cubicBezTo>
                  <a:cubicBezTo>
                    <a:pt x="0" y="557"/>
                    <a:pt x="334" y="2291"/>
                    <a:pt x="1602" y="2291"/>
                  </a:cubicBezTo>
                  <a:cubicBezTo>
                    <a:pt x="1902" y="2291"/>
                    <a:pt x="2169" y="2191"/>
                    <a:pt x="2402" y="1958"/>
                  </a:cubicBezTo>
                  <a:cubicBezTo>
                    <a:pt x="3155" y="1205"/>
                    <a:pt x="2526" y="0"/>
                    <a:pt x="15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5;p53">
              <a:extLst>
                <a:ext uri="{FF2B5EF4-FFF2-40B4-BE49-F238E27FC236}">
                  <a16:creationId xmlns:a16="http://schemas.microsoft.com/office/drawing/2014/main" id="{0D5D5128-39A4-D109-CE8A-D497E942F84F}"/>
                </a:ext>
              </a:extLst>
            </p:cNvPr>
            <p:cNvSpPr/>
            <p:nvPr/>
          </p:nvSpPr>
          <p:spPr>
            <a:xfrm>
              <a:off x="6260079" y="2529917"/>
              <a:ext cx="42259" cy="40207"/>
            </a:xfrm>
            <a:custGeom>
              <a:avLst/>
              <a:gdLst/>
              <a:ahLst/>
              <a:cxnLst/>
              <a:rect l="l" t="t" r="r" b="b"/>
              <a:pathLst>
                <a:path w="2203" h="2096" extrusionOk="0">
                  <a:moveTo>
                    <a:pt x="1145" y="0"/>
                  </a:moveTo>
                  <a:cubicBezTo>
                    <a:pt x="884" y="0"/>
                    <a:pt x="618" y="97"/>
                    <a:pt x="401" y="314"/>
                  </a:cubicBezTo>
                  <a:cubicBezTo>
                    <a:pt x="1" y="714"/>
                    <a:pt x="1" y="1382"/>
                    <a:pt x="401" y="1782"/>
                  </a:cubicBezTo>
                  <a:cubicBezTo>
                    <a:pt x="618" y="1999"/>
                    <a:pt x="884" y="2096"/>
                    <a:pt x="1145" y="2096"/>
                  </a:cubicBezTo>
                  <a:cubicBezTo>
                    <a:pt x="1686" y="2096"/>
                    <a:pt x="2202" y="1678"/>
                    <a:pt x="2202" y="1048"/>
                  </a:cubicBezTo>
                  <a:cubicBezTo>
                    <a:pt x="2202" y="418"/>
                    <a:pt x="1686" y="0"/>
                    <a:pt x="11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6;p53">
              <a:extLst>
                <a:ext uri="{FF2B5EF4-FFF2-40B4-BE49-F238E27FC236}">
                  <a16:creationId xmlns:a16="http://schemas.microsoft.com/office/drawing/2014/main" id="{79D12774-D28A-2D99-C930-DBBDC21A7185}"/>
                </a:ext>
              </a:extLst>
            </p:cNvPr>
            <p:cNvSpPr/>
            <p:nvPr/>
          </p:nvSpPr>
          <p:spPr>
            <a:xfrm>
              <a:off x="6252406" y="2528248"/>
              <a:ext cx="58890" cy="43544"/>
            </a:xfrm>
            <a:custGeom>
              <a:avLst/>
              <a:gdLst/>
              <a:ahLst/>
              <a:cxnLst/>
              <a:rect l="l" t="t" r="r" b="b"/>
              <a:pathLst>
                <a:path w="3070" h="2270" extrusionOk="0">
                  <a:moveTo>
                    <a:pt x="1543" y="203"/>
                  </a:moveTo>
                  <a:cubicBezTo>
                    <a:pt x="2026" y="203"/>
                    <a:pt x="2502" y="569"/>
                    <a:pt x="2502" y="1135"/>
                  </a:cubicBezTo>
                  <a:cubicBezTo>
                    <a:pt x="2502" y="1700"/>
                    <a:pt x="2027" y="2082"/>
                    <a:pt x="1544" y="2082"/>
                  </a:cubicBezTo>
                  <a:cubicBezTo>
                    <a:pt x="1315" y="2082"/>
                    <a:pt x="1084" y="1996"/>
                    <a:pt x="901" y="1802"/>
                  </a:cubicBezTo>
                  <a:cubicBezTo>
                    <a:pt x="534" y="1435"/>
                    <a:pt x="534" y="835"/>
                    <a:pt x="901" y="468"/>
                  </a:cubicBezTo>
                  <a:cubicBezTo>
                    <a:pt x="1083" y="285"/>
                    <a:pt x="1314" y="203"/>
                    <a:pt x="1543" y="203"/>
                  </a:cubicBezTo>
                  <a:close/>
                  <a:moveTo>
                    <a:pt x="1535" y="1"/>
                  </a:moveTo>
                  <a:cubicBezTo>
                    <a:pt x="534" y="1"/>
                    <a:pt x="0" y="1235"/>
                    <a:pt x="734" y="1936"/>
                  </a:cubicBezTo>
                  <a:cubicBezTo>
                    <a:pt x="968" y="2169"/>
                    <a:pt x="1235" y="2269"/>
                    <a:pt x="1535" y="2269"/>
                  </a:cubicBezTo>
                  <a:cubicBezTo>
                    <a:pt x="1868" y="2269"/>
                    <a:pt x="2135" y="2169"/>
                    <a:pt x="2369" y="1936"/>
                  </a:cubicBezTo>
                  <a:cubicBezTo>
                    <a:pt x="3069" y="1235"/>
                    <a:pt x="25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37;p53">
              <a:extLst>
                <a:ext uri="{FF2B5EF4-FFF2-40B4-BE49-F238E27FC236}">
                  <a16:creationId xmlns:a16="http://schemas.microsoft.com/office/drawing/2014/main" id="{E42427C4-868F-EC6C-2E83-05B53AB9D095}"/>
                </a:ext>
              </a:extLst>
            </p:cNvPr>
            <p:cNvSpPr/>
            <p:nvPr/>
          </p:nvSpPr>
          <p:spPr>
            <a:xfrm>
              <a:off x="6310625" y="3123711"/>
              <a:ext cx="41626" cy="40226"/>
            </a:xfrm>
            <a:custGeom>
              <a:avLst/>
              <a:gdLst/>
              <a:ahLst/>
              <a:cxnLst/>
              <a:rect l="l" t="t" r="r" b="b"/>
              <a:pathLst>
                <a:path w="2170" h="2097" extrusionOk="0">
                  <a:moveTo>
                    <a:pt x="1137" y="1"/>
                  </a:moveTo>
                  <a:cubicBezTo>
                    <a:pt x="881" y="1"/>
                    <a:pt x="618" y="98"/>
                    <a:pt x="401" y="315"/>
                  </a:cubicBezTo>
                  <a:cubicBezTo>
                    <a:pt x="1" y="715"/>
                    <a:pt x="1" y="1382"/>
                    <a:pt x="401" y="1782"/>
                  </a:cubicBezTo>
                  <a:cubicBezTo>
                    <a:pt x="618" y="1999"/>
                    <a:pt x="881" y="2096"/>
                    <a:pt x="1137" y="2096"/>
                  </a:cubicBezTo>
                  <a:cubicBezTo>
                    <a:pt x="1668" y="2096"/>
                    <a:pt x="2169" y="1679"/>
                    <a:pt x="2169" y="1049"/>
                  </a:cubicBezTo>
                  <a:cubicBezTo>
                    <a:pt x="2169" y="418"/>
                    <a:pt x="1668" y="1"/>
                    <a:pt x="11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38;p53">
              <a:extLst>
                <a:ext uri="{FF2B5EF4-FFF2-40B4-BE49-F238E27FC236}">
                  <a16:creationId xmlns:a16="http://schemas.microsoft.com/office/drawing/2014/main" id="{B246B202-F5C9-DE1F-63C8-9E91DF141D1E}"/>
                </a:ext>
              </a:extLst>
            </p:cNvPr>
            <p:cNvSpPr/>
            <p:nvPr/>
          </p:nvSpPr>
          <p:spPr>
            <a:xfrm>
              <a:off x="6308074" y="3121716"/>
              <a:ext cx="50565" cy="43870"/>
            </a:xfrm>
            <a:custGeom>
              <a:avLst/>
              <a:gdLst/>
              <a:ahLst/>
              <a:cxnLst/>
              <a:rect l="l" t="t" r="r" b="b"/>
              <a:pathLst>
                <a:path w="2636" h="2287" extrusionOk="0">
                  <a:moveTo>
                    <a:pt x="1268" y="219"/>
                  </a:moveTo>
                  <a:cubicBezTo>
                    <a:pt x="2102" y="219"/>
                    <a:pt x="2536" y="1219"/>
                    <a:pt x="1935" y="1820"/>
                  </a:cubicBezTo>
                  <a:cubicBezTo>
                    <a:pt x="1752" y="1986"/>
                    <a:pt x="1510" y="2070"/>
                    <a:pt x="1268" y="2070"/>
                  </a:cubicBezTo>
                  <a:cubicBezTo>
                    <a:pt x="1026" y="2070"/>
                    <a:pt x="784" y="1986"/>
                    <a:pt x="601" y="1820"/>
                  </a:cubicBezTo>
                  <a:cubicBezTo>
                    <a:pt x="1" y="1219"/>
                    <a:pt x="434" y="219"/>
                    <a:pt x="1268" y="219"/>
                  </a:cubicBezTo>
                  <a:close/>
                  <a:moveTo>
                    <a:pt x="1270" y="1"/>
                  </a:moveTo>
                  <a:cubicBezTo>
                    <a:pt x="982" y="1"/>
                    <a:pt x="693" y="113"/>
                    <a:pt x="468" y="352"/>
                  </a:cubicBezTo>
                  <a:cubicBezTo>
                    <a:pt x="1" y="786"/>
                    <a:pt x="1" y="1519"/>
                    <a:pt x="468" y="1953"/>
                  </a:cubicBezTo>
                  <a:cubicBezTo>
                    <a:pt x="668" y="2187"/>
                    <a:pt x="968" y="2287"/>
                    <a:pt x="1268" y="2287"/>
                  </a:cubicBezTo>
                  <a:cubicBezTo>
                    <a:pt x="2102" y="2287"/>
                    <a:pt x="2636" y="1453"/>
                    <a:pt x="2336" y="719"/>
                  </a:cubicBezTo>
                  <a:cubicBezTo>
                    <a:pt x="2135" y="257"/>
                    <a:pt x="1704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39;p53">
              <a:extLst>
                <a:ext uri="{FF2B5EF4-FFF2-40B4-BE49-F238E27FC236}">
                  <a16:creationId xmlns:a16="http://schemas.microsoft.com/office/drawing/2014/main" id="{DCB48894-FDCD-96CF-DAC7-4EF2A6148AA9}"/>
                </a:ext>
              </a:extLst>
            </p:cNvPr>
            <p:cNvSpPr/>
            <p:nvPr/>
          </p:nvSpPr>
          <p:spPr>
            <a:xfrm>
              <a:off x="6864769" y="2211257"/>
              <a:ext cx="42240" cy="40207"/>
            </a:xfrm>
            <a:custGeom>
              <a:avLst/>
              <a:gdLst/>
              <a:ahLst/>
              <a:cxnLst/>
              <a:rect l="l" t="t" r="r" b="b"/>
              <a:pathLst>
                <a:path w="2202" h="2096" extrusionOk="0">
                  <a:moveTo>
                    <a:pt x="1145" y="0"/>
                  </a:moveTo>
                  <a:cubicBezTo>
                    <a:pt x="884" y="0"/>
                    <a:pt x="618" y="97"/>
                    <a:pt x="401" y="314"/>
                  </a:cubicBezTo>
                  <a:cubicBezTo>
                    <a:pt x="0" y="715"/>
                    <a:pt x="0" y="1382"/>
                    <a:pt x="401" y="1782"/>
                  </a:cubicBezTo>
                  <a:cubicBezTo>
                    <a:pt x="618" y="1999"/>
                    <a:pt x="884" y="2096"/>
                    <a:pt x="1145" y="2096"/>
                  </a:cubicBezTo>
                  <a:cubicBezTo>
                    <a:pt x="1685" y="2096"/>
                    <a:pt x="2202" y="1678"/>
                    <a:pt x="2202" y="1048"/>
                  </a:cubicBezTo>
                  <a:cubicBezTo>
                    <a:pt x="2202" y="418"/>
                    <a:pt x="1685" y="0"/>
                    <a:pt x="11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40;p53">
              <a:extLst>
                <a:ext uri="{FF2B5EF4-FFF2-40B4-BE49-F238E27FC236}">
                  <a16:creationId xmlns:a16="http://schemas.microsoft.com/office/drawing/2014/main" id="{37CE75C0-E4A9-0CD3-EB58-6CD0B117918C}"/>
                </a:ext>
              </a:extLst>
            </p:cNvPr>
            <p:cNvSpPr/>
            <p:nvPr/>
          </p:nvSpPr>
          <p:spPr>
            <a:xfrm>
              <a:off x="6860280" y="2209262"/>
              <a:ext cx="55687" cy="43870"/>
            </a:xfrm>
            <a:custGeom>
              <a:avLst/>
              <a:gdLst/>
              <a:ahLst/>
              <a:cxnLst/>
              <a:rect l="l" t="t" r="r" b="b"/>
              <a:pathLst>
                <a:path w="2903" h="2287" extrusionOk="0">
                  <a:moveTo>
                    <a:pt x="1368" y="218"/>
                  </a:moveTo>
                  <a:cubicBezTo>
                    <a:pt x="2436" y="218"/>
                    <a:pt x="2703" y="1619"/>
                    <a:pt x="1735" y="2019"/>
                  </a:cubicBezTo>
                  <a:cubicBezTo>
                    <a:pt x="1603" y="2074"/>
                    <a:pt x="1473" y="2099"/>
                    <a:pt x="1350" y="2099"/>
                  </a:cubicBezTo>
                  <a:cubicBezTo>
                    <a:pt x="578" y="2099"/>
                    <a:pt x="73" y="1118"/>
                    <a:pt x="735" y="485"/>
                  </a:cubicBezTo>
                  <a:cubicBezTo>
                    <a:pt x="901" y="285"/>
                    <a:pt x="1135" y="218"/>
                    <a:pt x="1368" y="218"/>
                  </a:cubicBezTo>
                  <a:close/>
                  <a:moveTo>
                    <a:pt x="1374" y="0"/>
                  </a:moveTo>
                  <a:cubicBezTo>
                    <a:pt x="932" y="0"/>
                    <a:pt x="502" y="257"/>
                    <a:pt x="301" y="718"/>
                  </a:cubicBezTo>
                  <a:cubicBezTo>
                    <a:pt x="1" y="1452"/>
                    <a:pt x="568" y="2286"/>
                    <a:pt x="1368" y="2286"/>
                  </a:cubicBezTo>
                  <a:cubicBezTo>
                    <a:pt x="2402" y="2286"/>
                    <a:pt x="2903" y="1052"/>
                    <a:pt x="2202" y="352"/>
                  </a:cubicBezTo>
                  <a:cubicBezTo>
                    <a:pt x="1963" y="113"/>
                    <a:pt x="1666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41;p53">
              <a:extLst>
                <a:ext uri="{FF2B5EF4-FFF2-40B4-BE49-F238E27FC236}">
                  <a16:creationId xmlns:a16="http://schemas.microsoft.com/office/drawing/2014/main" id="{CD9383BB-DA46-8963-8F54-40144B78E318}"/>
                </a:ext>
              </a:extLst>
            </p:cNvPr>
            <p:cNvSpPr/>
            <p:nvPr/>
          </p:nvSpPr>
          <p:spPr>
            <a:xfrm>
              <a:off x="7752267" y="1798181"/>
              <a:ext cx="41607" cy="39938"/>
            </a:xfrm>
            <a:custGeom>
              <a:avLst/>
              <a:gdLst/>
              <a:ahLst/>
              <a:cxnLst/>
              <a:rect l="l" t="t" r="r" b="b"/>
              <a:pathLst>
                <a:path w="2169" h="2082" extrusionOk="0">
                  <a:moveTo>
                    <a:pt x="1136" y="0"/>
                  </a:moveTo>
                  <a:cubicBezTo>
                    <a:pt x="880" y="0"/>
                    <a:pt x="618" y="94"/>
                    <a:pt x="401" y="300"/>
                  </a:cubicBezTo>
                  <a:cubicBezTo>
                    <a:pt x="1" y="700"/>
                    <a:pt x="1" y="1367"/>
                    <a:pt x="401" y="1767"/>
                  </a:cubicBezTo>
                  <a:cubicBezTo>
                    <a:pt x="618" y="1984"/>
                    <a:pt x="881" y="2081"/>
                    <a:pt x="1137" y="2081"/>
                  </a:cubicBezTo>
                  <a:cubicBezTo>
                    <a:pt x="1668" y="2081"/>
                    <a:pt x="2169" y="1664"/>
                    <a:pt x="2169" y="1033"/>
                  </a:cubicBezTo>
                  <a:cubicBezTo>
                    <a:pt x="2169" y="403"/>
                    <a:pt x="1667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42;p53">
              <a:extLst>
                <a:ext uri="{FF2B5EF4-FFF2-40B4-BE49-F238E27FC236}">
                  <a16:creationId xmlns:a16="http://schemas.microsoft.com/office/drawing/2014/main" id="{3AE04807-FF09-BB1C-9439-07ADE0E36246}"/>
                </a:ext>
              </a:extLst>
            </p:cNvPr>
            <p:cNvSpPr/>
            <p:nvPr/>
          </p:nvSpPr>
          <p:spPr>
            <a:xfrm>
              <a:off x="7742445" y="1795898"/>
              <a:ext cx="55917" cy="44503"/>
            </a:xfrm>
            <a:custGeom>
              <a:avLst/>
              <a:gdLst/>
              <a:ahLst/>
              <a:cxnLst/>
              <a:rect l="l" t="t" r="r" b="b"/>
              <a:pathLst>
                <a:path w="2915" h="2320" extrusionOk="0">
                  <a:moveTo>
                    <a:pt x="1647" y="218"/>
                  </a:moveTo>
                  <a:cubicBezTo>
                    <a:pt x="1880" y="218"/>
                    <a:pt x="2147" y="318"/>
                    <a:pt x="2314" y="485"/>
                  </a:cubicBezTo>
                  <a:cubicBezTo>
                    <a:pt x="2681" y="852"/>
                    <a:pt x="2681" y="1453"/>
                    <a:pt x="2314" y="1820"/>
                  </a:cubicBezTo>
                  <a:cubicBezTo>
                    <a:pt x="2130" y="2003"/>
                    <a:pt x="1889" y="2095"/>
                    <a:pt x="1647" y="2095"/>
                  </a:cubicBezTo>
                  <a:cubicBezTo>
                    <a:pt x="1405" y="2095"/>
                    <a:pt x="1163" y="2003"/>
                    <a:pt x="980" y="1820"/>
                  </a:cubicBezTo>
                  <a:cubicBezTo>
                    <a:pt x="813" y="1653"/>
                    <a:pt x="713" y="1419"/>
                    <a:pt x="713" y="1152"/>
                  </a:cubicBezTo>
                  <a:cubicBezTo>
                    <a:pt x="713" y="652"/>
                    <a:pt x="1113" y="218"/>
                    <a:pt x="1647" y="218"/>
                  </a:cubicBezTo>
                  <a:close/>
                  <a:moveTo>
                    <a:pt x="1654" y="0"/>
                  </a:moveTo>
                  <a:cubicBezTo>
                    <a:pt x="769" y="0"/>
                    <a:pt x="1" y="1141"/>
                    <a:pt x="846" y="1986"/>
                  </a:cubicBezTo>
                  <a:cubicBezTo>
                    <a:pt x="1046" y="2186"/>
                    <a:pt x="1347" y="2320"/>
                    <a:pt x="1647" y="2320"/>
                  </a:cubicBezTo>
                  <a:cubicBezTo>
                    <a:pt x="1947" y="2320"/>
                    <a:pt x="2247" y="2186"/>
                    <a:pt x="2447" y="1986"/>
                  </a:cubicBezTo>
                  <a:cubicBezTo>
                    <a:pt x="2914" y="1519"/>
                    <a:pt x="2914" y="785"/>
                    <a:pt x="2447" y="352"/>
                  </a:cubicBezTo>
                  <a:cubicBezTo>
                    <a:pt x="2200" y="104"/>
                    <a:pt x="1922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43;p53">
              <a:extLst>
                <a:ext uri="{FF2B5EF4-FFF2-40B4-BE49-F238E27FC236}">
                  <a16:creationId xmlns:a16="http://schemas.microsoft.com/office/drawing/2014/main" id="{0F88F75C-7C8E-F0D1-6BBF-00AE970CB1ED}"/>
                </a:ext>
              </a:extLst>
            </p:cNvPr>
            <p:cNvSpPr/>
            <p:nvPr/>
          </p:nvSpPr>
          <p:spPr>
            <a:xfrm>
              <a:off x="7790018" y="2055764"/>
              <a:ext cx="41607" cy="40226"/>
            </a:xfrm>
            <a:custGeom>
              <a:avLst/>
              <a:gdLst/>
              <a:ahLst/>
              <a:cxnLst/>
              <a:rect l="l" t="t" r="r" b="b"/>
              <a:pathLst>
                <a:path w="2169" h="2097" extrusionOk="0">
                  <a:moveTo>
                    <a:pt x="1137" y="0"/>
                  </a:moveTo>
                  <a:cubicBezTo>
                    <a:pt x="881" y="0"/>
                    <a:pt x="618" y="97"/>
                    <a:pt x="401" y="314"/>
                  </a:cubicBezTo>
                  <a:cubicBezTo>
                    <a:pt x="1" y="715"/>
                    <a:pt x="1" y="1382"/>
                    <a:pt x="401" y="1782"/>
                  </a:cubicBezTo>
                  <a:cubicBezTo>
                    <a:pt x="618" y="1999"/>
                    <a:pt x="881" y="2096"/>
                    <a:pt x="1137" y="2096"/>
                  </a:cubicBezTo>
                  <a:cubicBezTo>
                    <a:pt x="1668" y="2096"/>
                    <a:pt x="2169" y="1679"/>
                    <a:pt x="2169" y="1048"/>
                  </a:cubicBezTo>
                  <a:cubicBezTo>
                    <a:pt x="2169" y="418"/>
                    <a:pt x="1668" y="0"/>
                    <a:pt x="1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44;p53">
              <a:extLst>
                <a:ext uri="{FF2B5EF4-FFF2-40B4-BE49-F238E27FC236}">
                  <a16:creationId xmlns:a16="http://schemas.microsoft.com/office/drawing/2014/main" id="{BA9E0D69-0E79-62EC-FF0C-8C75C70B7ED9}"/>
                </a:ext>
              </a:extLst>
            </p:cNvPr>
            <p:cNvSpPr/>
            <p:nvPr/>
          </p:nvSpPr>
          <p:spPr>
            <a:xfrm>
              <a:off x="7787467" y="2053769"/>
              <a:ext cx="50565" cy="43870"/>
            </a:xfrm>
            <a:custGeom>
              <a:avLst/>
              <a:gdLst/>
              <a:ahLst/>
              <a:cxnLst/>
              <a:rect l="l" t="t" r="r" b="b"/>
              <a:pathLst>
                <a:path w="2636" h="2287" extrusionOk="0">
                  <a:moveTo>
                    <a:pt x="1268" y="210"/>
                  </a:moveTo>
                  <a:cubicBezTo>
                    <a:pt x="1510" y="210"/>
                    <a:pt x="1752" y="302"/>
                    <a:pt x="1935" y="485"/>
                  </a:cubicBezTo>
                  <a:cubicBezTo>
                    <a:pt x="2102" y="652"/>
                    <a:pt x="2202" y="885"/>
                    <a:pt x="2202" y="1152"/>
                  </a:cubicBezTo>
                  <a:cubicBezTo>
                    <a:pt x="2202" y="1386"/>
                    <a:pt x="2102" y="1619"/>
                    <a:pt x="1935" y="1819"/>
                  </a:cubicBezTo>
                  <a:cubicBezTo>
                    <a:pt x="1752" y="1986"/>
                    <a:pt x="1510" y="2070"/>
                    <a:pt x="1268" y="2070"/>
                  </a:cubicBezTo>
                  <a:cubicBezTo>
                    <a:pt x="1026" y="2070"/>
                    <a:pt x="784" y="1986"/>
                    <a:pt x="601" y="1819"/>
                  </a:cubicBezTo>
                  <a:cubicBezTo>
                    <a:pt x="234" y="1453"/>
                    <a:pt x="234" y="852"/>
                    <a:pt x="601" y="485"/>
                  </a:cubicBezTo>
                  <a:cubicBezTo>
                    <a:pt x="784" y="302"/>
                    <a:pt x="1026" y="210"/>
                    <a:pt x="1268" y="210"/>
                  </a:cubicBezTo>
                  <a:close/>
                  <a:moveTo>
                    <a:pt x="1270" y="1"/>
                  </a:moveTo>
                  <a:cubicBezTo>
                    <a:pt x="982" y="1"/>
                    <a:pt x="693" y="113"/>
                    <a:pt x="467" y="352"/>
                  </a:cubicBezTo>
                  <a:cubicBezTo>
                    <a:pt x="0" y="785"/>
                    <a:pt x="0" y="1519"/>
                    <a:pt x="467" y="1953"/>
                  </a:cubicBezTo>
                  <a:cubicBezTo>
                    <a:pt x="667" y="2186"/>
                    <a:pt x="968" y="2286"/>
                    <a:pt x="1268" y="2286"/>
                  </a:cubicBezTo>
                  <a:cubicBezTo>
                    <a:pt x="2102" y="2286"/>
                    <a:pt x="2635" y="1453"/>
                    <a:pt x="2335" y="719"/>
                  </a:cubicBezTo>
                  <a:cubicBezTo>
                    <a:pt x="2134" y="257"/>
                    <a:pt x="1704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45;p53">
              <a:extLst>
                <a:ext uri="{FF2B5EF4-FFF2-40B4-BE49-F238E27FC236}">
                  <a16:creationId xmlns:a16="http://schemas.microsoft.com/office/drawing/2014/main" id="{89FFB0C9-346F-B0BE-2636-D39B88D84659}"/>
                </a:ext>
              </a:extLst>
            </p:cNvPr>
            <p:cNvSpPr/>
            <p:nvPr/>
          </p:nvSpPr>
          <p:spPr>
            <a:xfrm>
              <a:off x="7660766" y="3010457"/>
              <a:ext cx="42259" cy="40226"/>
            </a:xfrm>
            <a:custGeom>
              <a:avLst/>
              <a:gdLst/>
              <a:ahLst/>
              <a:cxnLst/>
              <a:rect l="l" t="t" r="r" b="b"/>
              <a:pathLst>
                <a:path w="2203" h="2097" extrusionOk="0">
                  <a:moveTo>
                    <a:pt x="1155" y="0"/>
                  </a:moveTo>
                  <a:cubicBezTo>
                    <a:pt x="899" y="0"/>
                    <a:pt x="640" y="97"/>
                    <a:pt x="434" y="314"/>
                  </a:cubicBezTo>
                  <a:cubicBezTo>
                    <a:pt x="1" y="715"/>
                    <a:pt x="1" y="1382"/>
                    <a:pt x="434" y="1782"/>
                  </a:cubicBezTo>
                  <a:cubicBezTo>
                    <a:pt x="640" y="1999"/>
                    <a:pt x="899" y="2096"/>
                    <a:pt x="1155" y="2096"/>
                  </a:cubicBezTo>
                  <a:cubicBezTo>
                    <a:pt x="1686" y="2096"/>
                    <a:pt x="2202" y="1679"/>
                    <a:pt x="2202" y="1048"/>
                  </a:cubicBezTo>
                  <a:cubicBezTo>
                    <a:pt x="2202" y="418"/>
                    <a:pt x="1686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46;p53">
              <a:extLst>
                <a:ext uri="{FF2B5EF4-FFF2-40B4-BE49-F238E27FC236}">
                  <a16:creationId xmlns:a16="http://schemas.microsoft.com/office/drawing/2014/main" id="{F1E85A69-2362-1FE6-DC7A-5892758B75EF}"/>
                </a:ext>
              </a:extLst>
            </p:cNvPr>
            <p:cNvSpPr/>
            <p:nvPr/>
          </p:nvSpPr>
          <p:spPr>
            <a:xfrm>
              <a:off x="7652172" y="3008367"/>
              <a:ext cx="61077" cy="43966"/>
            </a:xfrm>
            <a:custGeom>
              <a:avLst/>
              <a:gdLst/>
              <a:ahLst/>
              <a:cxnLst/>
              <a:rect l="l" t="t" r="r" b="b"/>
              <a:pathLst>
                <a:path w="3184" h="2292" extrusionOk="0">
                  <a:moveTo>
                    <a:pt x="1592" y="211"/>
                  </a:moveTo>
                  <a:cubicBezTo>
                    <a:pt x="2075" y="211"/>
                    <a:pt x="2550" y="592"/>
                    <a:pt x="2550" y="1157"/>
                  </a:cubicBezTo>
                  <a:cubicBezTo>
                    <a:pt x="2550" y="1723"/>
                    <a:pt x="2075" y="2104"/>
                    <a:pt x="1592" y="2104"/>
                  </a:cubicBezTo>
                  <a:cubicBezTo>
                    <a:pt x="1363" y="2104"/>
                    <a:pt x="1132" y="2018"/>
                    <a:pt x="949" y="1824"/>
                  </a:cubicBezTo>
                  <a:cubicBezTo>
                    <a:pt x="582" y="1458"/>
                    <a:pt x="582" y="857"/>
                    <a:pt x="949" y="490"/>
                  </a:cubicBezTo>
                  <a:cubicBezTo>
                    <a:pt x="1132" y="297"/>
                    <a:pt x="1363" y="211"/>
                    <a:pt x="1592" y="211"/>
                  </a:cubicBezTo>
                  <a:close/>
                  <a:moveTo>
                    <a:pt x="1600" y="0"/>
                  </a:moveTo>
                  <a:cubicBezTo>
                    <a:pt x="651" y="0"/>
                    <a:pt x="0" y="1205"/>
                    <a:pt x="782" y="1958"/>
                  </a:cubicBezTo>
                  <a:cubicBezTo>
                    <a:pt x="1016" y="2191"/>
                    <a:pt x="1282" y="2291"/>
                    <a:pt x="1616" y="2291"/>
                  </a:cubicBezTo>
                  <a:cubicBezTo>
                    <a:pt x="2850" y="2291"/>
                    <a:pt x="3184" y="557"/>
                    <a:pt x="2050" y="90"/>
                  </a:cubicBezTo>
                  <a:cubicBezTo>
                    <a:pt x="1895" y="28"/>
                    <a:pt x="1744" y="0"/>
                    <a:pt x="160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47;p53">
              <a:extLst>
                <a:ext uri="{FF2B5EF4-FFF2-40B4-BE49-F238E27FC236}">
                  <a16:creationId xmlns:a16="http://schemas.microsoft.com/office/drawing/2014/main" id="{CFF58B6E-A18D-ED43-6165-BFE2C0854E14}"/>
                </a:ext>
              </a:extLst>
            </p:cNvPr>
            <p:cNvSpPr/>
            <p:nvPr/>
          </p:nvSpPr>
          <p:spPr>
            <a:xfrm>
              <a:off x="6777105" y="3822453"/>
              <a:ext cx="41607" cy="40226"/>
            </a:xfrm>
            <a:custGeom>
              <a:avLst/>
              <a:gdLst/>
              <a:ahLst/>
              <a:cxnLst/>
              <a:rect l="l" t="t" r="r" b="b"/>
              <a:pathLst>
                <a:path w="2169" h="2097" extrusionOk="0">
                  <a:moveTo>
                    <a:pt x="1122" y="1"/>
                  </a:moveTo>
                  <a:cubicBezTo>
                    <a:pt x="866" y="1"/>
                    <a:pt x="607" y="98"/>
                    <a:pt x="401" y="315"/>
                  </a:cubicBezTo>
                  <a:cubicBezTo>
                    <a:pt x="0" y="715"/>
                    <a:pt x="0" y="1382"/>
                    <a:pt x="401" y="1782"/>
                  </a:cubicBezTo>
                  <a:cubicBezTo>
                    <a:pt x="607" y="1999"/>
                    <a:pt x="866" y="2096"/>
                    <a:pt x="1122" y="2096"/>
                  </a:cubicBezTo>
                  <a:cubicBezTo>
                    <a:pt x="1652" y="2096"/>
                    <a:pt x="2169" y="1679"/>
                    <a:pt x="2169" y="1049"/>
                  </a:cubicBezTo>
                  <a:cubicBezTo>
                    <a:pt x="2169" y="418"/>
                    <a:pt x="1652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48;p53">
              <a:extLst>
                <a:ext uri="{FF2B5EF4-FFF2-40B4-BE49-F238E27FC236}">
                  <a16:creationId xmlns:a16="http://schemas.microsoft.com/office/drawing/2014/main" id="{1496BAF2-73BB-4C4A-6706-E04440D599F3}"/>
                </a:ext>
              </a:extLst>
            </p:cNvPr>
            <p:cNvSpPr/>
            <p:nvPr/>
          </p:nvSpPr>
          <p:spPr>
            <a:xfrm>
              <a:off x="6774535" y="3820458"/>
              <a:ext cx="50584" cy="43870"/>
            </a:xfrm>
            <a:custGeom>
              <a:avLst/>
              <a:gdLst/>
              <a:ahLst/>
              <a:cxnLst/>
              <a:rect l="l" t="t" r="r" b="b"/>
              <a:pathLst>
                <a:path w="2637" h="2287" extrusionOk="0">
                  <a:moveTo>
                    <a:pt x="1268" y="210"/>
                  </a:moveTo>
                  <a:cubicBezTo>
                    <a:pt x="1510" y="210"/>
                    <a:pt x="1752" y="302"/>
                    <a:pt x="1936" y="485"/>
                  </a:cubicBezTo>
                  <a:cubicBezTo>
                    <a:pt x="2303" y="852"/>
                    <a:pt x="2303" y="1453"/>
                    <a:pt x="1936" y="1820"/>
                  </a:cubicBezTo>
                  <a:cubicBezTo>
                    <a:pt x="1752" y="2003"/>
                    <a:pt x="1510" y="2095"/>
                    <a:pt x="1268" y="2095"/>
                  </a:cubicBezTo>
                  <a:cubicBezTo>
                    <a:pt x="1027" y="2095"/>
                    <a:pt x="785" y="2003"/>
                    <a:pt x="601" y="1820"/>
                  </a:cubicBezTo>
                  <a:cubicBezTo>
                    <a:pt x="234" y="1453"/>
                    <a:pt x="234" y="852"/>
                    <a:pt x="601" y="485"/>
                  </a:cubicBezTo>
                  <a:cubicBezTo>
                    <a:pt x="785" y="302"/>
                    <a:pt x="1027" y="210"/>
                    <a:pt x="1268" y="210"/>
                  </a:cubicBezTo>
                  <a:close/>
                  <a:moveTo>
                    <a:pt x="1270" y="1"/>
                  </a:moveTo>
                  <a:cubicBezTo>
                    <a:pt x="983" y="1"/>
                    <a:pt x="694" y="113"/>
                    <a:pt x="468" y="352"/>
                  </a:cubicBezTo>
                  <a:cubicBezTo>
                    <a:pt x="1" y="786"/>
                    <a:pt x="1" y="1520"/>
                    <a:pt x="468" y="1953"/>
                  </a:cubicBezTo>
                  <a:cubicBezTo>
                    <a:pt x="668" y="2187"/>
                    <a:pt x="968" y="2287"/>
                    <a:pt x="1268" y="2287"/>
                  </a:cubicBezTo>
                  <a:cubicBezTo>
                    <a:pt x="2069" y="2287"/>
                    <a:pt x="2636" y="1486"/>
                    <a:pt x="2336" y="719"/>
                  </a:cubicBezTo>
                  <a:cubicBezTo>
                    <a:pt x="2135" y="257"/>
                    <a:pt x="1705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49;p53">
              <a:extLst>
                <a:ext uri="{FF2B5EF4-FFF2-40B4-BE49-F238E27FC236}">
                  <a16:creationId xmlns:a16="http://schemas.microsoft.com/office/drawing/2014/main" id="{1B8AE396-ADEA-57DE-B70B-6BF0A5D16A8D}"/>
                </a:ext>
              </a:extLst>
            </p:cNvPr>
            <p:cNvSpPr/>
            <p:nvPr/>
          </p:nvSpPr>
          <p:spPr>
            <a:xfrm>
              <a:off x="8296800" y="2163895"/>
              <a:ext cx="42259" cy="40226"/>
            </a:xfrm>
            <a:custGeom>
              <a:avLst/>
              <a:gdLst/>
              <a:ahLst/>
              <a:cxnLst/>
              <a:rect l="l" t="t" r="r" b="b"/>
              <a:pathLst>
                <a:path w="2203" h="2097" extrusionOk="0">
                  <a:moveTo>
                    <a:pt x="1155" y="1"/>
                  </a:moveTo>
                  <a:cubicBezTo>
                    <a:pt x="899" y="1"/>
                    <a:pt x="640" y="98"/>
                    <a:pt x="434" y="315"/>
                  </a:cubicBezTo>
                  <a:cubicBezTo>
                    <a:pt x="1" y="715"/>
                    <a:pt x="1" y="1382"/>
                    <a:pt x="434" y="1783"/>
                  </a:cubicBezTo>
                  <a:cubicBezTo>
                    <a:pt x="640" y="2000"/>
                    <a:pt x="899" y="2097"/>
                    <a:pt x="1155" y="2097"/>
                  </a:cubicBezTo>
                  <a:cubicBezTo>
                    <a:pt x="1686" y="2097"/>
                    <a:pt x="2202" y="1679"/>
                    <a:pt x="2202" y="1049"/>
                  </a:cubicBezTo>
                  <a:cubicBezTo>
                    <a:pt x="2202" y="418"/>
                    <a:pt x="1686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50;p53">
              <a:extLst>
                <a:ext uri="{FF2B5EF4-FFF2-40B4-BE49-F238E27FC236}">
                  <a16:creationId xmlns:a16="http://schemas.microsoft.com/office/drawing/2014/main" id="{B776B6C7-E4B3-BB0F-1975-6BE1B8131A74}"/>
                </a:ext>
              </a:extLst>
            </p:cNvPr>
            <p:cNvSpPr/>
            <p:nvPr/>
          </p:nvSpPr>
          <p:spPr>
            <a:xfrm>
              <a:off x="8289127" y="2162246"/>
              <a:ext cx="58890" cy="44177"/>
            </a:xfrm>
            <a:custGeom>
              <a:avLst/>
              <a:gdLst/>
              <a:ahLst/>
              <a:cxnLst/>
              <a:rect l="l" t="t" r="r" b="b"/>
              <a:pathLst>
                <a:path w="3070" h="2303" extrusionOk="0">
                  <a:moveTo>
                    <a:pt x="1568" y="201"/>
                  </a:moveTo>
                  <a:cubicBezTo>
                    <a:pt x="2402" y="201"/>
                    <a:pt x="2802" y="1201"/>
                    <a:pt x="2235" y="1802"/>
                  </a:cubicBezTo>
                  <a:cubicBezTo>
                    <a:pt x="2052" y="1985"/>
                    <a:pt x="1810" y="2077"/>
                    <a:pt x="1568" y="2077"/>
                  </a:cubicBezTo>
                  <a:cubicBezTo>
                    <a:pt x="1326" y="2077"/>
                    <a:pt x="1084" y="1985"/>
                    <a:pt x="901" y="1802"/>
                  </a:cubicBezTo>
                  <a:cubicBezTo>
                    <a:pt x="300" y="1201"/>
                    <a:pt x="734" y="201"/>
                    <a:pt x="1568" y="201"/>
                  </a:cubicBezTo>
                  <a:close/>
                  <a:moveTo>
                    <a:pt x="1535" y="1"/>
                  </a:moveTo>
                  <a:cubicBezTo>
                    <a:pt x="501" y="1"/>
                    <a:pt x="0" y="1235"/>
                    <a:pt x="734" y="1969"/>
                  </a:cubicBezTo>
                  <a:cubicBezTo>
                    <a:pt x="934" y="2169"/>
                    <a:pt x="1234" y="2302"/>
                    <a:pt x="1568" y="2302"/>
                  </a:cubicBezTo>
                  <a:cubicBezTo>
                    <a:pt x="1868" y="2269"/>
                    <a:pt x="2135" y="2169"/>
                    <a:pt x="2335" y="1969"/>
                  </a:cubicBezTo>
                  <a:cubicBezTo>
                    <a:pt x="3069" y="1235"/>
                    <a:pt x="25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51;p53">
              <a:extLst>
                <a:ext uri="{FF2B5EF4-FFF2-40B4-BE49-F238E27FC236}">
                  <a16:creationId xmlns:a16="http://schemas.microsoft.com/office/drawing/2014/main" id="{BD4616C9-1C89-3C8B-7742-32502F369E66}"/>
                </a:ext>
              </a:extLst>
            </p:cNvPr>
            <p:cNvSpPr/>
            <p:nvPr/>
          </p:nvSpPr>
          <p:spPr>
            <a:xfrm>
              <a:off x="6995306" y="1675298"/>
              <a:ext cx="10243" cy="48014"/>
            </a:xfrm>
            <a:custGeom>
              <a:avLst/>
              <a:gdLst/>
              <a:ahLst/>
              <a:cxnLst/>
              <a:rect l="l" t="t" r="r" b="b"/>
              <a:pathLst>
                <a:path w="534" h="2503" extrusionOk="0">
                  <a:moveTo>
                    <a:pt x="200" y="1"/>
                  </a:moveTo>
                  <a:lnTo>
                    <a:pt x="0" y="34"/>
                  </a:lnTo>
                  <a:lnTo>
                    <a:pt x="334" y="2503"/>
                  </a:lnTo>
                  <a:lnTo>
                    <a:pt x="534" y="2469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52;p53">
              <a:extLst>
                <a:ext uri="{FF2B5EF4-FFF2-40B4-BE49-F238E27FC236}">
                  <a16:creationId xmlns:a16="http://schemas.microsoft.com/office/drawing/2014/main" id="{AC58ACD2-8FD9-0489-6307-D931A2E2F103}"/>
                </a:ext>
              </a:extLst>
            </p:cNvPr>
            <p:cNvSpPr/>
            <p:nvPr/>
          </p:nvSpPr>
          <p:spPr>
            <a:xfrm>
              <a:off x="6148744" y="1815848"/>
              <a:ext cx="2196070" cy="2030564"/>
            </a:xfrm>
            <a:custGeom>
              <a:avLst/>
              <a:gdLst/>
              <a:ahLst/>
              <a:cxnLst/>
              <a:rect l="l" t="t" r="r" b="b"/>
              <a:pathLst>
                <a:path w="114483" h="105855" extrusionOk="0">
                  <a:moveTo>
                    <a:pt x="30083" y="0"/>
                  </a:moveTo>
                  <a:cubicBezTo>
                    <a:pt x="21468" y="0"/>
                    <a:pt x="14191" y="2667"/>
                    <a:pt x="9007" y="7851"/>
                  </a:cubicBezTo>
                  <a:cubicBezTo>
                    <a:pt x="2602" y="14289"/>
                    <a:pt x="1" y="24196"/>
                    <a:pt x="1702" y="35805"/>
                  </a:cubicBezTo>
                  <a:lnTo>
                    <a:pt x="1902" y="35771"/>
                  </a:lnTo>
                  <a:cubicBezTo>
                    <a:pt x="201" y="24263"/>
                    <a:pt x="2803" y="14389"/>
                    <a:pt x="9174" y="7985"/>
                  </a:cubicBezTo>
                  <a:cubicBezTo>
                    <a:pt x="14307" y="2851"/>
                    <a:pt x="21514" y="199"/>
                    <a:pt x="30074" y="199"/>
                  </a:cubicBezTo>
                  <a:cubicBezTo>
                    <a:pt x="33751" y="199"/>
                    <a:pt x="37678" y="688"/>
                    <a:pt x="41797" y="1680"/>
                  </a:cubicBezTo>
                  <a:cubicBezTo>
                    <a:pt x="55507" y="4949"/>
                    <a:pt x="69650" y="13389"/>
                    <a:pt x="81659" y="25397"/>
                  </a:cubicBezTo>
                  <a:cubicBezTo>
                    <a:pt x="106443" y="50182"/>
                    <a:pt x="114249" y="82705"/>
                    <a:pt x="99071" y="97916"/>
                  </a:cubicBezTo>
                  <a:cubicBezTo>
                    <a:pt x="93937" y="103022"/>
                    <a:pt x="86727" y="105668"/>
                    <a:pt x="78079" y="105668"/>
                  </a:cubicBezTo>
                  <a:cubicBezTo>
                    <a:pt x="76558" y="105668"/>
                    <a:pt x="74993" y="105586"/>
                    <a:pt x="73386" y="105421"/>
                  </a:cubicBezTo>
                  <a:lnTo>
                    <a:pt x="73353" y="105621"/>
                  </a:lnTo>
                  <a:cubicBezTo>
                    <a:pt x="74954" y="105788"/>
                    <a:pt x="76555" y="105855"/>
                    <a:pt x="78156" y="105855"/>
                  </a:cubicBezTo>
                  <a:cubicBezTo>
                    <a:pt x="86829" y="105855"/>
                    <a:pt x="94034" y="103186"/>
                    <a:pt x="99205" y="98049"/>
                  </a:cubicBezTo>
                  <a:cubicBezTo>
                    <a:pt x="114482" y="82772"/>
                    <a:pt x="106677" y="50115"/>
                    <a:pt x="81826" y="25230"/>
                  </a:cubicBezTo>
                  <a:cubicBezTo>
                    <a:pt x="69784" y="13222"/>
                    <a:pt x="55607" y="4782"/>
                    <a:pt x="41830" y="1480"/>
                  </a:cubicBezTo>
                  <a:cubicBezTo>
                    <a:pt x="37709" y="490"/>
                    <a:pt x="33773" y="0"/>
                    <a:pt x="300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53;p53">
              <a:extLst>
                <a:ext uri="{FF2B5EF4-FFF2-40B4-BE49-F238E27FC236}">
                  <a16:creationId xmlns:a16="http://schemas.microsoft.com/office/drawing/2014/main" id="{6772C218-BBE8-A24C-565B-16FC4F940D4C}"/>
                </a:ext>
              </a:extLst>
            </p:cNvPr>
            <p:cNvSpPr/>
            <p:nvPr/>
          </p:nvSpPr>
          <p:spPr>
            <a:xfrm>
              <a:off x="6097565" y="1749534"/>
              <a:ext cx="2320200" cy="1913876"/>
            </a:xfrm>
            <a:custGeom>
              <a:avLst/>
              <a:gdLst/>
              <a:ahLst/>
              <a:cxnLst/>
              <a:rect l="l" t="t" r="r" b="b"/>
              <a:pathLst>
                <a:path w="120954" h="99772" extrusionOk="0">
                  <a:moveTo>
                    <a:pt x="78823" y="0"/>
                  </a:moveTo>
                  <a:lnTo>
                    <a:pt x="78823" y="200"/>
                  </a:lnTo>
                  <a:cubicBezTo>
                    <a:pt x="91198" y="234"/>
                    <a:pt x="101272" y="4603"/>
                    <a:pt x="107177" y="12542"/>
                  </a:cubicBezTo>
                  <a:cubicBezTo>
                    <a:pt x="120686" y="30589"/>
                    <a:pt x="109311" y="62045"/>
                    <a:pt x="81792" y="82659"/>
                  </a:cubicBezTo>
                  <a:cubicBezTo>
                    <a:pt x="68482" y="92633"/>
                    <a:pt x="53338" y="98604"/>
                    <a:pt x="39295" y="99471"/>
                  </a:cubicBezTo>
                  <a:cubicBezTo>
                    <a:pt x="38117" y="99544"/>
                    <a:pt x="36959" y="99580"/>
                    <a:pt x="35820" y="99580"/>
                  </a:cubicBezTo>
                  <a:cubicBezTo>
                    <a:pt x="23383" y="99580"/>
                    <a:pt x="13362" y="95267"/>
                    <a:pt x="7372" y="87229"/>
                  </a:cubicBezTo>
                  <a:cubicBezTo>
                    <a:pt x="1768" y="79757"/>
                    <a:pt x="234" y="69917"/>
                    <a:pt x="2935" y="58776"/>
                  </a:cubicBezTo>
                  <a:lnTo>
                    <a:pt x="2735" y="58709"/>
                  </a:lnTo>
                  <a:lnTo>
                    <a:pt x="2735" y="58709"/>
                  </a:lnTo>
                  <a:cubicBezTo>
                    <a:pt x="0" y="69917"/>
                    <a:pt x="1568" y="79824"/>
                    <a:pt x="7205" y="87363"/>
                  </a:cubicBezTo>
                  <a:cubicBezTo>
                    <a:pt x="13243" y="95435"/>
                    <a:pt x="23317" y="99772"/>
                    <a:pt x="35826" y="99772"/>
                  </a:cubicBezTo>
                  <a:cubicBezTo>
                    <a:pt x="36960" y="99772"/>
                    <a:pt x="38127" y="99738"/>
                    <a:pt x="39295" y="99672"/>
                  </a:cubicBezTo>
                  <a:cubicBezTo>
                    <a:pt x="53405" y="98804"/>
                    <a:pt x="68549" y="92833"/>
                    <a:pt x="81925" y="82826"/>
                  </a:cubicBezTo>
                  <a:cubicBezTo>
                    <a:pt x="109512" y="62145"/>
                    <a:pt x="120953" y="30555"/>
                    <a:pt x="107343" y="12409"/>
                  </a:cubicBezTo>
                  <a:cubicBezTo>
                    <a:pt x="101406" y="4437"/>
                    <a:pt x="91265" y="34"/>
                    <a:pt x="788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54;p53">
              <a:extLst>
                <a:ext uri="{FF2B5EF4-FFF2-40B4-BE49-F238E27FC236}">
                  <a16:creationId xmlns:a16="http://schemas.microsoft.com/office/drawing/2014/main" id="{DB4720E3-7700-6A3F-17AB-E64223341D86}"/>
                </a:ext>
              </a:extLst>
            </p:cNvPr>
            <p:cNvSpPr/>
            <p:nvPr/>
          </p:nvSpPr>
          <p:spPr>
            <a:xfrm>
              <a:off x="6022044" y="2067964"/>
              <a:ext cx="2454574" cy="1129619"/>
            </a:xfrm>
            <a:custGeom>
              <a:avLst/>
              <a:gdLst/>
              <a:ahLst/>
              <a:cxnLst/>
              <a:rect l="l" t="t" r="r" b="b"/>
              <a:pathLst>
                <a:path w="127959" h="58888" extrusionOk="0">
                  <a:moveTo>
                    <a:pt x="37394" y="212"/>
                  </a:moveTo>
                  <a:cubicBezTo>
                    <a:pt x="47435" y="212"/>
                    <a:pt x="58643" y="1613"/>
                    <a:pt x="70051" y="4382"/>
                  </a:cubicBezTo>
                  <a:cubicBezTo>
                    <a:pt x="86663" y="8385"/>
                    <a:pt x="101673" y="14789"/>
                    <a:pt x="112248" y="22361"/>
                  </a:cubicBezTo>
                  <a:cubicBezTo>
                    <a:pt x="122789" y="29933"/>
                    <a:pt x="127725" y="37806"/>
                    <a:pt x="126124" y="44477"/>
                  </a:cubicBezTo>
                  <a:cubicBezTo>
                    <a:pt x="123919" y="53585"/>
                    <a:pt x="109804" y="58654"/>
                    <a:pt x="90592" y="58654"/>
                  </a:cubicBezTo>
                  <a:cubicBezTo>
                    <a:pt x="80742" y="58654"/>
                    <a:pt x="69553" y="57321"/>
                    <a:pt x="57942" y="54518"/>
                  </a:cubicBezTo>
                  <a:cubicBezTo>
                    <a:pt x="41330" y="50515"/>
                    <a:pt x="26286" y="44110"/>
                    <a:pt x="15745" y="36538"/>
                  </a:cubicBezTo>
                  <a:cubicBezTo>
                    <a:pt x="5205" y="28966"/>
                    <a:pt x="234" y="21094"/>
                    <a:pt x="1869" y="14422"/>
                  </a:cubicBezTo>
                  <a:cubicBezTo>
                    <a:pt x="3470" y="7751"/>
                    <a:pt x="11442" y="3014"/>
                    <a:pt x="24285" y="1113"/>
                  </a:cubicBezTo>
                  <a:cubicBezTo>
                    <a:pt x="28621" y="512"/>
                    <a:pt x="32991" y="212"/>
                    <a:pt x="37394" y="212"/>
                  </a:cubicBezTo>
                  <a:close/>
                  <a:moveTo>
                    <a:pt x="37400" y="1"/>
                  </a:moveTo>
                  <a:cubicBezTo>
                    <a:pt x="32749" y="1"/>
                    <a:pt x="28336" y="302"/>
                    <a:pt x="24252" y="913"/>
                  </a:cubicBezTo>
                  <a:cubicBezTo>
                    <a:pt x="11309" y="2814"/>
                    <a:pt x="3270" y="7617"/>
                    <a:pt x="1635" y="14389"/>
                  </a:cubicBezTo>
                  <a:cubicBezTo>
                    <a:pt x="1" y="21127"/>
                    <a:pt x="5004" y="29100"/>
                    <a:pt x="15612" y="36672"/>
                  </a:cubicBezTo>
                  <a:cubicBezTo>
                    <a:pt x="26220" y="44277"/>
                    <a:pt x="41230" y="50682"/>
                    <a:pt x="57876" y="54718"/>
                  </a:cubicBezTo>
                  <a:cubicBezTo>
                    <a:pt x="69284" y="57453"/>
                    <a:pt x="80492" y="58888"/>
                    <a:pt x="90599" y="58888"/>
                  </a:cubicBezTo>
                  <a:cubicBezTo>
                    <a:pt x="94969" y="58888"/>
                    <a:pt x="99372" y="58587"/>
                    <a:pt x="103708" y="57954"/>
                  </a:cubicBezTo>
                  <a:cubicBezTo>
                    <a:pt x="116651" y="56052"/>
                    <a:pt x="124690" y="51249"/>
                    <a:pt x="126324" y="44511"/>
                  </a:cubicBezTo>
                  <a:cubicBezTo>
                    <a:pt x="127959" y="37739"/>
                    <a:pt x="122955" y="29800"/>
                    <a:pt x="112348" y="22195"/>
                  </a:cubicBezTo>
                  <a:cubicBezTo>
                    <a:pt x="101740" y="14589"/>
                    <a:pt x="86729" y="8185"/>
                    <a:pt x="70084" y="4182"/>
                  </a:cubicBezTo>
                  <a:cubicBezTo>
                    <a:pt x="58692" y="1419"/>
                    <a:pt x="47487" y="1"/>
                    <a:pt x="3740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55;p53">
              <a:extLst>
                <a:ext uri="{FF2B5EF4-FFF2-40B4-BE49-F238E27FC236}">
                  <a16:creationId xmlns:a16="http://schemas.microsoft.com/office/drawing/2014/main" id="{186EBF8F-2B98-76BA-7AB4-11E098FCCCE9}"/>
                </a:ext>
              </a:extLst>
            </p:cNvPr>
            <p:cNvSpPr/>
            <p:nvPr/>
          </p:nvSpPr>
          <p:spPr>
            <a:xfrm>
              <a:off x="6686238" y="1502559"/>
              <a:ext cx="1231785" cy="2465431"/>
            </a:xfrm>
            <a:custGeom>
              <a:avLst/>
              <a:gdLst/>
              <a:ahLst/>
              <a:cxnLst/>
              <a:rect l="l" t="t" r="r" b="b"/>
              <a:pathLst>
                <a:path w="64214" h="128525" extrusionOk="0">
                  <a:moveTo>
                    <a:pt x="17713" y="199"/>
                  </a:moveTo>
                  <a:cubicBezTo>
                    <a:pt x="23818" y="199"/>
                    <a:pt x="30723" y="5303"/>
                    <a:pt x="37461" y="14843"/>
                  </a:cubicBezTo>
                  <a:cubicBezTo>
                    <a:pt x="45099" y="25751"/>
                    <a:pt x="51604" y="41162"/>
                    <a:pt x="55707" y="58208"/>
                  </a:cubicBezTo>
                  <a:cubicBezTo>
                    <a:pt x="64213" y="93366"/>
                    <a:pt x="59877" y="124689"/>
                    <a:pt x="46033" y="128058"/>
                  </a:cubicBezTo>
                  <a:cubicBezTo>
                    <a:pt x="45223" y="128252"/>
                    <a:pt x="44396" y="128349"/>
                    <a:pt x="43553" y="128349"/>
                  </a:cubicBezTo>
                  <a:cubicBezTo>
                    <a:pt x="37454" y="128349"/>
                    <a:pt x="30562" y="123293"/>
                    <a:pt x="23851" y="113681"/>
                  </a:cubicBezTo>
                  <a:cubicBezTo>
                    <a:pt x="16179" y="102773"/>
                    <a:pt x="9708" y="87362"/>
                    <a:pt x="5571" y="70316"/>
                  </a:cubicBezTo>
                  <a:cubicBezTo>
                    <a:pt x="1468" y="53271"/>
                    <a:pt x="234" y="36592"/>
                    <a:pt x="2035" y="23416"/>
                  </a:cubicBezTo>
                  <a:cubicBezTo>
                    <a:pt x="3870" y="10240"/>
                    <a:pt x="8573" y="2101"/>
                    <a:pt x="15245" y="500"/>
                  </a:cubicBezTo>
                  <a:cubicBezTo>
                    <a:pt x="16045" y="299"/>
                    <a:pt x="16879" y="199"/>
                    <a:pt x="17713" y="199"/>
                  </a:cubicBezTo>
                  <a:close/>
                  <a:moveTo>
                    <a:pt x="17702" y="1"/>
                  </a:moveTo>
                  <a:cubicBezTo>
                    <a:pt x="16844" y="1"/>
                    <a:pt x="16002" y="100"/>
                    <a:pt x="15178" y="299"/>
                  </a:cubicBezTo>
                  <a:cubicBezTo>
                    <a:pt x="8440" y="1934"/>
                    <a:pt x="3670" y="10173"/>
                    <a:pt x="1835" y="23383"/>
                  </a:cubicBezTo>
                  <a:cubicBezTo>
                    <a:pt x="1" y="36592"/>
                    <a:pt x="1268" y="53304"/>
                    <a:pt x="5371" y="70350"/>
                  </a:cubicBezTo>
                  <a:cubicBezTo>
                    <a:pt x="9507" y="87429"/>
                    <a:pt x="16012" y="102840"/>
                    <a:pt x="23684" y="113781"/>
                  </a:cubicBezTo>
                  <a:cubicBezTo>
                    <a:pt x="30422" y="123388"/>
                    <a:pt x="37394" y="128525"/>
                    <a:pt x="43565" y="128525"/>
                  </a:cubicBezTo>
                  <a:cubicBezTo>
                    <a:pt x="44432" y="128525"/>
                    <a:pt x="45266" y="128425"/>
                    <a:pt x="46134" y="128258"/>
                  </a:cubicBezTo>
                  <a:cubicBezTo>
                    <a:pt x="52872" y="126590"/>
                    <a:pt x="57608" y="118351"/>
                    <a:pt x="59443" y="105141"/>
                  </a:cubicBezTo>
                  <a:cubicBezTo>
                    <a:pt x="61278" y="91932"/>
                    <a:pt x="60010" y="75220"/>
                    <a:pt x="55907" y="58141"/>
                  </a:cubicBezTo>
                  <a:cubicBezTo>
                    <a:pt x="51771" y="41095"/>
                    <a:pt x="45300" y="25684"/>
                    <a:pt x="37594" y="14743"/>
                  </a:cubicBezTo>
                  <a:cubicBezTo>
                    <a:pt x="30831" y="5110"/>
                    <a:pt x="23861" y="1"/>
                    <a:pt x="177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56;p53">
              <a:extLst>
                <a:ext uri="{FF2B5EF4-FFF2-40B4-BE49-F238E27FC236}">
                  <a16:creationId xmlns:a16="http://schemas.microsoft.com/office/drawing/2014/main" id="{7015DA7C-6CDE-6C57-82AB-4082773F591C}"/>
                </a:ext>
              </a:extLst>
            </p:cNvPr>
            <p:cNvSpPr/>
            <p:nvPr/>
          </p:nvSpPr>
          <p:spPr>
            <a:xfrm>
              <a:off x="7076563" y="3597231"/>
              <a:ext cx="41607" cy="40207"/>
            </a:xfrm>
            <a:custGeom>
              <a:avLst/>
              <a:gdLst/>
              <a:ahLst/>
              <a:cxnLst/>
              <a:rect l="l" t="t" r="r" b="b"/>
              <a:pathLst>
                <a:path w="2169" h="2096" extrusionOk="0">
                  <a:moveTo>
                    <a:pt x="1047" y="0"/>
                  </a:moveTo>
                  <a:cubicBezTo>
                    <a:pt x="517" y="0"/>
                    <a:pt x="0" y="418"/>
                    <a:pt x="0" y="1048"/>
                  </a:cubicBezTo>
                  <a:cubicBezTo>
                    <a:pt x="0" y="1678"/>
                    <a:pt x="517" y="2096"/>
                    <a:pt x="1047" y="2096"/>
                  </a:cubicBezTo>
                  <a:cubicBezTo>
                    <a:pt x="1303" y="2096"/>
                    <a:pt x="1562" y="1999"/>
                    <a:pt x="1768" y="1782"/>
                  </a:cubicBezTo>
                  <a:cubicBezTo>
                    <a:pt x="2169" y="1381"/>
                    <a:pt x="2169" y="714"/>
                    <a:pt x="1768" y="314"/>
                  </a:cubicBezTo>
                  <a:cubicBezTo>
                    <a:pt x="1562" y="97"/>
                    <a:pt x="1303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57;p53">
              <a:extLst>
                <a:ext uri="{FF2B5EF4-FFF2-40B4-BE49-F238E27FC236}">
                  <a16:creationId xmlns:a16="http://schemas.microsoft.com/office/drawing/2014/main" id="{B7045500-5BEB-5745-AD29-F84D850B9A57}"/>
                </a:ext>
              </a:extLst>
            </p:cNvPr>
            <p:cNvSpPr/>
            <p:nvPr/>
          </p:nvSpPr>
          <p:spPr>
            <a:xfrm>
              <a:off x="7066972" y="3594929"/>
              <a:ext cx="58871" cy="44158"/>
            </a:xfrm>
            <a:custGeom>
              <a:avLst/>
              <a:gdLst/>
              <a:ahLst/>
              <a:cxnLst/>
              <a:rect l="l" t="t" r="r" b="b"/>
              <a:pathLst>
                <a:path w="3069" h="2302" extrusionOk="0">
                  <a:moveTo>
                    <a:pt x="1535" y="234"/>
                  </a:moveTo>
                  <a:cubicBezTo>
                    <a:pt x="2368" y="234"/>
                    <a:pt x="2802" y="1235"/>
                    <a:pt x="2202" y="1835"/>
                  </a:cubicBezTo>
                  <a:cubicBezTo>
                    <a:pt x="1997" y="2056"/>
                    <a:pt x="1761" y="2148"/>
                    <a:pt x="1535" y="2148"/>
                  </a:cubicBezTo>
                  <a:cubicBezTo>
                    <a:pt x="802" y="2148"/>
                    <a:pt x="154" y="1188"/>
                    <a:pt x="867" y="501"/>
                  </a:cubicBezTo>
                  <a:cubicBezTo>
                    <a:pt x="1068" y="334"/>
                    <a:pt x="1301" y="234"/>
                    <a:pt x="1535" y="234"/>
                  </a:cubicBezTo>
                  <a:close/>
                  <a:moveTo>
                    <a:pt x="1535" y="0"/>
                  </a:moveTo>
                  <a:cubicBezTo>
                    <a:pt x="500" y="0"/>
                    <a:pt x="0" y="1268"/>
                    <a:pt x="734" y="1968"/>
                  </a:cubicBezTo>
                  <a:cubicBezTo>
                    <a:pt x="934" y="2202"/>
                    <a:pt x="1234" y="2302"/>
                    <a:pt x="1535" y="2302"/>
                  </a:cubicBezTo>
                  <a:cubicBezTo>
                    <a:pt x="1835" y="2302"/>
                    <a:pt x="2135" y="2202"/>
                    <a:pt x="2368" y="1968"/>
                  </a:cubicBezTo>
                  <a:cubicBezTo>
                    <a:pt x="3069" y="1268"/>
                    <a:pt x="2569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58;p53">
              <a:extLst>
                <a:ext uri="{FF2B5EF4-FFF2-40B4-BE49-F238E27FC236}">
                  <a16:creationId xmlns:a16="http://schemas.microsoft.com/office/drawing/2014/main" id="{6A79EFDA-9274-FE3B-2D27-097CA9AFC882}"/>
                </a:ext>
              </a:extLst>
            </p:cNvPr>
            <p:cNvSpPr/>
            <p:nvPr/>
          </p:nvSpPr>
          <p:spPr>
            <a:xfrm>
              <a:off x="7817545" y="3170209"/>
              <a:ext cx="42240" cy="39996"/>
            </a:xfrm>
            <a:custGeom>
              <a:avLst/>
              <a:gdLst/>
              <a:ahLst/>
              <a:cxnLst/>
              <a:rect l="l" t="t" r="r" b="b"/>
              <a:pathLst>
                <a:path w="2202" h="2085" extrusionOk="0">
                  <a:moveTo>
                    <a:pt x="1073" y="0"/>
                  </a:moveTo>
                  <a:cubicBezTo>
                    <a:pt x="527" y="0"/>
                    <a:pt x="0" y="413"/>
                    <a:pt x="0" y="1026"/>
                  </a:cubicBezTo>
                  <a:cubicBezTo>
                    <a:pt x="0" y="1664"/>
                    <a:pt x="529" y="2085"/>
                    <a:pt x="1078" y="2085"/>
                  </a:cubicBezTo>
                  <a:cubicBezTo>
                    <a:pt x="1332" y="2085"/>
                    <a:pt x="1590" y="1994"/>
                    <a:pt x="1801" y="1793"/>
                  </a:cubicBezTo>
                  <a:cubicBezTo>
                    <a:pt x="2202" y="1360"/>
                    <a:pt x="2202" y="726"/>
                    <a:pt x="1801" y="292"/>
                  </a:cubicBezTo>
                  <a:cubicBezTo>
                    <a:pt x="1589" y="90"/>
                    <a:pt x="1329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59;p53">
              <a:extLst>
                <a:ext uri="{FF2B5EF4-FFF2-40B4-BE49-F238E27FC236}">
                  <a16:creationId xmlns:a16="http://schemas.microsoft.com/office/drawing/2014/main" id="{85B519D2-5EE9-B124-7201-EAB2FFE61B28}"/>
                </a:ext>
              </a:extLst>
            </p:cNvPr>
            <p:cNvSpPr/>
            <p:nvPr/>
          </p:nvSpPr>
          <p:spPr>
            <a:xfrm>
              <a:off x="7806649" y="3168099"/>
              <a:ext cx="61595" cy="44196"/>
            </a:xfrm>
            <a:custGeom>
              <a:avLst/>
              <a:gdLst/>
              <a:ahLst/>
              <a:cxnLst/>
              <a:rect l="l" t="t" r="r" b="b"/>
              <a:pathLst>
                <a:path w="3211" h="2304" extrusionOk="0">
                  <a:moveTo>
                    <a:pt x="1635" y="202"/>
                  </a:moveTo>
                  <a:cubicBezTo>
                    <a:pt x="1869" y="202"/>
                    <a:pt x="2102" y="302"/>
                    <a:pt x="2269" y="502"/>
                  </a:cubicBezTo>
                  <a:cubicBezTo>
                    <a:pt x="2636" y="869"/>
                    <a:pt x="2636" y="1436"/>
                    <a:pt x="2269" y="1803"/>
                  </a:cubicBezTo>
                  <a:cubicBezTo>
                    <a:pt x="2086" y="1987"/>
                    <a:pt x="1852" y="2079"/>
                    <a:pt x="1619" y="2079"/>
                  </a:cubicBezTo>
                  <a:cubicBezTo>
                    <a:pt x="1385" y="2079"/>
                    <a:pt x="1152" y="1987"/>
                    <a:pt x="968" y="1803"/>
                  </a:cubicBezTo>
                  <a:cubicBezTo>
                    <a:pt x="802" y="1637"/>
                    <a:pt x="701" y="1403"/>
                    <a:pt x="701" y="1170"/>
                  </a:cubicBezTo>
                  <a:cubicBezTo>
                    <a:pt x="701" y="903"/>
                    <a:pt x="768" y="669"/>
                    <a:pt x="968" y="502"/>
                  </a:cubicBezTo>
                  <a:cubicBezTo>
                    <a:pt x="1135" y="302"/>
                    <a:pt x="1369" y="202"/>
                    <a:pt x="1635" y="202"/>
                  </a:cubicBezTo>
                  <a:close/>
                  <a:moveTo>
                    <a:pt x="1643" y="1"/>
                  </a:moveTo>
                  <a:cubicBezTo>
                    <a:pt x="1491" y="1"/>
                    <a:pt x="1332" y="32"/>
                    <a:pt x="1168" y="102"/>
                  </a:cubicBezTo>
                  <a:cubicBezTo>
                    <a:pt x="1" y="569"/>
                    <a:pt x="368" y="2304"/>
                    <a:pt x="1635" y="2304"/>
                  </a:cubicBezTo>
                  <a:cubicBezTo>
                    <a:pt x="1936" y="2304"/>
                    <a:pt x="2236" y="2170"/>
                    <a:pt x="2436" y="1970"/>
                  </a:cubicBezTo>
                  <a:cubicBezTo>
                    <a:pt x="3211" y="1195"/>
                    <a:pt x="2578" y="1"/>
                    <a:pt x="16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0;p53">
              <a:extLst>
                <a:ext uri="{FF2B5EF4-FFF2-40B4-BE49-F238E27FC236}">
                  <a16:creationId xmlns:a16="http://schemas.microsoft.com/office/drawing/2014/main" id="{CA6DD9F7-AF72-FF17-5BE0-2379885B71F5}"/>
                </a:ext>
              </a:extLst>
            </p:cNvPr>
            <p:cNvSpPr/>
            <p:nvPr/>
          </p:nvSpPr>
          <p:spPr>
            <a:xfrm>
              <a:off x="8083088" y="2841939"/>
              <a:ext cx="42240" cy="40015"/>
            </a:xfrm>
            <a:custGeom>
              <a:avLst/>
              <a:gdLst/>
              <a:ahLst/>
              <a:cxnLst/>
              <a:rect l="l" t="t" r="r" b="b"/>
              <a:pathLst>
                <a:path w="2202" h="2086" extrusionOk="0">
                  <a:moveTo>
                    <a:pt x="1073" y="1"/>
                  </a:moveTo>
                  <a:cubicBezTo>
                    <a:pt x="527" y="1"/>
                    <a:pt x="0" y="413"/>
                    <a:pt x="0" y="1027"/>
                  </a:cubicBezTo>
                  <a:cubicBezTo>
                    <a:pt x="0" y="1665"/>
                    <a:pt x="530" y="2085"/>
                    <a:pt x="1078" y="2085"/>
                  </a:cubicBezTo>
                  <a:cubicBezTo>
                    <a:pt x="1332" y="2085"/>
                    <a:pt x="1590" y="1995"/>
                    <a:pt x="1802" y="1794"/>
                  </a:cubicBezTo>
                  <a:cubicBezTo>
                    <a:pt x="2202" y="1361"/>
                    <a:pt x="2202" y="727"/>
                    <a:pt x="1802" y="293"/>
                  </a:cubicBezTo>
                  <a:cubicBezTo>
                    <a:pt x="1589" y="91"/>
                    <a:pt x="1329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1;p53">
              <a:extLst>
                <a:ext uri="{FF2B5EF4-FFF2-40B4-BE49-F238E27FC236}">
                  <a16:creationId xmlns:a16="http://schemas.microsoft.com/office/drawing/2014/main" id="{9153D7DE-4C73-5EB9-E67C-97EE857407F6}"/>
                </a:ext>
              </a:extLst>
            </p:cNvPr>
            <p:cNvSpPr/>
            <p:nvPr/>
          </p:nvSpPr>
          <p:spPr>
            <a:xfrm>
              <a:off x="8072212" y="2839445"/>
              <a:ext cx="61729" cy="44599"/>
            </a:xfrm>
            <a:custGeom>
              <a:avLst/>
              <a:gdLst/>
              <a:ahLst/>
              <a:cxnLst/>
              <a:rect l="l" t="t" r="r" b="b"/>
              <a:pathLst>
                <a:path w="3218" h="2325" extrusionOk="0">
                  <a:moveTo>
                    <a:pt x="1635" y="223"/>
                  </a:moveTo>
                  <a:cubicBezTo>
                    <a:pt x="1868" y="223"/>
                    <a:pt x="2102" y="323"/>
                    <a:pt x="2268" y="523"/>
                  </a:cubicBezTo>
                  <a:cubicBezTo>
                    <a:pt x="2635" y="890"/>
                    <a:pt x="2635" y="1457"/>
                    <a:pt x="2268" y="1824"/>
                  </a:cubicBezTo>
                  <a:cubicBezTo>
                    <a:pt x="2069" y="2016"/>
                    <a:pt x="1849" y="2096"/>
                    <a:pt x="1637" y="2096"/>
                  </a:cubicBezTo>
                  <a:cubicBezTo>
                    <a:pt x="930" y="2096"/>
                    <a:pt x="325" y="1191"/>
                    <a:pt x="968" y="523"/>
                  </a:cubicBezTo>
                  <a:cubicBezTo>
                    <a:pt x="1134" y="323"/>
                    <a:pt x="1368" y="223"/>
                    <a:pt x="1635" y="223"/>
                  </a:cubicBezTo>
                  <a:close/>
                  <a:moveTo>
                    <a:pt x="1617" y="0"/>
                  </a:moveTo>
                  <a:cubicBezTo>
                    <a:pt x="1473" y="0"/>
                    <a:pt x="1322" y="28"/>
                    <a:pt x="1168" y="90"/>
                  </a:cubicBezTo>
                  <a:cubicBezTo>
                    <a:pt x="0" y="590"/>
                    <a:pt x="367" y="2324"/>
                    <a:pt x="1635" y="2324"/>
                  </a:cubicBezTo>
                  <a:cubicBezTo>
                    <a:pt x="1935" y="2324"/>
                    <a:pt x="2202" y="2191"/>
                    <a:pt x="2435" y="1991"/>
                  </a:cubicBezTo>
                  <a:cubicBezTo>
                    <a:pt x="3217" y="1209"/>
                    <a:pt x="2566" y="0"/>
                    <a:pt x="16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2;p53">
              <a:extLst>
                <a:ext uri="{FF2B5EF4-FFF2-40B4-BE49-F238E27FC236}">
                  <a16:creationId xmlns:a16="http://schemas.microsoft.com/office/drawing/2014/main" id="{E2B4D99B-CE03-C102-9F9F-4C7A416DDA50}"/>
                </a:ext>
              </a:extLst>
            </p:cNvPr>
            <p:cNvSpPr/>
            <p:nvPr/>
          </p:nvSpPr>
          <p:spPr>
            <a:xfrm>
              <a:off x="8218095" y="2524795"/>
              <a:ext cx="42259" cy="39938"/>
            </a:xfrm>
            <a:custGeom>
              <a:avLst/>
              <a:gdLst/>
              <a:ahLst/>
              <a:cxnLst/>
              <a:rect l="l" t="t" r="r" b="b"/>
              <a:pathLst>
                <a:path w="2203" h="2082" extrusionOk="0">
                  <a:moveTo>
                    <a:pt x="1058" y="0"/>
                  </a:moveTo>
                  <a:cubicBezTo>
                    <a:pt x="517" y="0"/>
                    <a:pt x="1" y="418"/>
                    <a:pt x="1" y="1048"/>
                  </a:cubicBezTo>
                  <a:cubicBezTo>
                    <a:pt x="1" y="1679"/>
                    <a:pt x="518" y="2081"/>
                    <a:pt x="1059" y="2081"/>
                  </a:cubicBezTo>
                  <a:cubicBezTo>
                    <a:pt x="1319" y="2081"/>
                    <a:pt x="1585" y="1988"/>
                    <a:pt x="1802" y="1782"/>
                  </a:cubicBezTo>
                  <a:cubicBezTo>
                    <a:pt x="2202" y="1382"/>
                    <a:pt x="2202" y="715"/>
                    <a:pt x="1802" y="314"/>
                  </a:cubicBezTo>
                  <a:cubicBezTo>
                    <a:pt x="1585" y="97"/>
                    <a:pt x="1319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3;p53">
              <a:extLst>
                <a:ext uri="{FF2B5EF4-FFF2-40B4-BE49-F238E27FC236}">
                  <a16:creationId xmlns:a16="http://schemas.microsoft.com/office/drawing/2014/main" id="{811A33DA-126C-ABB7-BA7E-279914CD3C3F}"/>
                </a:ext>
              </a:extLst>
            </p:cNvPr>
            <p:cNvSpPr/>
            <p:nvPr/>
          </p:nvSpPr>
          <p:spPr>
            <a:xfrm>
              <a:off x="8207218" y="2522474"/>
              <a:ext cx="61595" cy="44196"/>
            </a:xfrm>
            <a:custGeom>
              <a:avLst/>
              <a:gdLst/>
              <a:ahLst/>
              <a:cxnLst/>
              <a:rect l="l" t="t" r="r" b="b"/>
              <a:pathLst>
                <a:path w="3211" h="2304" extrusionOk="0">
                  <a:moveTo>
                    <a:pt x="1635" y="235"/>
                  </a:moveTo>
                  <a:cubicBezTo>
                    <a:pt x="1869" y="235"/>
                    <a:pt x="2102" y="335"/>
                    <a:pt x="2269" y="502"/>
                  </a:cubicBezTo>
                  <a:cubicBezTo>
                    <a:pt x="2636" y="869"/>
                    <a:pt x="2636" y="1469"/>
                    <a:pt x="2269" y="1836"/>
                  </a:cubicBezTo>
                  <a:cubicBezTo>
                    <a:pt x="2085" y="2003"/>
                    <a:pt x="1852" y="2086"/>
                    <a:pt x="1618" y="2086"/>
                  </a:cubicBezTo>
                  <a:cubicBezTo>
                    <a:pt x="1385" y="2086"/>
                    <a:pt x="1151" y="2003"/>
                    <a:pt x="968" y="1836"/>
                  </a:cubicBezTo>
                  <a:cubicBezTo>
                    <a:pt x="601" y="1469"/>
                    <a:pt x="601" y="869"/>
                    <a:pt x="968" y="502"/>
                  </a:cubicBezTo>
                  <a:cubicBezTo>
                    <a:pt x="1135" y="335"/>
                    <a:pt x="1368" y="235"/>
                    <a:pt x="1635" y="235"/>
                  </a:cubicBezTo>
                  <a:close/>
                  <a:moveTo>
                    <a:pt x="1643" y="0"/>
                  </a:moveTo>
                  <a:cubicBezTo>
                    <a:pt x="1491" y="0"/>
                    <a:pt x="1331" y="32"/>
                    <a:pt x="1168" y="102"/>
                  </a:cubicBezTo>
                  <a:cubicBezTo>
                    <a:pt x="1" y="569"/>
                    <a:pt x="367" y="2303"/>
                    <a:pt x="1635" y="2303"/>
                  </a:cubicBezTo>
                  <a:cubicBezTo>
                    <a:pt x="1935" y="2303"/>
                    <a:pt x="2202" y="2170"/>
                    <a:pt x="2436" y="1970"/>
                  </a:cubicBezTo>
                  <a:cubicBezTo>
                    <a:pt x="3210" y="1195"/>
                    <a:pt x="2578" y="0"/>
                    <a:pt x="16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64;p53">
              <a:extLst>
                <a:ext uri="{FF2B5EF4-FFF2-40B4-BE49-F238E27FC236}">
                  <a16:creationId xmlns:a16="http://schemas.microsoft.com/office/drawing/2014/main" id="{490BFEF1-8019-F514-799A-29B14B9CFAB4}"/>
                </a:ext>
              </a:extLst>
            </p:cNvPr>
            <p:cNvSpPr/>
            <p:nvPr/>
          </p:nvSpPr>
          <p:spPr>
            <a:xfrm>
              <a:off x="8168182" y="3118378"/>
              <a:ext cx="41607" cy="39996"/>
            </a:xfrm>
            <a:custGeom>
              <a:avLst/>
              <a:gdLst/>
              <a:ahLst/>
              <a:cxnLst/>
              <a:rect l="l" t="t" r="r" b="b"/>
              <a:pathLst>
                <a:path w="2169" h="2085" extrusionOk="0">
                  <a:moveTo>
                    <a:pt x="1049" y="0"/>
                  </a:moveTo>
                  <a:cubicBezTo>
                    <a:pt x="512" y="0"/>
                    <a:pt x="1" y="413"/>
                    <a:pt x="1" y="1026"/>
                  </a:cubicBezTo>
                  <a:cubicBezTo>
                    <a:pt x="1" y="1664"/>
                    <a:pt x="515" y="2085"/>
                    <a:pt x="1053" y="2085"/>
                  </a:cubicBezTo>
                  <a:cubicBezTo>
                    <a:pt x="1303" y="2085"/>
                    <a:pt x="1557" y="1994"/>
                    <a:pt x="1769" y="1794"/>
                  </a:cubicBezTo>
                  <a:cubicBezTo>
                    <a:pt x="2169" y="1360"/>
                    <a:pt x="2169" y="726"/>
                    <a:pt x="1769" y="292"/>
                  </a:cubicBezTo>
                  <a:cubicBezTo>
                    <a:pt x="1556" y="90"/>
                    <a:pt x="1300" y="0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65;p53">
              <a:extLst>
                <a:ext uri="{FF2B5EF4-FFF2-40B4-BE49-F238E27FC236}">
                  <a16:creationId xmlns:a16="http://schemas.microsoft.com/office/drawing/2014/main" id="{98CC5943-311B-D9B8-74AE-02171BDB2B95}"/>
                </a:ext>
              </a:extLst>
            </p:cNvPr>
            <p:cNvSpPr/>
            <p:nvPr/>
          </p:nvSpPr>
          <p:spPr>
            <a:xfrm>
              <a:off x="8166263" y="3116345"/>
              <a:ext cx="48647" cy="44120"/>
            </a:xfrm>
            <a:custGeom>
              <a:avLst/>
              <a:gdLst/>
              <a:ahLst/>
              <a:cxnLst/>
              <a:rect l="l" t="t" r="r" b="b"/>
              <a:pathLst>
                <a:path w="2536" h="2300" extrusionOk="0">
                  <a:moveTo>
                    <a:pt x="1135" y="198"/>
                  </a:moveTo>
                  <a:cubicBezTo>
                    <a:pt x="1969" y="198"/>
                    <a:pt x="2402" y="1232"/>
                    <a:pt x="1802" y="1799"/>
                  </a:cubicBezTo>
                  <a:cubicBezTo>
                    <a:pt x="1609" y="1993"/>
                    <a:pt x="1374" y="2079"/>
                    <a:pt x="1144" y="2079"/>
                  </a:cubicBezTo>
                  <a:cubicBezTo>
                    <a:pt x="661" y="2079"/>
                    <a:pt x="201" y="1698"/>
                    <a:pt x="201" y="1132"/>
                  </a:cubicBezTo>
                  <a:cubicBezTo>
                    <a:pt x="201" y="632"/>
                    <a:pt x="601" y="198"/>
                    <a:pt x="1135" y="198"/>
                  </a:cubicBezTo>
                  <a:close/>
                  <a:moveTo>
                    <a:pt x="1111" y="1"/>
                  </a:moveTo>
                  <a:cubicBezTo>
                    <a:pt x="513" y="1"/>
                    <a:pt x="1" y="492"/>
                    <a:pt x="1" y="1132"/>
                  </a:cubicBezTo>
                  <a:cubicBezTo>
                    <a:pt x="1" y="1766"/>
                    <a:pt x="501" y="2300"/>
                    <a:pt x="1135" y="2300"/>
                  </a:cubicBezTo>
                  <a:cubicBezTo>
                    <a:pt x="1435" y="2300"/>
                    <a:pt x="1735" y="2166"/>
                    <a:pt x="1935" y="1966"/>
                  </a:cubicBezTo>
                  <a:cubicBezTo>
                    <a:pt x="2536" y="1366"/>
                    <a:pt x="2336" y="398"/>
                    <a:pt x="1568" y="98"/>
                  </a:cubicBezTo>
                  <a:cubicBezTo>
                    <a:pt x="1415" y="32"/>
                    <a:pt x="1260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66;p53">
              <a:extLst>
                <a:ext uri="{FF2B5EF4-FFF2-40B4-BE49-F238E27FC236}">
                  <a16:creationId xmlns:a16="http://schemas.microsoft.com/office/drawing/2014/main" id="{EE8606BC-9E54-51CA-7214-5C8A6F25734D}"/>
                </a:ext>
              </a:extLst>
            </p:cNvPr>
            <p:cNvSpPr/>
            <p:nvPr/>
          </p:nvSpPr>
          <p:spPr>
            <a:xfrm>
              <a:off x="7613424" y="2205905"/>
              <a:ext cx="42240" cy="40015"/>
            </a:xfrm>
            <a:custGeom>
              <a:avLst/>
              <a:gdLst/>
              <a:ahLst/>
              <a:cxnLst/>
              <a:rect l="l" t="t" r="r" b="b"/>
              <a:pathLst>
                <a:path w="2202" h="2086" extrusionOk="0">
                  <a:moveTo>
                    <a:pt x="1073" y="1"/>
                  </a:moveTo>
                  <a:cubicBezTo>
                    <a:pt x="527" y="1"/>
                    <a:pt x="0" y="413"/>
                    <a:pt x="0" y="1027"/>
                  </a:cubicBezTo>
                  <a:cubicBezTo>
                    <a:pt x="0" y="1665"/>
                    <a:pt x="530" y="2085"/>
                    <a:pt x="1078" y="2085"/>
                  </a:cubicBezTo>
                  <a:cubicBezTo>
                    <a:pt x="1332" y="2085"/>
                    <a:pt x="1590" y="1995"/>
                    <a:pt x="1801" y="1794"/>
                  </a:cubicBezTo>
                  <a:cubicBezTo>
                    <a:pt x="2202" y="1360"/>
                    <a:pt x="2202" y="727"/>
                    <a:pt x="1801" y="293"/>
                  </a:cubicBezTo>
                  <a:cubicBezTo>
                    <a:pt x="1589" y="91"/>
                    <a:pt x="1329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67;p53">
              <a:extLst>
                <a:ext uri="{FF2B5EF4-FFF2-40B4-BE49-F238E27FC236}">
                  <a16:creationId xmlns:a16="http://schemas.microsoft.com/office/drawing/2014/main" id="{C2597E50-4FDD-7401-E4D4-BE4C3CB47704}"/>
                </a:ext>
              </a:extLst>
            </p:cNvPr>
            <p:cNvSpPr/>
            <p:nvPr/>
          </p:nvSpPr>
          <p:spPr>
            <a:xfrm>
              <a:off x="7609568" y="2203833"/>
              <a:ext cx="53136" cy="44177"/>
            </a:xfrm>
            <a:custGeom>
              <a:avLst/>
              <a:gdLst/>
              <a:ahLst/>
              <a:cxnLst/>
              <a:rect l="l" t="t" r="r" b="b"/>
              <a:pathLst>
                <a:path w="2770" h="2303" extrusionOk="0">
                  <a:moveTo>
                    <a:pt x="1269" y="201"/>
                  </a:moveTo>
                  <a:cubicBezTo>
                    <a:pt x="2102" y="201"/>
                    <a:pt x="2503" y="1235"/>
                    <a:pt x="1936" y="1802"/>
                  </a:cubicBezTo>
                  <a:cubicBezTo>
                    <a:pt x="1736" y="1986"/>
                    <a:pt x="1494" y="2077"/>
                    <a:pt x="1256" y="2077"/>
                  </a:cubicBezTo>
                  <a:cubicBezTo>
                    <a:pt x="1018" y="2077"/>
                    <a:pt x="785" y="1986"/>
                    <a:pt x="601" y="1802"/>
                  </a:cubicBezTo>
                  <a:cubicBezTo>
                    <a:pt x="234" y="1435"/>
                    <a:pt x="234" y="868"/>
                    <a:pt x="601" y="501"/>
                  </a:cubicBezTo>
                  <a:cubicBezTo>
                    <a:pt x="768" y="301"/>
                    <a:pt x="1002" y="201"/>
                    <a:pt x="1269" y="201"/>
                  </a:cubicBezTo>
                  <a:close/>
                  <a:moveTo>
                    <a:pt x="1269" y="1"/>
                  </a:moveTo>
                  <a:cubicBezTo>
                    <a:pt x="968" y="1"/>
                    <a:pt x="668" y="134"/>
                    <a:pt x="435" y="334"/>
                  </a:cubicBezTo>
                  <a:cubicBezTo>
                    <a:pt x="1" y="801"/>
                    <a:pt x="1" y="1502"/>
                    <a:pt x="435" y="1969"/>
                  </a:cubicBezTo>
                  <a:cubicBezTo>
                    <a:pt x="668" y="2169"/>
                    <a:pt x="968" y="2302"/>
                    <a:pt x="1269" y="2302"/>
                  </a:cubicBezTo>
                  <a:cubicBezTo>
                    <a:pt x="2269" y="2302"/>
                    <a:pt x="2770" y="1068"/>
                    <a:pt x="2069" y="334"/>
                  </a:cubicBezTo>
                  <a:cubicBezTo>
                    <a:pt x="1836" y="134"/>
                    <a:pt x="1569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8;p53">
              <a:extLst>
                <a:ext uri="{FF2B5EF4-FFF2-40B4-BE49-F238E27FC236}">
                  <a16:creationId xmlns:a16="http://schemas.microsoft.com/office/drawing/2014/main" id="{B326D818-81B5-22EF-BDC2-4E71D5671D3C}"/>
                </a:ext>
              </a:extLst>
            </p:cNvPr>
            <p:cNvSpPr/>
            <p:nvPr/>
          </p:nvSpPr>
          <p:spPr>
            <a:xfrm>
              <a:off x="6726559" y="1792771"/>
              <a:ext cx="41607" cy="40226"/>
            </a:xfrm>
            <a:custGeom>
              <a:avLst/>
              <a:gdLst/>
              <a:ahLst/>
              <a:cxnLst/>
              <a:rect l="l" t="t" r="r" b="b"/>
              <a:pathLst>
                <a:path w="2169" h="2097" extrusionOk="0">
                  <a:moveTo>
                    <a:pt x="1032" y="1"/>
                  </a:moveTo>
                  <a:cubicBezTo>
                    <a:pt x="501" y="1"/>
                    <a:pt x="0" y="418"/>
                    <a:pt x="0" y="1049"/>
                  </a:cubicBezTo>
                  <a:cubicBezTo>
                    <a:pt x="0" y="1679"/>
                    <a:pt x="501" y="2096"/>
                    <a:pt x="1032" y="2096"/>
                  </a:cubicBezTo>
                  <a:cubicBezTo>
                    <a:pt x="1288" y="2096"/>
                    <a:pt x="1551" y="1999"/>
                    <a:pt x="1768" y="1782"/>
                  </a:cubicBezTo>
                  <a:cubicBezTo>
                    <a:pt x="2168" y="1382"/>
                    <a:pt x="2168" y="715"/>
                    <a:pt x="1768" y="315"/>
                  </a:cubicBezTo>
                  <a:cubicBezTo>
                    <a:pt x="1551" y="98"/>
                    <a:pt x="1288" y="1"/>
                    <a:pt x="10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69;p53">
              <a:extLst>
                <a:ext uri="{FF2B5EF4-FFF2-40B4-BE49-F238E27FC236}">
                  <a16:creationId xmlns:a16="http://schemas.microsoft.com/office/drawing/2014/main" id="{1A0AF7C7-9205-A57E-4AC4-37CC0728B6AE}"/>
                </a:ext>
              </a:extLst>
            </p:cNvPr>
            <p:cNvSpPr/>
            <p:nvPr/>
          </p:nvSpPr>
          <p:spPr>
            <a:xfrm>
              <a:off x="6716316" y="1790681"/>
              <a:ext cx="60521" cy="44618"/>
            </a:xfrm>
            <a:custGeom>
              <a:avLst/>
              <a:gdLst/>
              <a:ahLst/>
              <a:cxnLst/>
              <a:rect l="l" t="t" r="r" b="b"/>
              <a:pathLst>
                <a:path w="3155" h="2326" extrusionOk="0">
                  <a:moveTo>
                    <a:pt x="1568" y="224"/>
                  </a:moveTo>
                  <a:cubicBezTo>
                    <a:pt x="2402" y="224"/>
                    <a:pt x="2802" y="1224"/>
                    <a:pt x="2235" y="1825"/>
                  </a:cubicBezTo>
                  <a:cubicBezTo>
                    <a:pt x="2052" y="2008"/>
                    <a:pt x="1810" y="2100"/>
                    <a:pt x="1568" y="2100"/>
                  </a:cubicBezTo>
                  <a:cubicBezTo>
                    <a:pt x="1326" y="2100"/>
                    <a:pt x="1084" y="2008"/>
                    <a:pt x="901" y="1825"/>
                  </a:cubicBezTo>
                  <a:cubicBezTo>
                    <a:pt x="534" y="1458"/>
                    <a:pt x="534" y="857"/>
                    <a:pt x="901" y="490"/>
                  </a:cubicBezTo>
                  <a:cubicBezTo>
                    <a:pt x="1068" y="324"/>
                    <a:pt x="1301" y="224"/>
                    <a:pt x="1568" y="224"/>
                  </a:cubicBezTo>
                  <a:close/>
                  <a:moveTo>
                    <a:pt x="1605" y="0"/>
                  </a:moveTo>
                  <a:cubicBezTo>
                    <a:pt x="1465" y="0"/>
                    <a:pt x="1318" y="28"/>
                    <a:pt x="1168" y="90"/>
                  </a:cubicBezTo>
                  <a:cubicBezTo>
                    <a:pt x="0" y="557"/>
                    <a:pt x="301" y="2292"/>
                    <a:pt x="1568" y="2325"/>
                  </a:cubicBezTo>
                  <a:cubicBezTo>
                    <a:pt x="1868" y="2325"/>
                    <a:pt x="2169" y="2192"/>
                    <a:pt x="2402" y="1958"/>
                  </a:cubicBezTo>
                  <a:cubicBezTo>
                    <a:pt x="3155" y="1205"/>
                    <a:pt x="2526" y="0"/>
                    <a:pt x="16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0;p53">
              <a:extLst>
                <a:ext uri="{FF2B5EF4-FFF2-40B4-BE49-F238E27FC236}">
                  <a16:creationId xmlns:a16="http://schemas.microsoft.com/office/drawing/2014/main" id="{286CA71B-FEEF-C26B-DD06-E8B31AFF4E5E}"/>
                </a:ext>
              </a:extLst>
            </p:cNvPr>
            <p:cNvSpPr/>
            <p:nvPr/>
          </p:nvSpPr>
          <p:spPr>
            <a:xfrm>
              <a:off x="6688808" y="2050431"/>
              <a:ext cx="42240" cy="39996"/>
            </a:xfrm>
            <a:custGeom>
              <a:avLst/>
              <a:gdLst/>
              <a:ahLst/>
              <a:cxnLst/>
              <a:rect l="l" t="t" r="r" b="b"/>
              <a:pathLst>
                <a:path w="2202" h="2085" extrusionOk="0">
                  <a:moveTo>
                    <a:pt x="1073" y="0"/>
                  </a:moveTo>
                  <a:cubicBezTo>
                    <a:pt x="527" y="0"/>
                    <a:pt x="0" y="412"/>
                    <a:pt x="0" y="1026"/>
                  </a:cubicBezTo>
                  <a:cubicBezTo>
                    <a:pt x="0" y="1664"/>
                    <a:pt x="529" y="2084"/>
                    <a:pt x="1078" y="2084"/>
                  </a:cubicBezTo>
                  <a:cubicBezTo>
                    <a:pt x="1332" y="2084"/>
                    <a:pt x="1590" y="1994"/>
                    <a:pt x="1801" y="1793"/>
                  </a:cubicBezTo>
                  <a:cubicBezTo>
                    <a:pt x="2202" y="1360"/>
                    <a:pt x="2202" y="726"/>
                    <a:pt x="1801" y="292"/>
                  </a:cubicBezTo>
                  <a:cubicBezTo>
                    <a:pt x="1589" y="90"/>
                    <a:pt x="1329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1;p53">
              <a:extLst>
                <a:ext uri="{FF2B5EF4-FFF2-40B4-BE49-F238E27FC236}">
                  <a16:creationId xmlns:a16="http://schemas.microsoft.com/office/drawing/2014/main" id="{27B0963E-2278-E47C-6216-8D4D45B02189}"/>
                </a:ext>
              </a:extLst>
            </p:cNvPr>
            <p:cNvSpPr/>
            <p:nvPr/>
          </p:nvSpPr>
          <p:spPr>
            <a:xfrm>
              <a:off x="6677912" y="2048321"/>
              <a:ext cx="60962" cy="44196"/>
            </a:xfrm>
            <a:custGeom>
              <a:avLst/>
              <a:gdLst/>
              <a:ahLst/>
              <a:cxnLst/>
              <a:rect l="l" t="t" r="r" b="b"/>
              <a:pathLst>
                <a:path w="3178" h="2304" extrusionOk="0">
                  <a:moveTo>
                    <a:pt x="1602" y="202"/>
                  </a:moveTo>
                  <a:cubicBezTo>
                    <a:pt x="1836" y="202"/>
                    <a:pt x="2102" y="302"/>
                    <a:pt x="2269" y="502"/>
                  </a:cubicBezTo>
                  <a:cubicBezTo>
                    <a:pt x="2902" y="1107"/>
                    <a:pt x="2394" y="2083"/>
                    <a:pt x="1621" y="2083"/>
                  </a:cubicBezTo>
                  <a:cubicBezTo>
                    <a:pt x="1498" y="2083"/>
                    <a:pt x="1368" y="2058"/>
                    <a:pt x="1235" y="2003"/>
                  </a:cubicBezTo>
                  <a:cubicBezTo>
                    <a:pt x="301" y="1636"/>
                    <a:pt x="568" y="202"/>
                    <a:pt x="1602" y="202"/>
                  </a:cubicBezTo>
                  <a:close/>
                  <a:moveTo>
                    <a:pt x="1631" y="1"/>
                  </a:moveTo>
                  <a:cubicBezTo>
                    <a:pt x="1483" y="1"/>
                    <a:pt x="1327" y="32"/>
                    <a:pt x="1168" y="102"/>
                  </a:cubicBezTo>
                  <a:cubicBezTo>
                    <a:pt x="1" y="569"/>
                    <a:pt x="335" y="2304"/>
                    <a:pt x="1602" y="2304"/>
                  </a:cubicBezTo>
                  <a:cubicBezTo>
                    <a:pt x="1902" y="2304"/>
                    <a:pt x="2203" y="2170"/>
                    <a:pt x="2403" y="1970"/>
                  </a:cubicBezTo>
                  <a:cubicBezTo>
                    <a:pt x="3178" y="1195"/>
                    <a:pt x="2545" y="1"/>
                    <a:pt x="16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2;p53">
              <a:extLst>
                <a:ext uri="{FF2B5EF4-FFF2-40B4-BE49-F238E27FC236}">
                  <a16:creationId xmlns:a16="http://schemas.microsoft.com/office/drawing/2014/main" id="{035D3C97-78F6-D542-B9BF-03C079736BFB}"/>
                </a:ext>
              </a:extLst>
            </p:cNvPr>
            <p:cNvSpPr/>
            <p:nvPr/>
          </p:nvSpPr>
          <p:spPr>
            <a:xfrm>
              <a:off x="6817408" y="3005336"/>
              <a:ext cx="41626" cy="40226"/>
            </a:xfrm>
            <a:custGeom>
              <a:avLst/>
              <a:gdLst/>
              <a:ahLst/>
              <a:cxnLst/>
              <a:rect l="l" t="t" r="r" b="b"/>
              <a:pathLst>
                <a:path w="2170" h="2097" extrusionOk="0">
                  <a:moveTo>
                    <a:pt x="1048" y="1"/>
                  </a:moveTo>
                  <a:cubicBezTo>
                    <a:pt x="517" y="1"/>
                    <a:pt x="1" y="418"/>
                    <a:pt x="1" y="1048"/>
                  </a:cubicBezTo>
                  <a:cubicBezTo>
                    <a:pt x="1" y="1679"/>
                    <a:pt x="517" y="2096"/>
                    <a:pt x="1048" y="2096"/>
                  </a:cubicBezTo>
                  <a:cubicBezTo>
                    <a:pt x="1304" y="2096"/>
                    <a:pt x="1563" y="1999"/>
                    <a:pt x="1769" y="1782"/>
                  </a:cubicBezTo>
                  <a:cubicBezTo>
                    <a:pt x="2169" y="1382"/>
                    <a:pt x="2169" y="715"/>
                    <a:pt x="1769" y="315"/>
                  </a:cubicBezTo>
                  <a:cubicBezTo>
                    <a:pt x="1563" y="98"/>
                    <a:pt x="1304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3;p53">
              <a:extLst>
                <a:ext uri="{FF2B5EF4-FFF2-40B4-BE49-F238E27FC236}">
                  <a16:creationId xmlns:a16="http://schemas.microsoft.com/office/drawing/2014/main" id="{15CC33B1-D3CA-D828-E65B-3741561D2AFD}"/>
                </a:ext>
              </a:extLst>
            </p:cNvPr>
            <p:cNvSpPr/>
            <p:nvPr/>
          </p:nvSpPr>
          <p:spPr>
            <a:xfrm>
              <a:off x="6806531" y="3003015"/>
              <a:ext cx="61039" cy="44196"/>
            </a:xfrm>
            <a:custGeom>
              <a:avLst/>
              <a:gdLst/>
              <a:ahLst/>
              <a:cxnLst/>
              <a:rect l="l" t="t" r="r" b="b"/>
              <a:pathLst>
                <a:path w="3182" h="2304" extrusionOk="0">
                  <a:moveTo>
                    <a:pt x="1602" y="235"/>
                  </a:moveTo>
                  <a:cubicBezTo>
                    <a:pt x="2436" y="235"/>
                    <a:pt x="2869" y="1236"/>
                    <a:pt x="2269" y="1837"/>
                  </a:cubicBezTo>
                  <a:cubicBezTo>
                    <a:pt x="2075" y="2015"/>
                    <a:pt x="1862" y="2091"/>
                    <a:pt x="1656" y="2091"/>
                  </a:cubicBezTo>
                  <a:cubicBezTo>
                    <a:pt x="939" y="2091"/>
                    <a:pt x="313" y="1176"/>
                    <a:pt x="935" y="502"/>
                  </a:cubicBezTo>
                  <a:cubicBezTo>
                    <a:pt x="1135" y="336"/>
                    <a:pt x="1368" y="235"/>
                    <a:pt x="1602" y="235"/>
                  </a:cubicBezTo>
                  <a:close/>
                  <a:moveTo>
                    <a:pt x="1641" y="1"/>
                  </a:moveTo>
                  <a:cubicBezTo>
                    <a:pt x="1491" y="1"/>
                    <a:pt x="1331" y="32"/>
                    <a:pt x="1168" y="102"/>
                  </a:cubicBezTo>
                  <a:cubicBezTo>
                    <a:pt x="1" y="569"/>
                    <a:pt x="334" y="2304"/>
                    <a:pt x="1602" y="2304"/>
                  </a:cubicBezTo>
                  <a:cubicBezTo>
                    <a:pt x="1902" y="2304"/>
                    <a:pt x="2202" y="2170"/>
                    <a:pt x="2436" y="1970"/>
                  </a:cubicBezTo>
                  <a:cubicBezTo>
                    <a:pt x="3182" y="1195"/>
                    <a:pt x="2570" y="1"/>
                    <a:pt x="16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74;p53">
              <a:extLst>
                <a:ext uri="{FF2B5EF4-FFF2-40B4-BE49-F238E27FC236}">
                  <a16:creationId xmlns:a16="http://schemas.microsoft.com/office/drawing/2014/main" id="{07E3C2CF-CA5C-A36E-61AF-3BD0DBEDD8D6}"/>
                </a:ext>
              </a:extLst>
            </p:cNvPr>
            <p:cNvSpPr/>
            <p:nvPr/>
          </p:nvSpPr>
          <p:spPr>
            <a:xfrm>
              <a:off x="7701721" y="3817331"/>
              <a:ext cx="41607" cy="39804"/>
            </a:xfrm>
            <a:custGeom>
              <a:avLst/>
              <a:gdLst/>
              <a:ahLst/>
              <a:cxnLst/>
              <a:rect l="l" t="t" r="r" b="b"/>
              <a:pathLst>
                <a:path w="2169" h="2075" extrusionOk="0">
                  <a:moveTo>
                    <a:pt x="1033" y="1"/>
                  </a:moveTo>
                  <a:cubicBezTo>
                    <a:pt x="502" y="1"/>
                    <a:pt x="0" y="419"/>
                    <a:pt x="0" y="1049"/>
                  </a:cubicBezTo>
                  <a:cubicBezTo>
                    <a:pt x="0" y="1662"/>
                    <a:pt x="511" y="2075"/>
                    <a:pt x="1048" y="2075"/>
                  </a:cubicBezTo>
                  <a:cubicBezTo>
                    <a:pt x="1299" y="2075"/>
                    <a:pt x="1556" y="1985"/>
                    <a:pt x="1768" y="1783"/>
                  </a:cubicBezTo>
                  <a:cubicBezTo>
                    <a:pt x="2169" y="1382"/>
                    <a:pt x="2169" y="715"/>
                    <a:pt x="1768" y="315"/>
                  </a:cubicBezTo>
                  <a:cubicBezTo>
                    <a:pt x="1551" y="98"/>
                    <a:pt x="1289" y="1"/>
                    <a:pt x="103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75;p53">
              <a:extLst>
                <a:ext uri="{FF2B5EF4-FFF2-40B4-BE49-F238E27FC236}">
                  <a16:creationId xmlns:a16="http://schemas.microsoft.com/office/drawing/2014/main" id="{052A5365-46E9-9C4D-280D-A2C72C8A9427}"/>
                </a:ext>
              </a:extLst>
            </p:cNvPr>
            <p:cNvSpPr/>
            <p:nvPr/>
          </p:nvSpPr>
          <p:spPr>
            <a:xfrm>
              <a:off x="7695314" y="3815163"/>
              <a:ext cx="50584" cy="44043"/>
            </a:xfrm>
            <a:custGeom>
              <a:avLst/>
              <a:gdLst/>
              <a:ahLst/>
              <a:cxnLst/>
              <a:rect l="l" t="t" r="r" b="b"/>
              <a:pathLst>
                <a:path w="2637" h="2296" extrusionOk="0">
                  <a:moveTo>
                    <a:pt x="1368" y="228"/>
                  </a:moveTo>
                  <a:cubicBezTo>
                    <a:pt x="2202" y="228"/>
                    <a:pt x="2636" y="1228"/>
                    <a:pt x="2036" y="1796"/>
                  </a:cubicBezTo>
                  <a:cubicBezTo>
                    <a:pt x="1852" y="1979"/>
                    <a:pt x="1610" y="2071"/>
                    <a:pt x="1368" y="2071"/>
                  </a:cubicBezTo>
                  <a:cubicBezTo>
                    <a:pt x="1127" y="2071"/>
                    <a:pt x="885" y="1979"/>
                    <a:pt x="701" y="1796"/>
                  </a:cubicBezTo>
                  <a:cubicBezTo>
                    <a:pt x="101" y="1228"/>
                    <a:pt x="535" y="228"/>
                    <a:pt x="1368" y="228"/>
                  </a:cubicBezTo>
                  <a:close/>
                  <a:moveTo>
                    <a:pt x="1411" y="1"/>
                  </a:moveTo>
                  <a:cubicBezTo>
                    <a:pt x="973" y="1"/>
                    <a:pt x="537" y="249"/>
                    <a:pt x="334" y="695"/>
                  </a:cubicBezTo>
                  <a:cubicBezTo>
                    <a:pt x="1" y="1462"/>
                    <a:pt x="568" y="2296"/>
                    <a:pt x="1368" y="2296"/>
                  </a:cubicBezTo>
                  <a:cubicBezTo>
                    <a:pt x="1669" y="2296"/>
                    <a:pt x="1969" y="2196"/>
                    <a:pt x="2202" y="1962"/>
                  </a:cubicBezTo>
                  <a:cubicBezTo>
                    <a:pt x="2636" y="1529"/>
                    <a:pt x="2636" y="795"/>
                    <a:pt x="2202" y="328"/>
                  </a:cubicBezTo>
                  <a:cubicBezTo>
                    <a:pt x="1980" y="105"/>
                    <a:pt x="1695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76;p53">
              <a:extLst>
                <a:ext uri="{FF2B5EF4-FFF2-40B4-BE49-F238E27FC236}">
                  <a16:creationId xmlns:a16="http://schemas.microsoft.com/office/drawing/2014/main" id="{12311BD3-AC9C-EECB-112B-D0059374D1D7}"/>
                </a:ext>
              </a:extLst>
            </p:cNvPr>
            <p:cNvSpPr/>
            <p:nvPr/>
          </p:nvSpPr>
          <p:spPr>
            <a:xfrm>
              <a:off x="6181373" y="2158793"/>
              <a:ext cx="42259" cy="40207"/>
            </a:xfrm>
            <a:custGeom>
              <a:avLst/>
              <a:gdLst/>
              <a:ahLst/>
              <a:cxnLst/>
              <a:rect l="l" t="t" r="r" b="b"/>
              <a:pathLst>
                <a:path w="2203" h="2096" extrusionOk="0">
                  <a:moveTo>
                    <a:pt x="1048" y="0"/>
                  </a:moveTo>
                  <a:cubicBezTo>
                    <a:pt x="517" y="0"/>
                    <a:pt x="1" y="418"/>
                    <a:pt x="1" y="1048"/>
                  </a:cubicBezTo>
                  <a:cubicBezTo>
                    <a:pt x="1" y="1678"/>
                    <a:pt x="517" y="2096"/>
                    <a:pt x="1048" y="2096"/>
                  </a:cubicBezTo>
                  <a:cubicBezTo>
                    <a:pt x="1304" y="2096"/>
                    <a:pt x="1563" y="1999"/>
                    <a:pt x="1769" y="1782"/>
                  </a:cubicBezTo>
                  <a:cubicBezTo>
                    <a:pt x="2202" y="1381"/>
                    <a:pt x="2202" y="714"/>
                    <a:pt x="1769" y="314"/>
                  </a:cubicBezTo>
                  <a:cubicBezTo>
                    <a:pt x="1563" y="97"/>
                    <a:pt x="1304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77;p53">
              <a:extLst>
                <a:ext uri="{FF2B5EF4-FFF2-40B4-BE49-F238E27FC236}">
                  <a16:creationId xmlns:a16="http://schemas.microsoft.com/office/drawing/2014/main" id="{DE9D7AEA-1D1F-44F6-C125-D5434F6D8E0C}"/>
                </a:ext>
              </a:extLst>
            </p:cNvPr>
            <p:cNvSpPr/>
            <p:nvPr/>
          </p:nvSpPr>
          <p:spPr>
            <a:xfrm>
              <a:off x="6170497" y="2156472"/>
              <a:ext cx="61039" cy="44177"/>
            </a:xfrm>
            <a:custGeom>
              <a:avLst/>
              <a:gdLst/>
              <a:ahLst/>
              <a:cxnLst/>
              <a:rect l="l" t="t" r="r" b="b"/>
              <a:pathLst>
                <a:path w="3182" h="2303" extrusionOk="0">
                  <a:moveTo>
                    <a:pt x="1602" y="235"/>
                  </a:moveTo>
                  <a:cubicBezTo>
                    <a:pt x="2269" y="235"/>
                    <a:pt x="2736" y="902"/>
                    <a:pt x="2469" y="1536"/>
                  </a:cubicBezTo>
                  <a:cubicBezTo>
                    <a:pt x="2327" y="1900"/>
                    <a:pt x="1977" y="2105"/>
                    <a:pt x="1611" y="2105"/>
                  </a:cubicBezTo>
                  <a:cubicBezTo>
                    <a:pt x="1374" y="2105"/>
                    <a:pt x="1131" y="2019"/>
                    <a:pt x="935" y="1836"/>
                  </a:cubicBezTo>
                  <a:cubicBezTo>
                    <a:pt x="568" y="1469"/>
                    <a:pt x="568" y="869"/>
                    <a:pt x="935" y="502"/>
                  </a:cubicBezTo>
                  <a:cubicBezTo>
                    <a:pt x="1135" y="335"/>
                    <a:pt x="1368" y="235"/>
                    <a:pt x="1602" y="235"/>
                  </a:cubicBezTo>
                  <a:close/>
                  <a:moveTo>
                    <a:pt x="1641" y="0"/>
                  </a:moveTo>
                  <a:cubicBezTo>
                    <a:pt x="1490" y="0"/>
                    <a:pt x="1331" y="32"/>
                    <a:pt x="1168" y="101"/>
                  </a:cubicBezTo>
                  <a:cubicBezTo>
                    <a:pt x="1" y="568"/>
                    <a:pt x="334" y="2303"/>
                    <a:pt x="1602" y="2303"/>
                  </a:cubicBezTo>
                  <a:cubicBezTo>
                    <a:pt x="1902" y="2303"/>
                    <a:pt x="2202" y="2203"/>
                    <a:pt x="2436" y="1969"/>
                  </a:cubicBezTo>
                  <a:cubicBezTo>
                    <a:pt x="3182" y="1195"/>
                    <a:pt x="2570" y="0"/>
                    <a:pt x="16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78;p53">
              <a:extLst>
                <a:ext uri="{FF2B5EF4-FFF2-40B4-BE49-F238E27FC236}">
                  <a16:creationId xmlns:a16="http://schemas.microsoft.com/office/drawing/2014/main" id="{0A9D9110-43F2-6201-CFDB-917A433AAACD}"/>
                </a:ext>
              </a:extLst>
            </p:cNvPr>
            <p:cNvSpPr/>
            <p:nvPr/>
          </p:nvSpPr>
          <p:spPr>
            <a:xfrm>
              <a:off x="6361190" y="3341528"/>
              <a:ext cx="289867" cy="289253"/>
            </a:xfrm>
            <a:custGeom>
              <a:avLst/>
              <a:gdLst/>
              <a:ahLst/>
              <a:cxnLst/>
              <a:rect l="l" t="t" r="r" b="b"/>
              <a:pathLst>
                <a:path w="15111" h="15079" extrusionOk="0">
                  <a:moveTo>
                    <a:pt x="7633" y="1"/>
                  </a:moveTo>
                  <a:cubicBezTo>
                    <a:pt x="7613" y="1"/>
                    <a:pt x="7593" y="1"/>
                    <a:pt x="7572" y="1"/>
                  </a:cubicBezTo>
                  <a:cubicBezTo>
                    <a:pt x="3403" y="1"/>
                    <a:pt x="0" y="3370"/>
                    <a:pt x="0" y="7540"/>
                  </a:cubicBezTo>
                  <a:cubicBezTo>
                    <a:pt x="0" y="11709"/>
                    <a:pt x="3403" y="15078"/>
                    <a:pt x="7572" y="15078"/>
                  </a:cubicBezTo>
                  <a:cubicBezTo>
                    <a:pt x="11742" y="15078"/>
                    <a:pt x="15111" y="11709"/>
                    <a:pt x="15111" y="7540"/>
                  </a:cubicBezTo>
                  <a:cubicBezTo>
                    <a:pt x="15111" y="3390"/>
                    <a:pt x="11775" y="1"/>
                    <a:pt x="763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79;p53">
              <a:extLst>
                <a:ext uri="{FF2B5EF4-FFF2-40B4-BE49-F238E27FC236}">
                  <a16:creationId xmlns:a16="http://schemas.microsoft.com/office/drawing/2014/main" id="{BEA1D7B4-41CD-73B9-7AAA-1232F4EABC29}"/>
                </a:ext>
              </a:extLst>
            </p:cNvPr>
            <p:cNvSpPr/>
            <p:nvPr/>
          </p:nvSpPr>
          <p:spPr>
            <a:xfrm>
              <a:off x="6427082" y="3406806"/>
              <a:ext cx="158716" cy="158697"/>
            </a:xfrm>
            <a:custGeom>
              <a:avLst/>
              <a:gdLst/>
              <a:ahLst/>
              <a:cxnLst/>
              <a:rect l="l" t="t" r="r" b="b"/>
              <a:pathLst>
                <a:path w="8274" h="8273" extrusionOk="0">
                  <a:moveTo>
                    <a:pt x="4137" y="734"/>
                  </a:moveTo>
                  <a:cubicBezTo>
                    <a:pt x="5238" y="734"/>
                    <a:pt x="5371" y="734"/>
                    <a:pt x="5805" y="768"/>
                  </a:cubicBezTo>
                  <a:cubicBezTo>
                    <a:pt x="6039" y="768"/>
                    <a:pt x="6305" y="801"/>
                    <a:pt x="6572" y="901"/>
                  </a:cubicBezTo>
                  <a:cubicBezTo>
                    <a:pt x="6906" y="1034"/>
                    <a:pt x="7206" y="1335"/>
                    <a:pt x="7340" y="1702"/>
                  </a:cubicBezTo>
                  <a:cubicBezTo>
                    <a:pt x="7440" y="1935"/>
                    <a:pt x="7473" y="2202"/>
                    <a:pt x="7473" y="2469"/>
                  </a:cubicBezTo>
                  <a:cubicBezTo>
                    <a:pt x="7473" y="2869"/>
                    <a:pt x="7506" y="3036"/>
                    <a:pt x="7506" y="4137"/>
                  </a:cubicBezTo>
                  <a:cubicBezTo>
                    <a:pt x="7506" y="5237"/>
                    <a:pt x="7506" y="5371"/>
                    <a:pt x="7473" y="5804"/>
                  </a:cubicBezTo>
                  <a:cubicBezTo>
                    <a:pt x="7473" y="6038"/>
                    <a:pt x="7440" y="6305"/>
                    <a:pt x="7340" y="6572"/>
                  </a:cubicBezTo>
                  <a:cubicBezTo>
                    <a:pt x="7206" y="6905"/>
                    <a:pt x="6906" y="7205"/>
                    <a:pt x="6572" y="7339"/>
                  </a:cubicBezTo>
                  <a:cubicBezTo>
                    <a:pt x="6305" y="7439"/>
                    <a:pt x="6039" y="7472"/>
                    <a:pt x="5805" y="7472"/>
                  </a:cubicBezTo>
                  <a:cubicBezTo>
                    <a:pt x="5338" y="7506"/>
                    <a:pt x="5238" y="7506"/>
                    <a:pt x="4137" y="7506"/>
                  </a:cubicBezTo>
                  <a:cubicBezTo>
                    <a:pt x="3036" y="7506"/>
                    <a:pt x="2870" y="7506"/>
                    <a:pt x="2469" y="7472"/>
                  </a:cubicBezTo>
                  <a:cubicBezTo>
                    <a:pt x="2203" y="7472"/>
                    <a:pt x="1936" y="7439"/>
                    <a:pt x="1702" y="7339"/>
                  </a:cubicBezTo>
                  <a:cubicBezTo>
                    <a:pt x="1502" y="7272"/>
                    <a:pt x="1335" y="7172"/>
                    <a:pt x="1202" y="7039"/>
                  </a:cubicBezTo>
                  <a:cubicBezTo>
                    <a:pt x="1068" y="6905"/>
                    <a:pt x="968" y="6738"/>
                    <a:pt x="902" y="6572"/>
                  </a:cubicBezTo>
                  <a:cubicBezTo>
                    <a:pt x="802" y="6305"/>
                    <a:pt x="768" y="6038"/>
                    <a:pt x="768" y="5804"/>
                  </a:cubicBezTo>
                  <a:cubicBezTo>
                    <a:pt x="768" y="5337"/>
                    <a:pt x="735" y="5237"/>
                    <a:pt x="735" y="4137"/>
                  </a:cubicBezTo>
                  <a:cubicBezTo>
                    <a:pt x="735" y="3036"/>
                    <a:pt x="735" y="2869"/>
                    <a:pt x="768" y="2469"/>
                  </a:cubicBezTo>
                  <a:cubicBezTo>
                    <a:pt x="768" y="2202"/>
                    <a:pt x="802" y="1935"/>
                    <a:pt x="902" y="1702"/>
                  </a:cubicBezTo>
                  <a:cubicBezTo>
                    <a:pt x="968" y="1501"/>
                    <a:pt x="1068" y="1335"/>
                    <a:pt x="1202" y="1201"/>
                  </a:cubicBezTo>
                  <a:cubicBezTo>
                    <a:pt x="1335" y="1068"/>
                    <a:pt x="1502" y="968"/>
                    <a:pt x="1702" y="901"/>
                  </a:cubicBezTo>
                  <a:cubicBezTo>
                    <a:pt x="1936" y="801"/>
                    <a:pt x="2203" y="768"/>
                    <a:pt x="2469" y="768"/>
                  </a:cubicBezTo>
                  <a:cubicBezTo>
                    <a:pt x="2903" y="734"/>
                    <a:pt x="3036" y="734"/>
                    <a:pt x="4137" y="734"/>
                  </a:cubicBezTo>
                  <a:close/>
                  <a:moveTo>
                    <a:pt x="4137" y="0"/>
                  </a:moveTo>
                  <a:cubicBezTo>
                    <a:pt x="3003" y="0"/>
                    <a:pt x="2870" y="0"/>
                    <a:pt x="2403" y="34"/>
                  </a:cubicBezTo>
                  <a:cubicBezTo>
                    <a:pt x="2069" y="34"/>
                    <a:pt x="1736" y="100"/>
                    <a:pt x="1402" y="200"/>
                  </a:cubicBezTo>
                  <a:cubicBezTo>
                    <a:pt x="1135" y="301"/>
                    <a:pt x="902" y="467"/>
                    <a:pt x="668" y="701"/>
                  </a:cubicBezTo>
                  <a:cubicBezTo>
                    <a:pt x="468" y="901"/>
                    <a:pt x="301" y="1134"/>
                    <a:pt x="201" y="1401"/>
                  </a:cubicBezTo>
                  <a:cubicBezTo>
                    <a:pt x="101" y="1735"/>
                    <a:pt x="34" y="2068"/>
                    <a:pt x="1" y="2435"/>
                  </a:cubicBezTo>
                  <a:cubicBezTo>
                    <a:pt x="1" y="2869"/>
                    <a:pt x="1" y="3002"/>
                    <a:pt x="1" y="4137"/>
                  </a:cubicBezTo>
                  <a:cubicBezTo>
                    <a:pt x="1" y="5237"/>
                    <a:pt x="1" y="5371"/>
                    <a:pt x="1" y="5838"/>
                  </a:cubicBezTo>
                  <a:cubicBezTo>
                    <a:pt x="34" y="6171"/>
                    <a:pt x="101" y="6505"/>
                    <a:pt x="201" y="6839"/>
                  </a:cubicBezTo>
                  <a:cubicBezTo>
                    <a:pt x="301" y="7105"/>
                    <a:pt x="468" y="7372"/>
                    <a:pt x="668" y="7572"/>
                  </a:cubicBezTo>
                  <a:cubicBezTo>
                    <a:pt x="902" y="7773"/>
                    <a:pt x="1135" y="7939"/>
                    <a:pt x="1402" y="8039"/>
                  </a:cubicBezTo>
                  <a:cubicBezTo>
                    <a:pt x="1736" y="8173"/>
                    <a:pt x="2069" y="8240"/>
                    <a:pt x="2403" y="8240"/>
                  </a:cubicBezTo>
                  <a:cubicBezTo>
                    <a:pt x="2870" y="8273"/>
                    <a:pt x="3003" y="8273"/>
                    <a:pt x="4137" y="8273"/>
                  </a:cubicBezTo>
                  <a:cubicBezTo>
                    <a:pt x="5238" y="8273"/>
                    <a:pt x="5371" y="8273"/>
                    <a:pt x="5838" y="8240"/>
                  </a:cubicBezTo>
                  <a:cubicBezTo>
                    <a:pt x="6172" y="8240"/>
                    <a:pt x="6506" y="8173"/>
                    <a:pt x="6839" y="8039"/>
                  </a:cubicBezTo>
                  <a:cubicBezTo>
                    <a:pt x="7106" y="7939"/>
                    <a:pt x="7373" y="7773"/>
                    <a:pt x="7573" y="7572"/>
                  </a:cubicBezTo>
                  <a:cubicBezTo>
                    <a:pt x="7773" y="7372"/>
                    <a:pt x="7940" y="7105"/>
                    <a:pt x="8040" y="6839"/>
                  </a:cubicBezTo>
                  <a:cubicBezTo>
                    <a:pt x="8173" y="6505"/>
                    <a:pt x="8240" y="6171"/>
                    <a:pt x="8240" y="5838"/>
                  </a:cubicBezTo>
                  <a:cubicBezTo>
                    <a:pt x="8274" y="5404"/>
                    <a:pt x="8274" y="5237"/>
                    <a:pt x="8274" y="4137"/>
                  </a:cubicBezTo>
                  <a:cubicBezTo>
                    <a:pt x="8274" y="3002"/>
                    <a:pt x="8274" y="2869"/>
                    <a:pt x="8240" y="2435"/>
                  </a:cubicBezTo>
                  <a:cubicBezTo>
                    <a:pt x="8240" y="2068"/>
                    <a:pt x="8173" y="1735"/>
                    <a:pt x="8040" y="1401"/>
                  </a:cubicBezTo>
                  <a:cubicBezTo>
                    <a:pt x="7940" y="1134"/>
                    <a:pt x="7773" y="901"/>
                    <a:pt x="7573" y="701"/>
                  </a:cubicBezTo>
                  <a:cubicBezTo>
                    <a:pt x="7373" y="467"/>
                    <a:pt x="7106" y="301"/>
                    <a:pt x="6839" y="200"/>
                  </a:cubicBezTo>
                  <a:cubicBezTo>
                    <a:pt x="6506" y="100"/>
                    <a:pt x="6172" y="34"/>
                    <a:pt x="5838" y="34"/>
                  </a:cubicBezTo>
                  <a:cubicBezTo>
                    <a:pt x="5371" y="0"/>
                    <a:pt x="5238" y="0"/>
                    <a:pt x="4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0;p53">
              <a:extLst>
                <a:ext uri="{FF2B5EF4-FFF2-40B4-BE49-F238E27FC236}">
                  <a16:creationId xmlns:a16="http://schemas.microsoft.com/office/drawing/2014/main" id="{9C65D686-E7AB-CB6C-8E28-7A96322E2AAB}"/>
                </a:ext>
              </a:extLst>
            </p:cNvPr>
            <p:cNvSpPr/>
            <p:nvPr/>
          </p:nvSpPr>
          <p:spPr>
            <a:xfrm>
              <a:off x="6452038" y="3445190"/>
              <a:ext cx="94723" cy="81660"/>
            </a:xfrm>
            <a:custGeom>
              <a:avLst/>
              <a:gdLst/>
              <a:ahLst/>
              <a:cxnLst/>
              <a:rect l="l" t="t" r="r" b="b"/>
              <a:pathLst>
                <a:path w="4938" h="4257" extrusionOk="0">
                  <a:moveTo>
                    <a:pt x="2806" y="734"/>
                  </a:moveTo>
                  <a:cubicBezTo>
                    <a:pt x="3524" y="734"/>
                    <a:pt x="4204" y="1296"/>
                    <a:pt x="4204" y="2136"/>
                  </a:cubicBezTo>
                  <a:cubicBezTo>
                    <a:pt x="4204" y="2903"/>
                    <a:pt x="3570" y="3503"/>
                    <a:pt x="2836" y="3503"/>
                  </a:cubicBezTo>
                  <a:cubicBezTo>
                    <a:pt x="1602" y="3503"/>
                    <a:pt x="968" y="2002"/>
                    <a:pt x="1836" y="1135"/>
                  </a:cubicBezTo>
                  <a:cubicBezTo>
                    <a:pt x="2123" y="858"/>
                    <a:pt x="2469" y="734"/>
                    <a:pt x="2806" y="734"/>
                  </a:cubicBezTo>
                  <a:close/>
                  <a:moveTo>
                    <a:pt x="2836" y="1"/>
                  </a:moveTo>
                  <a:cubicBezTo>
                    <a:pt x="935" y="1"/>
                    <a:pt x="1" y="2302"/>
                    <a:pt x="1335" y="3637"/>
                  </a:cubicBezTo>
                  <a:cubicBezTo>
                    <a:pt x="1764" y="4065"/>
                    <a:pt x="2289" y="4256"/>
                    <a:pt x="2804" y="4256"/>
                  </a:cubicBezTo>
                  <a:cubicBezTo>
                    <a:pt x="3893" y="4256"/>
                    <a:pt x="4938" y="3404"/>
                    <a:pt x="4938" y="2136"/>
                  </a:cubicBezTo>
                  <a:cubicBezTo>
                    <a:pt x="4938" y="968"/>
                    <a:pt x="4004" y="1"/>
                    <a:pt x="2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1;p53">
              <a:extLst>
                <a:ext uri="{FF2B5EF4-FFF2-40B4-BE49-F238E27FC236}">
                  <a16:creationId xmlns:a16="http://schemas.microsoft.com/office/drawing/2014/main" id="{4B2D9D1A-CAF0-BA56-1DE9-DFD99F0C0121}"/>
                </a:ext>
              </a:extLst>
            </p:cNvPr>
            <p:cNvSpPr/>
            <p:nvPr/>
          </p:nvSpPr>
          <p:spPr>
            <a:xfrm>
              <a:off x="6539069" y="3434314"/>
              <a:ext cx="19221" cy="18741"/>
            </a:xfrm>
            <a:custGeom>
              <a:avLst/>
              <a:gdLst/>
              <a:ahLst/>
              <a:cxnLst/>
              <a:rect l="l" t="t" r="r" b="b"/>
              <a:pathLst>
                <a:path w="1002" h="977" extrusionOk="0">
                  <a:moveTo>
                    <a:pt x="501" y="1"/>
                  </a:moveTo>
                  <a:cubicBezTo>
                    <a:pt x="251" y="1"/>
                    <a:pt x="0" y="167"/>
                    <a:pt x="0" y="501"/>
                  </a:cubicBezTo>
                  <a:cubicBezTo>
                    <a:pt x="0" y="818"/>
                    <a:pt x="251" y="976"/>
                    <a:pt x="501" y="976"/>
                  </a:cubicBezTo>
                  <a:cubicBezTo>
                    <a:pt x="751" y="976"/>
                    <a:pt x="1001" y="818"/>
                    <a:pt x="1001" y="501"/>
                  </a:cubicBezTo>
                  <a:cubicBezTo>
                    <a:pt x="1001" y="167"/>
                    <a:pt x="75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2;p53">
              <a:extLst>
                <a:ext uri="{FF2B5EF4-FFF2-40B4-BE49-F238E27FC236}">
                  <a16:creationId xmlns:a16="http://schemas.microsoft.com/office/drawing/2014/main" id="{04149BDA-1F52-5667-4ED6-BC69D91C0C08}"/>
                </a:ext>
              </a:extLst>
            </p:cNvPr>
            <p:cNvSpPr/>
            <p:nvPr/>
          </p:nvSpPr>
          <p:spPr>
            <a:xfrm>
              <a:off x="7626218" y="1647790"/>
              <a:ext cx="289234" cy="289234"/>
            </a:xfrm>
            <a:custGeom>
              <a:avLst/>
              <a:gdLst/>
              <a:ahLst/>
              <a:cxnLst/>
              <a:rect l="l" t="t" r="r" b="b"/>
              <a:pathLst>
                <a:path w="15078" h="15078" extrusionOk="0">
                  <a:moveTo>
                    <a:pt x="7539" y="0"/>
                  </a:moveTo>
                  <a:cubicBezTo>
                    <a:pt x="3369" y="0"/>
                    <a:pt x="0" y="3369"/>
                    <a:pt x="0" y="7539"/>
                  </a:cubicBezTo>
                  <a:cubicBezTo>
                    <a:pt x="0" y="11709"/>
                    <a:pt x="3369" y="15078"/>
                    <a:pt x="7539" y="15078"/>
                  </a:cubicBezTo>
                  <a:cubicBezTo>
                    <a:pt x="11709" y="15078"/>
                    <a:pt x="15078" y="11709"/>
                    <a:pt x="15078" y="7539"/>
                  </a:cubicBezTo>
                  <a:cubicBezTo>
                    <a:pt x="15078" y="3369"/>
                    <a:pt x="11709" y="0"/>
                    <a:pt x="753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3;p53">
              <a:extLst>
                <a:ext uri="{FF2B5EF4-FFF2-40B4-BE49-F238E27FC236}">
                  <a16:creationId xmlns:a16="http://schemas.microsoft.com/office/drawing/2014/main" id="{6CA6EF38-FDD6-D853-694D-EDFB5ABE2597}"/>
                </a:ext>
              </a:extLst>
            </p:cNvPr>
            <p:cNvSpPr/>
            <p:nvPr/>
          </p:nvSpPr>
          <p:spPr>
            <a:xfrm>
              <a:off x="7730514" y="1704743"/>
              <a:ext cx="80643" cy="175347"/>
            </a:xfrm>
            <a:custGeom>
              <a:avLst/>
              <a:gdLst/>
              <a:ahLst/>
              <a:cxnLst/>
              <a:rect l="l" t="t" r="r" b="b"/>
              <a:pathLst>
                <a:path w="4204" h="9141" extrusionOk="0">
                  <a:moveTo>
                    <a:pt x="2936" y="0"/>
                  </a:moveTo>
                  <a:cubicBezTo>
                    <a:pt x="1568" y="0"/>
                    <a:pt x="968" y="601"/>
                    <a:pt x="968" y="1768"/>
                  </a:cubicBezTo>
                  <a:lnTo>
                    <a:pt x="968" y="3002"/>
                  </a:lnTo>
                  <a:lnTo>
                    <a:pt x="0" y="3002"/>
                  </a:lnTo>
                  <a:lnTo>
                    <a:pt x="0" y="4570"/>
                  </a:lnTo>
                  <a:lnTo>
                    <a:pt x="968" y="4570"/>
                  </a:lnTo>
                  <a:lnTo>
                    <a:pt x="934" y="9140"/>
                  </a:lnTo>
                  <a:lnTo>
                    <a:pt x="2769" y="9140"/>
                  </a:lnTo>
                  <a:lnTo>
                    <a:pt x="2769" y="4537"/>
                  </a:lnTo>
                  <a:lnTo>
                    <a:pt x="4037" y="4537"/>
                  </a:lnTo>
                  <a:lnTo>
                    <a:pt x="4170" y="3002"/>
                  </a:lnTo>
                  <a:lnTo>
                    <a:pt x="2769" y="3002"/>
                  </a:lnTo>
                  <a:lnTo>
                    <a:pt x="2769" y="2135"/>
                  </a:lnTo>
                  <a:cubicBezTo>
                    <a:pt x="2769" y="1768"/>
                    <a:pt x="2836" y="1635"/>
                    <a:pt x="3169" y="1635"/>
                  </a:cubicBezTo>
                  <a:lnTo>
                    <a:pt x="4203" y="1635"/>
                  </a:lnTo>
                  <a:lnTo>
                    <a:pt x="420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84;p53">
              <a:extLst>
                <a:ext uri="{FF2B5EF4-FFF2-40B4-BE49-F238E27FC236}">
                  <a16:creationId xmlns:a16="http://schemas.microsoft.com/office/drawing/2014/main" id="{186E12D2-1185-C508-BD75-1A408C12EA4F}"/>
                </a:ext>
              </a:extLst>
            </p:cNvPr>
            <p:cNvSpPr/>
            <p:nvPr/>
          </p:nvSpPr>
          <p:spPr>
            <a:xfrm>
              <a:off x="6222980" y="1923577"/>
              <a:ext cx="289234" cy="289234"/>
            </a:xfrm>
            <a:custGeom>
              <a:avLst/>
              <a:gdLst/>
              <a:ahLst/>
              <a:cxnLst/>
              <a:rect l="l" t="t" r="r" b="b"/>
              <a:pathLst>
                <a:path w="15078" h="15078" extrusionOk="0">
                  <a:moveTo>
                    <a:pt x="7539" y="0"/>
                  </a:moveTo>
                  <a:cubicBezTo>
                    <a:pt x="3402" y="0"/>
                    <a:pt x="0" y="3369"/>
                    <a:pt x="0" y="7539"/>
                  </a:cubicBezTo>
                  <a:cubicBezTo>
                    <a:pt x="0" y="11709"/>
                    <a:pt x="3369" y="15078"/>
                    <a:pt x="7539" y="15078"/>
                  </a:cubicBezTo>
                  <a:cubicBezTo>
                    <a:pt x="11708" y="15078"/>
                    <a:pt x="15077" y="11709"/>
                    <a:pt x="15077" y="7539"/>
                  </a:cubicBezTo>
                  <a:cubicBezTo>
                    <a:pt x="15077" y="3369"/>
                    <a:pt x="11708" y="0"/>
                    <a:pt x="7539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85;p53">
              <a:extLst>
                <a:ext uri="{FF2B5EF4-FFF2-40B4-BE49-F238E27FC236}">
                  <a16:creationId xmlns:a16="http://schemas.microsoft.com/office/drawing/2014/main" id="{608607EE-06AB-71D8-242D-6F2EFB22CE5E}"/>
                </a:ext>
              </a:extLst>
            </p:cNvPr>
            <p:cNvSpPr/>
            <p:nvPr/>
          </p:nvSpPr>
          <p:spPr>
            <a:xfrm>
              <a:off x="6291443" y="2006771"/>
              <a:ext cx="154227" cy="124283"/>
            </a:xfrm>
            <a:custGeom>
              <a:avLst/>
              <a:gdLst/>
              <a:ahLst/>
              <a:cxnLst/>
              <a:rect l="l" t="t" r="r" b="b"/>
              <a:pathLst>
                <a:path w="8040" h="6479" extrusionOk="0">
                  <a:moveTo>
                    <a:pt x="5600" y="1"/>
                  </a:moveTo>
                  <a:cubicBezTo>
                    <a:pt x="4637" y="1"/>
                    <a:pt x="3735" y="853"/>
                    <a:pt x="3970" y="2001"/>
                  </a:cubicBezTo>
                  <a:cubicBezTo>
                    <a:pt x="2635" y="1934"/>
                    <a:pt x="1401" y="1301"/>
                    <a:pt x="567" y="267"/>
                  </a:cubicBezTo>
                  <a:lnTo>
                    <a:pt x="567" y="267"/>
                  </a:lnTo>
                  <a:cubicBezTo>
                    <a:pt x="134" y="1034"/>
                    <a:pt x="334" y="1968"/>
                    <a:pt x="1068" y="2468"/>
                  </a:cubicBezTo>
                  <a:cubicBezTo>
                    <a:pt x="801" y="2468"/>
                    <a:pt x="534" y="2401"/>
                    <a:pt x="334" y="2268"/>
                  </a:cubicBezTo>
                  <a:lnTo>
                    <a:pt x="334" y="2268"/>
                  </a:lnTo>
                  <a:cubicBezTo>
                    <a:pt x="300" y="3035"/>
                    <a:pt x="868" y="3736"/>
                    <a:pt x="1635" y="3903"/>
                  </a:cubicBezTo>
                  <a:cubicBezTo>
                    <a:pt x="1498" y="3942"/>
                    <a:pt x="1350" y="3958"/>
                    <a:pt x="1203" y="3958"/>
                  </a:cubicBezTo>
                  <a:cubicBezTo>
                    <a:pt x="1100" y="3958"/>
                    <a:pt x="998" y="3950"/>
                    <a:pt x="901" y="3936"/>
                  </a:cubicBezTo>
                  <a:lnTo>
                    <a:pt x="901" y="3936"/>
                  </a:lnTo>
                  <a:cubicBezTo>
                    <a:pt x="1101" y="4603"/>
                    <a:pt x="1735" y="5070"/>
                    <a:pt x="2435" y="5070"/>
                  </a:cubicBezTo>
                  <a:cubicBezTo>
                    <a:pt x="1841" y="5523"/>
                    <a:pt x="1126" y="5760"/>
                    <a:pt x="393" y="5760"/>
                  </a:cubicBezTo>
                  <a:cubicBezTo>
                    <a:pt x="262" y="5760"/>
                    <a:pt x="131" y="5752"/>
                    <a:pt x="0" y="5737"/>
                  </a:cubicBezTo>
                  <a:lnTo>
                    <a:pt x="0" y="5737"/>
                  </a:lnTo>
                  <a:cubicBezTo>
                    <a:pt x="804" y="6248"/>
                    <a:pt x="1668" y="6479"/>
                    <a:pt x="2509" y="6479"/>
                  </a:cubicBezTo>
                  <a:cubicBezTo>
                    <a:pt x="5022" y="6479"/>
                    <a:pt x="7330" y="4416"/>
                    <a:pt x="7205" y="1568"/>
                  </a:cubicBezTo>
                  <a:cubicBezTo>
                    <a:pt x="7539" y="1334"/>
                    <a:pt x="7806" y="1034"/>
                    <a:pt x="8039" y="734"/>
                  </a:cubicBezTo>
                  <a:lnTo>
                    <a:pt x="8039" y="734"/>
                  </a:lnTo>
                  <a:cubicBezTo>
                    <a:pt x="7739" y="867"/>
                    <a:pt x="7406" y="934"/>
                    <a:pt x="7072" y="967"/>
                  </a:cubicBezTo>
                  <a:cubicBezTo>
                    <a:pt x="7439" y="767"/>
                    <a:pt x="7672" y="433"/>
                    <a:pt x="7806" y="66"/>
                  </a:cubicBezTo>
                  <a:lnTo>
                    <a:pt x="7806" y="66"/>
                  </a:lnTo>
                  <a:cubicBezTo>
                    <a:pt x="7472" y="267"/>
                    <a:pt x="7139" y="400"/>
                    <a:pt x="6772" y="500"/>
                  </a:cubicBezTo>
                  <a:cubicBezTo>
                    <a:pt x="6425" y="153"/>
                    <a:pt x="6007" y="1"/>
                    <a:pt x="560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86;p53">
              <a:extLst>
                <a:ext uri="{FF2B5EF4-FFF2-40B4-BE49-F238E27FC236}">
                  <a16:creationId xmlns:a16="http://schemas.microsoft.com/office/drawing/2014/main" id="{704930CF-4387-8C38-38F5-2226DCE9E818}"/>
                </a:ext>
              </a:extLst>
            </p:cNvPr>
            <p:cNvSpPr/>
            <p:nvPr/>
          </p:nvSpPr>
          <p:spPr>
            <a:xfrm>
              <a:off x="7905190" y="3329386"/>
              <a:ext cx="292456" cy="292437"/>
            </a:xfrm>
            <a:custGeom>
              <a:avLst/>
              <a:gdLst/>
              <a:ahLst/>
              <a:cxnLst/>
              <a:rect l="l" t="t" r="r" b="b"/>
              <a:pathLst>
                <a:path w="15246" h="15245" extrusionOk="0">
                  <a:moveTo>
                    <a:pt x="7606" y="0"/>
                  </a:moveTo>
                  <a:cubicBezTo>
                    <a:pt x="3403" y="0"/>
                    <a:pt x="1" y="3403"/>
                    <a:pt x="1" y="7606"/>
                  </a:cubicBezTo>
                  <a:cubicBezTo>
                    <a:pt x="1" y="11842"/>
                    <a:pt x="3403" y="15244"/>
                    <a:pt x="7606" y="15244"/>
                  </a:cubicBezTo>
                  <a:cubicBezTo>
                    <a:pt x="11809" y="15244"/>
                    <a:pt x="15245" y="11842"/>
                    <a:pt x="15245" y="7606"/>
                  </a:cubicBezTo>
                  <a:cubicBezTo>
                    <a:pt x="15245" y="3403"/>
                    <a:pt x="11809" y="0"/>
                    <a:pt x="76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87;p53">
              <a:extLst>
                <a:ext uri="{FF2B5EF4-FFF2-40B4-BE49-F238E27FC236}">
                  <a16:creationId xmlns:a16="http://schemas.microsoft.com/office/drawing/2014/main" id="{806BE4B5-FE70-E179-4D64-B6987873A087}"/>
                </a:ext>
              </a:extLst>
            </p:cNvPr>
            <p:cNvSpPr/>
            <p:nvPr/>
          </p:nvSpPr>
          <p:spPr>
            <a:xfrm>
              <a:off x="8008219" y="3358351"/>
              <a:ext cx="162553" cy="198194"/>
            </a:xfrm>
            <a:custGeom>
              <a:avLst/>
              <a:gdLst/>
              <a:ahLst/>
              <a:cxnLst/>
              <a:rect l="l" t="t" r="r" b="b"/>
              <a:pathLst>
                <a:path w="8474" h="10332" extrusionOk="0">
                  <a:moveTo>
                    <a:pt x="2805" y="0"/>
                  </a:moveTo>
                  <a:cubicBezTo>
                    <a:pt x="2500" y="0"/>
                    <a:pt x="2269" y="58"/>
                    <a:pt x="2269" y="58"/>
                  </a:cubicBezTo>
                  <a:lnTo>
                    <a:pt x="2436" y="1659"/>
                  </a:lnTo>
                  <a:cubicBezTo>
                    <a:pt x="2469" y="1893"/>
                    <a:pt x="2402" y="2159"/>
                    <a:pt x="2302" y="2360"/>
                  </a:cubicBezTo>
                  <a:lnTo>
                    <a:pt x="868" y="5061"/>
                  </a:lnTo>
                  <a:lnTo>
                    <a:pt x="201" y="5629"/>
                  </a:lnTo>
                  <a:lnTo>
                    <a:pt x="0" y="8964"/>
                  </a:lnTo>
                  <a:cubicBezTo>
                    <a:pt x="401" y="9998"/>
                    <a:pt x="1802" y="10332"/>
                    <a:pt x="1802" y="10332"/>
                  </a:cubicBezTo>
                  <a:lnTo>
                    <a:pt x="6138" y="10332"/>
                  </a:lnTo>
                  <a:cubicBezTo>
                    <a:pt x="6605" y="10332"/>
                    <a:pt x="7005" y="9965"/>
                    <a:pt x="7039" y="9498"/>
                  </a:cubicBezTo>
                  <a:cubicBezTo>
                    <a:pt x="7039" y="9198"/>
                    <a:pt x="6872" y="8931"/>
                    <a:pt x="6605" y="8797"/>
                  </a:cubicBezTo>
                  <a:lnTo>
                    <a:pt x="6772" y="8797"/>
                  </a:lnTo>
                  <a:cubicBezTo>
                    <a:pt x="7272" y="8797"/>
                    <a:pt x="7673" y="8431"/>
                    <a:pt x="7673" y="7964"/>
                  </a:cubicBezTo>
                  <a:cubicBezTo>
                    <a:pt x="7673" y="7663"/>
                    <a:pt x="7506" y="7396"/>
                    <a:pt x="7272" y="7263"/>
                  </a:cubicBezTo>
                  <a:cubicBezTo>
                    <a:pt x="7673" y="7196"/>
                    <a:pt x="8006" y="6829"/>
                    <a:pt x="8006" y="6429"/>
                  </a:cubicBezTo>
                  <a:cubicBezTo>
                    <a:pt x="8006" y="5948"/>
                    <a:pt x="7637" y="5560"/>
                    <a:pt x="7193" y="5560"/>
                  </a:cubicBezTo>
                  <a:cubicBezTo>
                    <a:pt x="7175" y="5560"/>
                    <a:pt x="7157" y="5561"/>
                    <a:pt x="7139" y="5562"/>
                  </a:cubicBezTo>
                  <a:cubicBezTo>
                    <a:pt x="7172" y="5545"/>
                    <a:pt x="7206" y="5537"/>
                    <a:pt x="7243" y="5537"/>
                  </a:cubicBezTo>
                  <a:cubicBezTo>
                    <a:pt x="7281" y="5537"/>
                    <a:pt x="7322" y="5545"/>
                    <a:pt x="7372" y="5562"/>
                  </a:cubicBezTo>
                  <a:cubicBezTo>
                    <a:pt x="8473" y="5562"/>
                    <a:pt x="8473" y="3861"/>
                    <a:pt x="7372" y="3861"/>
                  </a:cubicBezTo>
                  <a:lnTo>
                    <a:pt x="4137" y="3861"/>
                  </a:lnTo>
                  <a:cubicBezTo>
                    <a:pt x="4137" y="3861"/>
                    <a:pt x="4337" y="2693"/>
                    <a:pt x="4337" y="2293"/>
                  </a:cubicBezTo>
                  <a:cubicBezTo>
                    <a:pt x="4337" y="1893"/>
                    <a:pt x="4537" y="1292"/>
                    <a:pt x="4003" y="525"/>
                  </a:cubicBezTo>
                  <a:cubicBezTo>
                    <a:pt x="3704" y="95"/>
                    <a:pt x="3195" y="0"/>
                    <a:pt x="280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88;p53">
              <a:extLst>
                <a:ext uri="{FF2B5EF4-FFF2-40B4-BE49-F238E27FC236}">
                  <a16:creationId xmlns:a16="http://schemas.microsoft.com/office/drawing/2014/main" id="{0C11F18C-8C4F-CE16-A51F-A2A20EEBB049}"/>
                </a:ext>
              </a:extLst>
            </p:cNvPr>
            <p:cNvSpPr/>
            <p:nvPr/>
          </p:nvSpPr>
          <p:spPr>
            <a:xfrm>
              <a:off x="8005668" y="3355877"/>
              <a:ext cx="163819" cy="203277"/>
            </a:xfrm>
            <a:custGeom>
              <a:avLst/>
              <a:gdLst/>
              <a:ahLst/>
              <a:cxnLst/>
              <a:rect l="l" t="t" r="r" b="b"/>
              <a:pathLst>
                <a:path w="8540" h="10597" extrusionOk="0">
                  <a:moveTo>
                    <a:pt x="2962" y="244"/>
                  </a:moveTo>
                  <a:cubicBezTo>
                    <a:pt x="3327" y="244"/>
                    <a:pt x="3788" y="338"/>
                    <a:pt x="4036" y="721"/>
                  </a:cubicBezTo>
                  <a:cubicBezTo>
                    <a:pt x="4336" y="1121"/>
                    <a:pt x="4437" y="1621"/>
                    <a:pt x="4370" y="2122"/>
                  </a:cubicBezTo>
                  <a:lnTo>
                    <a:pt x="4370" y="2388"/>
                  </a:lnTo>
                  <a:cubicBezTo>
                    <a:pt x="4336" y="2922"/>
                    <a:pt x="4270" y="3423"/>
                    <a:pt x="4170" y="3923"/>
                  </a:cubicBezTo>
                  <a:cubicBezTo>
                    <a:pt x="4170" y="3956"/>
                    <a:pt x="4170" y="3990"/>
                    <a:pt x="4203" y="4023"/>
                  </a:cubicBezTo>
                  <a:cubicBezTo>
                    <a:pt x="4203" y="4056"/>
                    <a:pt x="4270" y="4090"/>
                    <a:pt x="4303" y="4090"/>
                  </a:cubicBezTo>
                  <a:lnTo>
                    <a:pt x="7505" y="4090"/>
                  </a:lnTo>
                  <a:cubicBezTo>
                    <a:pt x="7537" y="4087"/>
                    <a:pt x="7567" y="4085"/>
                    <a:pt x="7597" y="4085"/>
                  </a:cubicBezTo>
                  <a:cubicBezTo>
                    <a:pt x="8519" y="4085"/>
                    <a:pt x="8509" y="5526"/>
                    <a:pt x="7567" y="5526"/>
                  </a:cubicBezTo>
                  <a:cubicBezTo>
                    <a:pt x="7547" y="5526"/>
                    <a:pt x="7527" y="5525"/>
                    <a:pt x="7505" y="5524"/>
                  </a:cubicBezTo>
                  <a:cubicBezTo>
                    <a:pt x="7272" y="5524"/>
                    <a:pt x="7138" y="5524"/>
                    <a:pt x="7138" y="5657"/>
                  </a:cubicBezTo>
                  <a:cubicBezTo>
                    <a:pt x="7138" y="5724"/>
                    <a:pt x="7205" y="5791"/>
                    <a:pt x="7272" y="5791"/>
                  </a:cubicBezTo>
                  <a:cubicBezTo>
                    <a:pt x="7672" y="5791"/>
                    <a:pt x="8039" y="6091"/>
                    <a:pt x="8039" y="6525"/>
                  </a:cubicBezTo>
                  <a:cubicBezTo>
                    <a:pt x="8039" y="6858"/>
                    <a:pt x="7772" y="7159"/>
                    <a:pt x="7405" y="7225"/>
                  </a:cubicBezTo>
                  <a:cubicBezTo>
                    <a:pt x="7339" y="7225"/>
                    <a:pt x="7305" y="7259"/>
                    <a:pt x="7305" y="7325"/>
                  </a:cubicBezTo>
                  <a:cubicBezTo>
                    <a:pt x="7272" y="7359"/>
                    <a:pt x="7305" y="7425"/>
                    <a:pt x="7372" y="7459"/>
                  </a:cubicBezTo>
                  <a:cubicBezTo>
                    <a:pt x="7572" y="7592"/>
                    <a:pt x="7706" y="7792"/>
                    <a:pt x="7706" y="8059"/>
                  </a:cubicBezTo>
                  <a:cubicBezTo>
                    <a:pt x="7672" y="8459"/>
                    <a:pt x="7339" y="8760"/>
                    <a:pt x="6938" y="8760"/>
                  </a:cubicBezTo>
                  <a:lnTo>
                    <a:pt x="6772" y="8760"/>
                  </a:lnTo>
                  <a:cubicBezTo>
                    <a:pt x="6705" y="8760"/>
                    <a:pt x="6671" y="8793"/>
                    <a:pt x="6638" y="8860"/>
                  </a:cubicBezTo>
                  <a:cubicBezTo>
                    <a:pt x="6605" y="8893"/>
                    <a:pt x="6638" y="8960"/>
                    <a:pt x="6705" y="8993"/>
                  </a:cubicBezTo>
                  <a:cubicBezTo>
                    <a:pt x="6905" y="9127"/>
                    <a:pt x="7038" y="9360"/>
                    <a:pt x="7038" y="9594"/>
                  </a:cubicBezTo>
                  <a:cubicBezTo>
                    <a:pt x="7005" y="10027"/>
                    <a:pt x="6671" y="10327"/>
                    <a:pt x="6271" y="10327"/>
                  </a:cubicBezTo>
                  <a:lnTo>
                    <a:pt x="1935" y="10327"/>
                  </a:lnTo>
                  <a:cubicBezTo>
                    <a:pt x="1801" y="10294"/>
                    <a:pt x="634" y="9961"/>
                    <a:pt x="267" y="9093"/>
                  </a:cubicBezTo>
                  <a:lnTo>
                    <a:pt x="467" y="5824"/>
                  </a:lnTo>
                  <a:lnTo>
                    <a:pt x="1067" y="5291"/>
                  </a:lnTo>
                  <a:cubicBezTo>
                    <a:pt x="1101" y="5291"/>
                    <a:pt x="1101" y="5257"/>
                    <a:pt x="1101" y="5257"/>
                  </a:cubicBezTo>
                  <a:lnTo>
                    <a:pt x="2569" y="2555"/>
                  </a:lnTo>
                  <a:cubicBezTo>
                    <a:pt x="2702" y="2288"/>
                    <a:pt x="2735" y="2022"/>
                    <a:pt x="2702" y="1755"/>
                  </a:cubicBezTo>
                  <a:lnTo>
                    <a:pt x="2535" y="287"/>
                  </a:lnTo>
                  <a:cubicBezTo>
                    <a:pt x="2633" y="265"/>
                    <a:pt x="2786" y="244"/>
                    <a:pt x="2962" y="244"/>
                  </a:cubicBezTo>
                  <a:close/>
                  <a:moveTo>
                    <a:pt x="2920" y="1"/>
                  </a:moveTo>
                  <a:cubicBezTo>
                    <a:pt x="2613" y="1"/>
                    <a:pt x="2382" y="53"/>
                    <a:pt x="2368" y="53"/>
                  </a:cubicBezTo>
                  <a:cubicBezTo>
                    <a:pt x="2302" y="87"/>
                    <a:pt x="2235" y="154"/>
                    <a:pt x="2268" y="220"/>
                  </a:cubicBezTo>
                  <a:lnTo>
                    <a:pt x="2435" y="1788"/>
                  </a:lnTo>
                  <a:cubicBezTo>
                    <a:pt x="2468" y="2022"/>
                    <a:pt x="2435" y="2222"/>
                    <a:pt x="2335" y="2422"/>
                  </a:cubicBezTo>
                  <a:lnTo>
                    <a:pt x="901" y="5124"/>
                  </a:lnTo>
                  <a:lnTo>
                    <a:pt x="234" y="5657"/>
                  </a:lnTo>
                  <a:cubicBezTo>
                    <a:pt x="234" y="5691"/>
                    <a:pt x="200" y="5724"/>
                    <a:pt x="200" y="5758"/>
                  </a:cubicBezTo>
                  <a:lnTo>
                    <a:pt x="0" y="9093"/>
                  </a:lnTo>
                  <a:cubicBezTo>
                    <a:pt x="0" y="9127"/>
                    <a:pt x="0" y="9127"/>
                    <a:pt x="0" y="9160"/>
                  </a:cubicBezTo>
                  <a:cubicBezTo>
                    <a:pt x="467" y="10227"/>
                    <a:pt x="1835" y="10594"/>
                    <a:pt x="1868" y="10594"/>
                  </a:cubicBezTo>
                  <a:lnTo>
                    <a:pt x="6271" y="10594"/>
                  </a:lnTo>
                  <a:cubicBezTo>
                    <a:pt x="6291" y="10596"/>
                    <a:pt x="6310" y="10596"/>
                    <a:pt x="6329" y="10596"/>
                  </a:cubicBezTo>
                  <a:cubicBezTo>
                    <a:pt x="6840" y="10596"/>
                    <a:pt x="7305" y="10174"/>
                    <a:pt x="7305" y="9627"/>
                  </a:cubicBezTo>
                  <a:cubicBezTo>
                    <a:pt x="7305" y="9393"/>
                    <a:pt x="7239" y="9193"/>
                    <a:pt x="7105" y="9027"/>
                  </a:cubicBezTo>
                  <a:cubicBezTo>
                    <a:pt x="7605" y="8960"/>
                    <a:pt x="7972" y="8560"/>
                    <a:pt x="7972" y="8059"/>
                  </a:cubicBezTo>
                  <a:cubicBezTo>
                    <a:pt x="7972" y="7826"/>
                    <a:pt x="7872" y="7592"/>
                    <a:pt x="7706" y="7425"/>
                  </a:cubicBezTo>
                  <a:cubicBezTo>
                    <a:pt x="8072" y="7292"/>
                    <a:pt x="8306" y="6925"/>
                    <a:pt x="8306" y="6525"/>
                  </a:cubicBezTo>
                  <a:cubicBezTo>
                    <a:pt x="8306" y="6225"/>
                    <a:pt x="8173" y="5924"/>
                    <a:pt x="7906" y="5724"/>
                  </a:cubicBezTo>
                  <a:cubicBezTo>
                    <a:pt x="8273" y="5591"/>
                    <a:pt x="8539" y="5224"/>
                    <a:pt x="8539" y="4824"/>
                  </a:cubicBezTo>
                  <a:cubicBezTo>
                    <a:pt x="8539" y="4290"/>
                    <a:pt x="8106" y="3856"/>
                    <a:pt x="7572" y="3856"/>
                  </a:cubicBezTo>
                  <a:lnTo>
                    <a:pt x="4437" y="3856"/>
                  </a:lnTo>
                  <a:cubicBezTo>
                    <a:pt x="4537" y="3356"/>
                    <a:pt x="4603" y="2889"/>
                    <a:pt x="4637" y="2422"/>
                  </a:cubicBezTo>
                  <a:lnTo>
                    <a:pt x="4637" y="2188"/>
                  </a:lnTo>
                  <a:cubicBezTo>
                    <a:pt x="4703" y="1621"/>
                    <a:pt x="4570" y="1054"/>
                    <a:pt x="4270" y="587"/>
                  </a:cubicBezTo>
                  <a:cubicBezTo>
                    <a:pt x="3921" y="102"/>
                    <a:pt x="3346" y="1"/>
                    <a:pt x="29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89;p53">
              <a:extLst>
                <a:ext uri="{FF2B5EF4-FFF2-40B4-BE49-F238E27FC236}">
                  <a16:creationId xmlns:a16="http://schemas.microsoft.com/office/drawing/2014/main" id="{9613269B-AFC2-7734-C4C3-291F77B4CA5D}"/>
                </a:ext>
              </a:extLst>
            </p:cNvPr>
            <p:cNvSpPr/>
            <p:nvPr/>
          </p:nvSpPr>
          <p:spPr>
            <a:xfrm>
              <a:off x="7951918" y="3442639"/>
              <a:ext cx="67196" cy="124149"/>
            </a:xfrm>
            <a:custGeom>
              <a:avLst/>
              <a:gdLst/>
              <a:ahLst/>
              <a:cxnLst/>
              <a:rect l="l" t="t" r="r" b="b"/>
              <a:pathLst>
                <a:path w="3503" h="6472" extrusionOk="0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lnTo>
                    <a:pt x="0" y="5571"/>
                  </a:lnTo>
                  <a:cubicBezTo>
                    <a:pt x="0" y="6071"/>
                    <a:pt x="400" y="6472"/>
                    <a:pt x="901" y="6472"/>
                  </a:cubicBezTo>
                  <a:lnTo>
                    <a:pt x="2635" y="6472"/>
                  </a:lnTo>
                  <a:cubicBezTo>
                    <a:pt x="3136" y="6472"/>
                    <a:pt x="3503" y="6071"/>
                    <a:pt x="3503" y="5571"/>
                  </a:cubicBezTo>
                  <a:lnTo>
                    <a:pt x="3503" y="901"/>
                  </a:lnTo>
                  <a:cubicBezTo>
                    <a:pt x="3503" y="401"/>
                    <a:pt x="3136" y="0"/>
                    <a:pt x="26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0;p53">
              <a:extLst>
                <a:ext uri="{FF2B5EF4-FFF2-40B4-BE49-F238E27FC236}">
                  <a16:creationId xmlns:a16="http://schemas.microsoft.com/office/drawing/2014/main" id="{E9A45307-3BEB-D6AF-A261-B0F777F80577}"/>
                </a:ext>
              </a:extLst>
            </p:cNvPr>
            <p:cNvSpPr/>
            <p:nvPr/>
          </p:nvSpPr>
          <p:spPr>
            <a:xfrm>
              <a:off x="8138103" y="2028505"/>
              <a:ext cx="227178" cy="312924"/>
            </a:xfrm>
            <a:custGeom>
              <a:avLst/>
              <a:gdLst/>
              <a:ahLst/>
              <a:cxnLst/>
              <a:rect l="l" t="t" r="r" b="b"/>
              <a:pathLst>
                <a:path w="11843" h="16313" extrusionOk="0">
                  <a:moveTo>
                    <a:pt x="5893" y="2951"/>
                  </a:moveTo>
                  <a:cubicBezTo>
                    <a:pt x="7512" y="2951"/>
                    <a:pt x="9074" y="4207"/>
                    <a:pt x="9074" y="6105"/>
                  </a:cubicBezTo>
                  <a:cubicBezTo>
                    <a:pt x="9074" y="7840"/>
                    <a:pt x="7640" y="9241"/>
                    <a:pt x="5939" y="9241"/>
                  </a:cubicBezTo>
                  <a:cubicBezTo>
                    <a:pt x="3137" y="9241"/>
                    <a:pt x="1736" y="5838"/>
                    <a:pt x="3704" y="3870"/>
                  </a:cubicBezTo>
                  <a:cubicBezTo>
                    <a:pt x="4338" y="3236"/>
                    <a:pt x="5122" y="2951"/>
                    <a:pt x="5893" y="2951"/>
                  </a:cubicBezTo>
                  <a:close/>
                  <a:moveTo>
                    <a:pt x="5939" y="1"/>
                  </a:moveTo>
                  <a:cubicBezTo>
                    <a:pt x="2636" y="1"/>
                    <a:pt x="1" y="2669"/>
                    <a:pt x="1" y="5938"/>
                  </a:cubicBezTo>
                  <a:cubicBezTo>
                    <a:pt x="1" y="9207"/>
                    <a:pt x="5939" y="16313"/>
                    <a:pt x="5939" y="16313"/>
                  </a:cubicBezTo>
                  <a:cubicBezTo>
                    <a:pt x="5939" y="16313"/>
                    <a:pt x="11843" y="9207"/>
                    <a:pt x="11843" y="5938"/>
                  </a:cubicBezTo>
                  <a:cubicBezTo>
                    <a:pt x="11843" y="2669"/>
                    <a:pt x="9208" y="1"/>
                    <a:pt x="59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1;p53">
              <a:extLst>
                <a:ext uri="{FF2B5EF4-FFF2-40B4-BE49-F238E27FC236}">
                  <a16:creationId xmlns:a16="http://schemas.microsoft.com/office/drawing/2014/main" id="{CB073B7A-55EF-B9C0-F184-9450DBDF172C}"/>
                </a:ext>
              </a:extLst>
            </p:cNvPr>
            <p:cNvSpPr/>
            <p:nvPr/>
          </p:nvSpPr>
          <p:spPr>
            <a:xfrm>
              <a:off x="8156672" y="2661355"/>
              <a:ext cx="360900" cy="266196"/>
            </a:xfrm>
            <a:custGeom>
              <a:avLst/>
              <a:gdLst/>
              <a:ahLst/>
              <a:cxnLst/>
              <a:rect l="l" t="t" r="r" b="b"/>
              <a:pathLst>
                <a:path w="18814" h="13877" extrusionOk="0">
                  <a:moveTo>
                    <a:pt x="9407" y="0"/>
                  </a:moveTo>
                  <a:lnTo>
                    <a:pt x="67" y="7039"/>
                  </a:lnTo>
                  <a:lnTo>
                    <a:pt x="0" y="7039"/>
                  </a:lnTo>
                  <a:lnTo>
                    <a:pt x="34" y="7072"/>
                  </a:lnTo>
                  <a:lnTo>
                    <a:pt x="67" y="7072"/>
                  </a:lnTo>
                  <a:lnTo>
                    <a:pt x="9507" y="13877"/>
                  </a:lnTo>
                  <a:lnTo>
                    <a:pt x="18747" y="7072"/>
                  </a:lnTo>
                  <a:lnTo>
                    <a:pt x="18780" y="7072"/>
                  </a:lnTo>
                  <a:lnTo>
                    <a:pt x="18814" y="7039"/>
                  </a:lnTo>
                  <a:lnTo>
                    <a:pt x="18747" y="7039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2;p53">
              <a:extLst>
                <a:ext uri="{FF2B5EF4-FFF2-40B4-BE49-F238E27FC236}">
                  <a16:creationId xmlns:a16="http://schemas.microsoft.com/office/drawing/2014/main" id="{6B63F980-5E7D-999A-A143-747B9ADEC02D}"/>
                </a:ext>
              </a:extLst>
            </p:cNvPr>
            <p:cNvSpPr/>
            <p:nvPr/>
          </p:nvSpPr>
          <p:spPr>
            <a:xfrm>
              <a:off x="8213625" y="2674783"/>
              <a:ext cx="241891" cy="300762"/>
            </a:xfrm>
            <a:custGeom>
              <a:avLst/>
              <a:gdLst/>
              <a:ahLst/>
              <a:cxnLst/>
              <a:rect l="l" t="t" r="r" b="b"/>
              <a:pathLst>
                <a:path w="12610" h="15679" extrusionOk="0">
                  <a:moveTo>
                    <a:pt x="0" y="1"/>
                  </a:moveTo>
                  <a:lnTo>
                    <a:pt x="0" y="15679"/>
                  </a:lnTo>
                  <a:lnTo>
                    <a:pt x="12609" y="15679"/>
                  </a:lnTo>
                  <a:lnTo>
                    <a:pt x="1260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3;p53">
              <a:extLst>
                <a:ext uri="{FF2B5EF4-FFF2-40B4-BE49-F238E27FC236}">
                  <a16:creationId xmlns:a16="http://schemas.microsoft.com/office/drawing/2014/main" id="{037A5159-BD88-06F6-B93D-29178C3A1988}"/>
                </a:ext>
              </a:extLst>
            </p:cNvPr>
            <p:cNvSpPr/>
            <p:nvPr/>
          </p:nvSpPr>
          <p:spPr>
            <a:xfrm>
              <a:off x="8274414" y="2706146"/>
              <a:ext cx="111354" cy="138939"/>
            </a:xfrm>
            <a:custGeom>
              <a:avLst/>
              <a:gdLst/>
              <a:ahLst/>
              <a:cxnLst/>
              <a:rect l="l" t="t" r="r" b="b"/>
              <a:pathLst>
                <a:path w="5805" h="7243" extrusionOk="0">
                  <a:moveTo>
                    <a:pt x="3036" y="2469"/>
                  </a:moveTo>
                  <a:cubicBezTo>
                    <a:pt x="3436" y="2469"/>
                    <a:pt x="3636" y="2769"/>
                    <a:pt x="3569" y="3202"/>
                  </a:cubicBezTo>
                  <a:lnTo>
                    <a:pt x="3503" y="4070"/>
                  </a:lnTo>
                  <a:cubicBezTo>
                    <a:pt x="3436" y="4603"/>
                    <a:pt x="3202" y="4904"/>
                    <a:pt x="2769" y="4904"/>
                  </a:cubicBezTo>
                  <a:cubicBezTo>
                    <a:pt x="2335" y="4904"/>
                    <a:pt x="2202" y="4570"/>
                    <a:pt x="2268" y="4070"/>
                  </a:cubicBezTo>
                  <a:lnTo>
                    <a:pt x="2335" y="3236"/>
                  </a:lnTo>
                  <a:cubicBezTo>
                    <a:pt x="2402" y="2735"/>
                    <a:pt x="2635" y="2469"/>
                    <a:pt x="3036" y="2469"/>
                  </a:cubicBezTo>
                  <a:close/>
                  <a:moveTo>
                    <a:pt x="3336" y="0"/>
                  </a:moveTo>
                  <a:cubicBezTo>
                    <a:pt x="1067" y="0"/>
                    <a:pt x="0" y="1935"/>
                    <a:pt x="0" y="4103"/>
                  </a:cubicBezTo>
                  <a:cubicBezTo>
                    <a:pt x="0" y="5971"/>
                    <a:pt x="901" y="7239"/>
                    <a:pt x="2902" y="7239"/>
                  </a:cubicBezTo>
                  <a:cubicBezTo>
                    <a:pt x="2948" y="7241"/>
                    <a:pt x="2994" y="7242"/>
                    <a:pt x="3040" y="7242"/>
                  </a:cubicBezTo>
                  <a:cubicBezTo>
                    <a:pt x="3627" y="7242"/>
                    <a:pt x="4208" y="7048"/>
                    <a:pt x="4703" y="6738"/>
                  </a:cubicBezTo>
                  <a:lnTo>
                    <a:pt x="4737" y="6105"/>
                  </a:lnTo>
                  <a:lnTo>
                    <a:pt x="4737" y="6105"/>
                  </a:lnTo>
                  <a:cubicBezTo>
                    <a:pt x="4272" y="6476"/>
                    <a:pt x="3693" y="6675"/>
                    <a:pt x="3079" y="6675"/>
                  </a:cubicBezTo>
                  <a:cubicBezTo>
                    <a:pt x="3031" y="6675"/>
                    <a:pt x="2983" y="6674"/>
                    <a:pt x="2935" y="6672"/>
                  </a:cubicBezTo>
                  <a:cubicBezTo>
                    <a:pt x="1334" y="6672"/>
                    <a:pt x="634" y="5738"/>
                    <a:pt x="634" y="4136"/>
                  </a:cubicBezTo>
                  <a:cubicBezTo>
                    <a:pt x="634" y="2102"/>
                    <a:pt x="1468" y="567"/>
                    <a:pt x="3302" y="567"/>
                  </a:cubicBezTo>
                  <a:cubicBezTo>
                    <a:pt x="4670" y="567"/>
                    <a:pt x="5270" y="1368"/>
                    <a:pt x="5270" y="2669"/>
                  </a:cubicBezTo>
                  <a:cubicBezTo>
                    <a:pt x="5304" y="3569"/>
                    <a:pt x="5037" y="4904"/>
                    <a:pt x="4336" y="4904"/>
                  </a:cubicBezTo>
                  <a:cubicBezTo>
                    <a:pt x="4103" y="4904"/>
                    <a:pt x="4036" y="4704"/>
                    <a:pt x="4070" y="4503"/>
                  </a:cubicBezTo>
                  <a:lnTo>
                    <a:pt x="4370" y="1868"/>
                  </a:lnTo>
                  <a:lnTo>
                    <a:pt x="3736" y="1868"/>
                  </a:lnTo>
                  <a:lnTo>
                    <a:pt x="3669" y="2435"/>
                  </a:lnTo>
                  <a:cubicBezTo>
                    <a:pt x="3603" y="2068"/>
                    <a:pt x="3269" y="1835"/>
                    <a:pt x="2869" y="1835"/>
                  </a:cubicBezTo>
                  <a:cubicBezTo>
                    <a:pt x="2202" y="1835"/>
                    <a:pt x="1835" y="2335"/>
                    <a:pt x="1735" y="3169"/>
                  </a:cubicBezTo>
                  <a:lnTo>
                    <a:pt x="1635" y="4103"/>
                  </a:lnTo>
                  <a:cubicBezTo>
                    <a:pt x="1534" y="4904"/>
                    <a:pt x="1801" y="5504"/>
                    <a:pt x="2468" y="5504"/>
                  </a:cubicBezTo>
                  <a:cubicBezTo>
                    <a:pt x="2902" y="5504"/>
                    <a:pt x="3269" y="5271"/>
                    <a:pt x="3436" y="4870"/>
                  </a:cubicBezTo>
                  <a:cubicBezTo>
                    <a:pt x="3436" y="5248"/>
                    <a:pt x="3733" y="5507"/>
                    <a:pt x="4075" y="5507"/>
                  </a:cubicBezTo>
                  <a:cubicBezTo>
                    <a:pt x="4095" y="5507"/>
                    <a:pt x="4116" y="5506"/>
                    <a:pt x="4136" y="5504"/>
                  </a:cubicBezTo>
                  <a:cubicBezTo>
                    <a:pt x="4970" y="5504"/>
                    <a:pt x="5804" y="4470"/>
                    <a:pt x="5804" y="2635"/>
                  </a:cubicBezTo>
                  <a:cubicBezTo>
                    <a:pt x="5804" y="1134"/>
                    <a:pt x="5170" y="0"/>
                    <a:pt x="3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4;p53">
              <a:extLst>
                <a:ext uri="{FF2B5EF4-FFF2-40B4-BE49-F238E27FC236}">
                  <a16:creationId xmlns:a16="http://schemas.microsoft.com/office/drawing/2014/main" id="{F1AE2975-35FE-3384-619D-9B6C74BA4263}"/>
                </a:ext>
              </a:extLst>
            </p:cNvPr>
            <p:cNvSpPr/>
            <p:nvPr/>
          </p:nvSpPr>
          <p:spPr>
            <a:xfrm>
              <a:off x="8156672" y="2796362"/>
              <a:ext cx="360900" cy="209262"/>
            </a:xfrm>
            <a:custGeom>
              <a:avLst/>
              <a:gdLst/>
              <a:ahLst/>
              <a:cxnLst/>
              <a:rect l="l" t="t" r="r" b="b"/>
              <a:pathLst>
                <a:path w="18814" h="10909" extrusionOk="0">
                  <a:moveTo>
                    <a:pt x="0" y="1"/>
                  </a:moveTo>
                  <a:lnTo>
                    <a:pt x="0" y="10908"/>
                  </a:lnTo>
                  <a:lnTo>
                    <a:pt x="18814" y="10908"/>
                  </a:lnTo>
                  <a:lnTo>
                    <a:pt x="18814" y="1"/>
                  </a:lnTo>
                  <a:lnTo>
                    <a:pt x="9407" y="54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95;p53">
              <a:extLst>
                <a:ext uri="{FF2B5EF4-FFF2-40B4-BE49-F238E27FC236}">
                  <a16:creationId xmlns:a16="http://schemas.microsoft.com/office/drawing/2014/main" id="{B4DA7FB1-1169-C920-CE65-B7D95341226F}"/>
                </a:ext>
              </a:extLst>
            </p:cNvPr>
            <p:cNvSpPr/>
            <p:nvPr/>
          </p:nvSpPr>
          <p:spPr>
            <a:xfrm>
              <a:off x="8156672" y="2900657"/>
              <a:ext cx="360900" cy="104967"/>
            </a:xfrm>
            <a:custGeom>
              <a:avLst/>
              <a:gdLst/>
              <a:ahLst/>
              <a:cxnLst/>
              <a:rect l="l" t="t" r="r" b="b"/>
              <a:pathLst>
                <a:path w="18814" h="5472" fill="none" extrusionOk="0">
                  <a:moveTo>
                    <a:pt x="0" y="5471"/>
                  </a:moveTo>
                  <a:lnTo>
                    <a:pt x="9407" y="1"/>
                  </a:lnTo>
                  <a:lnTo>
                    <a:pt x="18814" y="54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96;p53">
              <a:extLst>
                <a:ext uri="{FF2B5EF4-FFF2-40B4-BE49-F238E27FC236}">
                  <a16:creationId xmlns:a16="http://schemas.microsoft.com/office/drawing/2014/main" id="{6C2DD304-FA8C-1D5F-3E0D-654ABAFEA535}"/>
                </a:ext>
              </a:extLst>
            </p:cNvPr>
            <p:cNvSpPr/>
            <p:nvPr/>
          </p:nvSpPr>
          <p:spPr>
            <a:xfrm>
              <a:off x="6812938" y="1636914"/>
              <a:ext cx="383305" cy="265563"/>
            </a:xfrm>
            <a:custGeom>
              <a:avLst/>
              <a:gdLst/>
              <a:ahLst/>
              <a:cxnLst/>
              <a:rect l="l" t="t" r="r" b="b"/>
              <a:pathLst>
                <a:path w="19982" h="13844" extrusionOk="0">
                  <a:moveTo>
                    <a:pt x="0" y="0"/>
                  </a:moveTo>
                  <a:lnTo>
                    <a:pt x="0" y="13844"/>
                  </a:lnTo>
                  <a:lnTo>
                    <a:pt x="19981" y="13844"/>
                  </a:lnTo>
                  <a:lnTo>
                    <a:pt x="1998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97;p53">
              <a:extLst>
                <a:ext uri="{FF2B5EF4-FFF2-40B4-BE49-F238E27FC236}">
                  <a16:creationId xmlns:a16="http://schemas.microsoft.com/office/drawing/2014/main" id="{054C7449-575D-D40D-302B-9E9E3358EE5E}"/>
                </a:ext>
              </a:extLst>
            </p:cNvPr>
            <p:cNvSpPr/>
            <p:nvPr/>
          </p:nvSpPr>
          <p:spPr>
            <a:xfrm>
              <a:off x="6907642" y="1681973"/>
              <a:ext cx="193897" cy="175654"/>
            </a:xfrm>
            <a:custGeom>
              <a:avLst/>
              <a:gdLst/>
              <a:ahLst/>
              <a:cxnLst/>
              <a:rect l="l" t="t" r="r" b="b"/>
              <a:pathLst>
                <a:path w="10108" h="9157" extrusionOk="0">
                  <a:moveTo>
                    <a:pt x="5053" y="0"/>
                  </a:moveTo>
                  <a:cubicBezTo>
                    <a:pt x="4707" y="0"/>
                    <a:pt x="4355" y="39"/>
                    <a:pt x="4003" y="120"/>
                  </a:cubicBezTo>
                  <a:cubicBezTo>
                    <a:pt x="1535" y="720"/>
                    <a:pt x="0" y="3189"/>
                    <a:pt x="601" y="5624"/>
                  </a:cubicBezTo>
                  <a:cubicBezTo>
                    <a:pt x="1085" y="7730"/>
                    <a:pt x="2953" y="9156"/>
                    <a:pt x="5024" y="9156"/>
                  </a:cubicBezTo>
                  <a:cubicBezTo>
                    <a:pt x="5380" y="9156"/>
                    <a:pt x="5742" y="9114"/>
                    <a:pt x="6105" y="9026"/>
                  </a:cubicBezTo>
                  <a:cubicBezTo>
                    <a:pt x="8573" y="8459"/>
                    <a:pt x="10107" y="5991"/>
                    <a:pt x="9507" y="3522"/>
                  </a:cubicBezTo>
                  <a:cubicBezTo>
                    <a:pt x="9021" y="1405"/>
                    <a:pt x="7136" y="0"/>
                    <a:pt x="50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98;p53">
              <a:extLst>
                <a:ext uri="{FF2B5EF4-FFF2-40B4-BE49-F238E27FC236}">
                  <a16:creationId xmlns:a16="http://schemas.microsoft.com/office/drawing/2014/main" id="{B5AD63AD-EAC5-C414-3EAB-9DE13B3B1ADB}"/>
                </a:ext>
              </a:extLst>
            </p:cNvPr>
            <p:cNvSpPr/>
            <p:nvPr/>
          </p:nvSpPr>
          <p:spPr>
            <a:xfrm>
              <a:off x="6976599" y="1725825"/>
              <a:ext cx="76172" cy="87492"/>
            </a:xfrm>
            <a:custGeom>
              <a:avLst/>
              <a:gdLst/>
              <a:ahLst/>
              <a:cxnLst/>
              <a:rect l="l" t="t" r="r" b="b"/>
              <a:pathLst>
                <a:path w="5605" h="6438" extrusionOk="0">
                  <a:moveTo>
                    <a:pt x="1" y="0"/>
                  </a:moveTo>
                  <a:lnTo>
                    <a:pt x="1" y="6438"/>
                  </a:lnTo>
                  <a:lnTo>
                    <a:pt x="5605" y="323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99;p53">
              <a:extLst>
                <a:ext uri="{FF2B5EF4-FFF2-40B4-BE49-F238E27FC236}">
                  <a16:creationId xmlns:a16="http://schemas.microsoft.com/office/drawing/2014/main" id="{4611317F-15C8-253A-867B-D2FB0F1BC0C0}"/>
                </a:ext>
              </a:extLst>
            </p:cNvPr>
            <p:cNvSpPr/>
            <p:nvPr/>
          </p:nvSpPr>
          <p:spPr>
            <a:xfrm>
              <a:off x="6821244" y="1876215"/>
              <a:ext cx="364122" cy="19"/>
            </a:xfrm>
            <a:custGeom>
              <a:avLst/>
              <a:gdLst/>
              <a:ahLst/>
              <a:cxnLst/>
              <a:rect l="l" t="t" r="r" b="b"/>
              <a:pathLst>
                <a:path w="18982" h="1" fill="none" extrusionOk="0">
                  <a:moveTo>
                    <a:pt x="1" y="1"/>
                  </a:moveTo>
                  <a:lnTo>
                    <a:pt x="18981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00;p53">
              <a:extLst>
                <a:ext uri="{FF2B5EF4-FFF2-40B4-BE49-F238E27FC236}">
                  <a16:creationId xmlns:a16="http://schemas.microsoft.com/office/drawing/2014/main" id="{C87B5758-82A7-9B9F-D23D-DDD042105CCA}"/>
                </a:ext>
              </a:extLst>
            </p:cNvPr>
            <p:cNvSpPr/>
            <p:nvPr/>
          </p:nvSpPr>
          <p:spPr>
            <a:xfrm>
              <a:off x="5943990" y="2661547"/>
              <a:ext cx="518311" cy="285858"/>
            </a:xfrm>
            <a:custGeom>
              <a:avLst/>
              <a:gdLst/>
              <a:ahLst/>
              <a:cxnLst/>
              <a:rect l="l" t="t" r="r" b="b"/>
              <a:pathLst>
                <a:path w="27020" h="14902" extrusionOk="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01;p53">
              <a:extLst>
                <a:ext uri="{FF2B5EF4-FFF2-40B4-BE49-F238E27FC236}">
                  <a16:creationId xmlns:a16="http://schemas.microsoft.com/office/drawing/2014/main" id="{DDE85BB8-7274-1C99-6FA5-85BCE49184BC}"/>
                </a:ext>
              </a:extLst>
            </p:cNvPr>
            <p:cNvSpPr/>
            <p:nvPr/>
          </p:nvSpPr>
          <p:spPr>
            <a:xfrm>
              <a:off x="6100749" y="2784200"/>
              <a:ext cx="201589" cy="240625"/>
            </a:xfrm>
            <a:custGeom>
              <a:avLst/>
              <a:gdLst/>
              <a:ahLst/>
              <a:cxnLst/>
              <a:rect l="l" t="t" r="r" b="b"/>
              <a:pathLst>
                <a:path w="10509" h="12544" extrusionOk="0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02;p53">
              <a:extLst>
                <a:ext uri="{FF2B5EF4-FFF2-40B4-BE49-F238E27FC236}">
                  <a16:creationId xmlns:a16="http://schemas.microsoft.com/office/drawing/2014/main" id="{23DC8BA6-2685-9D9D-85AE-35FC00D8AA0C}"/>
                </a:ext>
              </a:extLst>
            </p:cNvPr>
            <p:cNvSpPr/>
            <p:nvPr/>
          </p:nvSpPr>
          <p:spPr>
            <a:xfrm>
              <a:off x="6894847" y="4358930"/>
              <a:ext cx="287315" cy="136483"/>
            </a:xfrm>
            <a:custGeom>
              <a:avLst/>
              <a:gdLst/>
              <a:ahLst/>
              <a:cxnLst/>
              <a:rect l="l" t="t" r="r" b="b"/>
              <a:pathLst>
                <a:path w="14978" h="7115" extrusionOk="0">
                  <a:moveTo>
                    <a:pt x="7972" y="1"/>
                  </a:moveTo>
                  <a:cubicBezTo>
                    <a:pt x="7339" y="501"/>
                    <a:pt x="6705" y="1068"/>
                    <a:pt x="6104" y="1635"/>
                  </a:cubicBezTo>
                  <a:cubicBezTo>
                    <a:pt x="5270" y="2469"/>
                    <a:pt x="2869" y="3437"/>
                    <a:pt x="1434" y="4437"/>
                  </a:cubicBezTo>
                  <a:cubicBezTo>
                    <a:pt x="0" y="5471"/>
                    <a:pt x="834" y="6472"/>
                    <a:pt x="2102" y="6906"/>
                  </a:cubicBezTo>
                  <a:cubicBezTo>
                    <a:pt x="2555" y="7057"/>
                    <a:pt x="3293" y="7115"/>
                    <a:pt x="4119" y="7115"/>
                  </a:cubicBezTo>
                  <a:cubicBezTo>
                    <a:pt x="5662" y="7115"/>
                    <a:pt x="7515" y="6913"/>
                    <a:pt x="8406" y="6739"/>
                  </a:cubicBezTo>
                  <a:cubicBezTo>
                    <a:pt x="9774" y="6472"/>
                    <a:pt x="10474" y="4871"/>
                    <a:pt x="11575" y="4604"/>
                  </a:cubicBezTo>
                  <a:cubicBezTo>
                    <a:pt x="11713" y="4575"/>
                    <a:pt x="11865" y="4564"/>
                    <a:pt x="12026" y="4564"/>
                  </a:cubicBezTo>
                  <a:cubicBezTo>
                    <a:pt x="12509" y="4564"/>
                    <a:pt x="13074" y="4663"/>
                    <a:pt x="13568" y="4663"/>
                  </a:cubicBezTo>
                  <a:cubicBezTo>
                    <a:pt x="14227" y="4663"/>
                    <a:pt x="14761" y="4487"/>
                    <a:pt x="14811" y="3670"/>
                  </a:cubicBezTo>
                  <a:cubicBezTo>
                    <a:pt x="14877" y="2069"/>
                    <a:pt x="14977" y="435"/>
                    <a:pt x="14977" y="435"/>
                  </a:cubicBezTo>
                  <a:lnTo>
                    <a:pt x="797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03;p53">
              <a:extLst>
                <a:ext uri="{FF2B5EF4-FFF2-40B4-BE49-F238E27FC236}">
                  <a16:creationId xmlns:a16="http://schemas.microsoft.com/office/drawing/2014/main" id="{DA2D6224-67EE-0D21-C1C7-038CB8D0A213}"/>
                </a:ext>
              </a:extLst>
            </p:cNvPr>
            <p:cNvSpPr/>
            <p:nvPr/>
          </p:nvSpPr>
          <p:spPr>
            <a:xfrm>
              <a:off x="7443217" y="4358930"/>
              <a:ext cx="287949" cy="136483"/>
            </a:xfrm>
            <a:custGeom>
              <a:avLst/>
              <a:gdLst/>
              <a:ahLst/>
              <a:cxnLst/>
              <a:rect l="l" t="t" r="r" b="b"/>
              <a:pathLst>
                <a:path w="15011" h="7115" extrusionOk="0">
                  <a:moveTo>
                    <a:pt x="7005" y="1"/>
                  </a:moveTo>
                  <a:lnTo>
                    <a:pt x="0" y="435"/>
                  </a:lnTo>
                  <a:cubicBezTo>
                    <a:pt x="0" y="435"/>
                    <a:pt x="100" y="2069"/>
                    <a:pt x="200" y="3670"/>
                  </a:cubicBezTo>
                  <a:cubicBezTo>
                    <a:pt x="234" y="4487"/>
                    <a:pt x="759" y="4663"/>
                    <a:pt x="1418" y="4663"/>
                  </a:cubicBezTo>
                  <a:cubicBezTo>
                    <a:pt x="1912" y="4663"/>
                    <a:pt x="2481" y="4564"/>
                    <a:pt x="2974" y="4564"/>
                  </a:cubicBezTo>
                  <a:cubicBezTo>
                    <a:pt x="3138" y="4564"/>
                    <a:pt x="3294" y="4575"/>
                    <a:pt x="3436" y="4604"/>
                  </a:cubicBezTo>
                  <a:cubicBezTo>
                    <a:pt x="4537" y="4871"/>
                    <a:pt x="5204" y="6472"/>
                    <a:pt x="6571" y="6739"/>
                  </a:cubicBezTo>
                  <a:cubicBezTo>
                    <a:pt x="7462" y="6913"/>
                    <a:pt x="9329" y="7115"/>
                    <a:pt x="10873" y="7115"/>
                  </a:cubicBezTo>
                  <a:cubicBezTo>
                    <a:pt x="11700" y="7115"/>
                    <a:pt x="12434" y="7057"/>
                    <a:pt x="12876" y="6906"/>
                  </a:cubicBezTo>
                  <a:cubicBezTo>
                    <a:pt x="14144" y="6472"/>
                    <a:pt x="15011" y="5471"/>
                    <a:pt x="13543" y="4437"/>
                  </a:cubicBezTo>
                  <a:cubicBezTo>
                    <a:pt x="12109" y="3437"/>
                    <a:pt x="9707" y="2469"/>
                    <a:pt x="8873" y="1635"/>
                  </a:cubicBezTo>
                  <a:cubicBezTo>
                    <a:pt x="8273" y="1068"/>
                    <a:pt x="7672" y="501"/>
                    <a:pt x="7005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04;p53">
              <a:extLst>
                <a:ext uri="{FF2B5EF4-FFF2-40B4-BE49-F238E27FC236}">
                  <a16:creationId xmlns:a16="http://schemas.microsoft.com/office/drawing/2014/main" id="{7DF2A1EE-4E09-37B7-0AE7-39C2CF774FF3}"/>
                </a:ext>
              </a:extLst>
            </p:cNvPr>
            <p:cNvSpPr/>
            <p:nvPr/>
          </p:nvSpPr>
          <p:spPr>
            <a:xfrm>
              <a:off x="7034323" y="3191157"/>
              <a:ext cx="547756" cy="1192749"/>
            </a:xfrm>
            <a:custGeom>
              <a:avLst/>
              <a:gdLst/>
              <a:ahLst/>
              <a:cxnLst/>
              <a:rect l="l" t="t" r="r" b="b"/>
              <a:pathLst>
                <a:path w="28555" h="62179" extrusionOk="0">
                  <a:moveTo>
                    <a:pt x="22717" y="1"/>
                  </a:moveTo>
                  <a:cubicBezTo>
                    <a:pt x="22717" y="1"/>
                    <a:pt x="17426" y="1227"/>
                    <a:pt x="11186" y="1227"/>
                  </a:cubicBezTo>
                  <a:cubicBezTo>
                    <a:pt x="8104" y="1227"/>
                    <a:pt x="4791" y="928"/>
                    <a:pt x="1769" y="34"/>
                  </a:cubicBezTo>
                  <a:cubicBezTo>
                    <a:pt x="1769" y="34"/>
                    <a:pt x="701" y="9641"/>
                    <a:pt x="701" y="11176"/>
                  </a:cubicBezTo>
                  <a:cubicBezTo>
                    <a:pt x="701" y="12710"/>
                    <a:pt x="701" y="32224"/>
                    <a:pt x="935" y="35660"/>
                  </a:cubicBezTo>
                  <a:cubicBezTo>
                    <a:pt x="1168" y="39129"/>
                    <a:pt x="1" y="40530"/>
                    <a:pt x="701" y="44933"/>
                  </a:cubicBezTo>
                  <a:cubicBezTo>
                    <a:pt x="1435" y="49336"/>
                    <a:pt x="1669" y="57075"/>
                    <a:pt x="1669" y="57075"/>
                  </a:cubicBezTo>
                  <a:cubicBezTo>
                    <a:pt x="1669" y="57075"/>
                    <a:pt x="701" y="57676"/>
                    <a:pt x="701" y="58276"/>
                  </a:cubicBezTo>
                  <a:lnTo>
                    <a:pt x="701" y="60878"/>
                  </a:lnTo>
                  <a:lnTo>
                    <a:pt x="7873" y="61645"/>
                  </a:lnTo>
                  <a:cubicBezTo>
                    <a:pt x="7873" y="61645"/>
                    <a:pt x="8307" y="55541"/>
                    <a:pt x="8440" y="53639"/>
                  </a:cubicBezTo>
                  <a:cubicBezTo>
                    <a:pt x="8540" y="51705"/>
                    <a:pt x="10342" y="39729"/>
                    <a:pt x="10809" y="36260"/>
                  </a:cubicBezTo>
                  <a:cubicBezTo>
                    <a:pt x="11309" y="32824"/>
                    <a:pt x="13177" y="13177"/>
                    <a:pt x="13177" y="13177"/>
                  </a:cubicBezTo>
                  <a:cubicBezTo>
                    <a:pt x="13177" y="13177"/>
                    <a:pt x="16279" y="34959"/>
                    <a:pt x="16513" y="35693"/>
                  </a:cubicBezTo>
                  <a:cubicBezTo>
                    <a:pt x="17180" y="37394"/>
                    <a:pt x="17747" y="39129"/>
                    <a:pt x="18181" y="40897"/>
                  </a:cubicBezTo>
                  <a:cubicBezTo>
                    <a:pt x="19248" y="44833"/>
                    <a:pt x="20215" y="58409"/>
                    <a:pt x="20215" y="58409"/>
                  </a:cubicBezTo>
                  <a:lnTo>
                    <a:pt x="21249" y="62179"/>
                  </a:lnTo>
                  <a:lnTo>
                    <a:pt x="28555" y="60811"/>
                  </a:lnTo>
                  <a:cubicBezTo>
                    <a:pt x="28555" y="60811"/>
                    <a:pt x="27487" y="54707"/>
                    <a:pt x="27487" y="53773"/>
                  </a:cubicBezTo>
                  <a:cubicBezTo>
                    <a:pt x="27487" y="52805"/>
                    <a:pt x="27220" y="53172"/>
                    <a:pt x="26987" y="50771"/>
                  </a:cubicBezTo>
                  <a:cubicBezTo>
                    <a:pt x="26553" y="46367"/>
                    <a:pt x="26453" y="41898"/>
                    <a:pt x="26653" y="37461"/>
                  </a:cubicBezTo>
                  <a:cubicBezTo>
                    <a:pt x="26887" y="30556"/>
                    <a:pt x="23651" y="12243"/>
                    <a:pt x="23651" y="12243"/>
                  </a:cubicBezTo>
                  <a:lnTo>
                    <a:pt x="22717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05;p53">
              <a:extLst>
                <a:ext uri="{FF2B5EF4-FFF2-40B4-BE49-F238E27FC236}">
                  <a16:creationId xmlns:a16="http://schemas.microsoft.com/office/drawing/2014/main" id="{D4525E61-530A-3928-C585-F9CE51CE5F68}"/>
                </a:ext>
              </a:extLst>
            </p:cNvPr>
            <p:cNvSpPr/>
            <p:nvPr/>
          </p:nvSpPr>
          <p:spPr>
            <a:xfrm>
              <a:off x="7037527" y="3193094"/>
              <a:ext cx="462644" cy="158064"/>
            </a:xfrm>
            <a:custGeom>
              <a:avLst/>
              <a:gdLst/>
              <a:ahLst/>
              <a:cxnLst/>
              <a:rect l="l" t="t" r="r" b="b"/>
              <a:pathLst>
                <a:path w="24118" h="8240" extrusionOk="0">
                  <a:moveTo>
                    <a:pt x="23017" y="0"/>
                  </a:moveTo>
                  <a:cubicBezTo>
                    <a:pt x="23017" y="0"/>
                    <a:pt x="18178" y="2264"/>
                    <a:pt x="10827" y="2264"/>
                  </a:cubicBezTo>
                  <a:cubicBezTo>
                    <a:pt x="7964" y="2264"/>
                    <a:pt x="4721" y="1921"/>
                    <a:pt x="1235" y="967"/>
                  </a:cubicBezTo>
                  <a:cubicBezTo>
                    <a:pt x="1235" y="967"/>
                    <a:pt x="1" y="4070"/>
                    <a:pt x="634" y="5004"/>
                  </a:cubicBezTo>
                  <a:cubicBezTo>
                    <a:pt x="1268" y="5938"/>
                    <a:pt x="7006" y="8239"/>
                    <a:pt x="12743" y="8239"/>
                  </a:cubicBezTo>
                  <a:cubicBezTo>
                    <a:pt x="18514" y="8239"/>
                    <a:pt x="24118" y="6238"/>
                    <a:pt x="24118" y="4837"/>
                  </a:cubicBezTo>
                  <a:cubicBezTo>
                    <a:pt x="24118" y="3436"/>
                    <a:pt x="23017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06;p53">
              <a:extLst>
                <a:ext uri="{FF2B5EF4-FFF2-40B4-BE49-F238E27FC236}">
                  <a16:creationId xmlns:a16="http://schemas.microsoft.com/office/drawing/2014/main" id="{029BABAA-1198-DABC-6D3C-377460DA22A5}"/>
                </a:ext>
              </a:extLst>
            </p:cNvPr>
            <p:cNvSpPr/>
            <p:nvPr/>
          </p:nvSpPr>
          <p:spPr>
            <a:xfrm>
              <a:off x="6933231" y="2641194"/>
              <a:ext cx="644379" cy="647256"/>
            </a:xfrm>
            <a:custGeom>
              <a:avLst/>
              <a:gdLst/>
              <a:ahLst/>
              <a:cxnLst/>
              <a:rect l="l" t="t" r="r" b="b"/>
              <a:pathLst>
                <a:path w="33592" h="33742" extrusionOk="0">
                  <a:moveTo>
                    <a:pt x="20460" y="0"/>
                  </a:moveTo>
                  <a:cubicBezTo>
                    <a:pt x="18711" y="0"/>
                    <a:pt x="17049" y="50"/>
                    <a:pt x="16012" y="50"/>
                  </a:cubicBezTo>
                  <a:cubicBezTo>
                    <a:pt x="13510" y="50"/>
                    <a:pt x="8573" y="117"/>
                    <a:pt x="8573" y="117"/>
                  </a:cubicBezTo>
                  <a:cubicBezTo>
                    <a:pt x="8573" y="117"/>
                    <a:pt x="4404" y="117"/>
                    <a:pt x="3470" y="884"/>
                  </a:cubicBezTo>
                  <a:cubicBezTo>
                    <a:pt x="2502" y="1652"/>
                    <a:pt x="2402" y="4854"/>
                    <a:pt x="2302" y="5421"/>
                  </a:cubicBezTo>
                  <a:cubicBezTo>
                    <a:pt x="2202" y="6021"/>
                    <a:pt x="0" y="16395"/>
                    <a:pt x="0" y="16395"/>
                  </a:cubicBezTo>
                  <a:lnTo>
                    <a:pt x="4637" y="22767"/>
                  </a:lnTo>
                  <a:lnTo>
                    <a:pt x="6372" y="14594"/>
                  </a:lnTo>
                  <a:lnTo>
                    <a:pt x="6538" y="30439"/>
                  </a:lnTo>
                  <a:cubicBezTo>
                    <a:pt x="6538" y="30439"/>
                    <a:pt x="6839" y="32007"/>
                    <a:pt x="7906" y="32607"/>
                  </a:cubicBezTo>
                  <a:cubicBezTo>
                    <a:pt x="8974" y="33174"/>
                    <a:pt x="16412" y="33741"/>
                    <a:pt x="19881" y="33741"/>
                  </a:cubicBezTo>
                  <a:cubicBezTo>
                    <a:pt x="23350" y="33741"/>
                    <a:pt x="28387" y="32007"/>
                    <a:pt x="28754" y="30939"/>
                  </a:cubicBezTo>
                  <a:cubicBezTo>
                    <a:pt x="29155" y="29872"/>
                    <a:pt x="28021" y="18031"/>
                    <a:pt x="28020" y="18030"/>
                  </a:cubicBezTo>
                  <a:lnTo>
                    <a:pt x="28020" y="18030"/>
                  </a:lnTo>
                  <a:lnTo>
                    <a:pt x="29655" y="21666"/>
                  </a:lnTo>
                  <a:lnTo>
                    <a:pt x="33591" y="14894"/>
                  </a:lnTo>
                  <a:cubicBezTo>
                    <a:pt x="33591" y="14894"/>
                    <a:pt x="30889" y="5921"/>
                    <a:pt x="30522" y="4020"/>
                  </a:cubicBezTo>
                  <a:cubicBezTo>
                    <a:pt x="30122" y="2085"/>
                    <a:pt x="29055" y="1518"/>
                    <a:pt x="26953" y="618"/>
                  </a:cubicBezTo>
                  <a:cubicBezTo>
                    <a:pt x="25692" y="105"/>
                    <a:pt x="22986" y="0"/>
                    <a:pt x="2046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07;p53">
              <a:extLst>
                <a:ext uri="{FF2B5EF4-FFF2-40B4-BE49-F238E27FC236}">
                  <a16:creationId xmlns:a16="http://schemas.microsoft.com/office/drawing/2014/main" id="{18A87FA5-F2F7-63D5-D31E-2E3197802700}"/>
                </a:ext>
              </a:extLst>
            </p:cNvPr>
            <p:cNvSpPr/>
            <p:nvPr/>
          </p:nvSpPr>
          <p:spPr>
            <a:xfrm>
              <a:off x="7042015" y="2827073"/>
              <a:ext cx="13447" cy="94090"/>
            </a:xfrm>
            <a:custGeom>
              <a:avLst/>
              <a:gdLst/>
              <a:ahLst/>
              <a:cxnLst/>
              <a:rect l="l" t="t" r="r" b="b"/>
              <a:pathLst>
                <a:path w="701" h="4905" fill="none" extrusionOk="0">
                  <a:moveTo>
                    <a:pt x="701" y="4904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08;p53">
              <a:extLst>
                <a:ext uri="{FF2B5EF4-FFF2-40B4-BE49-F238E27FC236}">
                  <a16:creationId xmlns:a16="http://schemas.microsoft.com/office/drawing/2014/main" id="{DA9996E5-BE2F-7A8E-A351-645161D71B1A}"/>
                </a:ext>
              </a:extLst>
            </p:cNvPr>
            <p:cNvSpPr/>
            <p:nvPr/>
          </p:nvSpPr>
          <p:spPr>
            <a:xfrm>
              <a:off x="7463052" y="2813645"/>
              <a:ext cx="7692" cy="172777"/>
            </a:xfrm>
            <a:custGeom>
              <a:avLst/>
              <a:gdLst/>
              <a:ahLst/>
              <a:cxnLst/>
              <a:rect l="l" t="t" r="r" b="b"/>
              <a:pathLst>
                <a:path w="401" h="9007" fill="none" extrusionOk="0">
                  <a:moveTo>
                    <a:pt x="400" y="900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09;p53">
              <a:extLst>
                <a:ext uri="{FF2B5EF4-FFF2-40B4-BE49-F238E27FC236}">
                  <a16:creationId xmlns:a16="http://schemas.microsoft.com/office/drawing/2014/main" id="{7788C98A-2F52-968F-48B1-ECD88A540E8E}"/>
                </a:ext>
              </a:extLst>
            </p:cNvPr>
            <p:cNvSpPr/>
            <p:nvPr/>
          </p:nvSpPr>
          <p:spPr>
            <a:xfrm>
              <a:off x="7462400" y="2917307"/>
              <a:ext cx="76174" cy="79358"/>
            </a:xfrm>
            <a:custGeom>
              <a:avLst/>
              <a:gdLst/>
              <a:ahLst/>
              <a:cxnLst/>
              <a:rect l="l" t="t" r="r" b="b"/>
              <a:pathLst>
                <a:path w="3971" h="4137" fill="none" extrusionOk="0">
                  <a:moveTo>
                    <a:pt x="1202" y="4136"/>
                  </a:moveTo>
                  <a:cubicBezTo>
                    <a:pt x="1202" y="4136"/>
                    <a:pt x="1" y="1901"/>
                    <a:pt x="397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10;p53">
              <a:extLst>
                <a:ext uri="{FF2B5EF4-FFF2-40B4-BE49-F238E27FC236}">
                  <a16:creationId xmlns:a16="http://schemas.microsoft.com/office/drawing/2014/main" id="{B51A9D3A-93AB-2847-1B35-37B1751D0A08}"/>
                </a:ext>
              </a:extLst>
            </p:cNvPr>
            <p:cNvSpPr/>
            <p:nvPr/>
          </p:nvSpPr>
          <p:spPr>
            <a:xfrm>
              <a:off x="6963943" y="2917307"/>
              <a:ext cx="76174" cy="69748"/>
            </a:xfrm>
            <a:custGeom>
              <a:avLst/>
              <a:gdLst/>
              <a:ahLst/>
              <a:cxnLst/>
              <a:rect l="l" t="t" r="r" b="b"/>
              <a:pathLst>
                <a:path w="3971" h="3636" fill="none" extrusionOk="0">
                  <a:moveTo>
                    <a:pt x="1" y="0"/>
                  </a:moveTo>
                  <a:cubicBezTo>
                    <a:pt x="1" y="0"/>
                    <a:pt x="3270" y="1034"/>
                    <a:pt x="3970" y="36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1;p53">
              <a:extLst>
                <a:ext uri="{FF2B5EF4-FFF2-40B4-BE49-F238E27FC236}">
                  <a16:creationId xmlns:a16="http://schemas.microsoft.com/office/drawing/2014/main" id="{4B70048B-AA8D-1E86-524A-32E001517C9A}"/>
                </a:ext>
              </a:extLst>
            </p:cNvPr>
            <p:cNvSpPr/>
            <p:nvPr/>
          </p:nvSpPr>
          <p:spPr>
            <a:xfrm>
              <a:off x="7087440" y="2546816"/>
              <a:ext cx="374980" cy="236137"/>
            </a:xfrm>
            <a:custGeom>
              <a:avLst/>
              <a:gdLst/>
              <a:ahLst/>
              <a:cxnLst/>
              <a:rect l="l" t="t" r="r" b="b"/>
              <a:pathLst>
                <a:path w="19548" h="12310" extrusionOk="0">
                  <a:moveTo>
                    <a:pt x="10041" y="0"/>
                  </a:moveTo>
                  <a:cubicBezTo>
                    <a:pt x="8773" y="0"/>
                    <a:pt x="6572" y="701"/>
                    <a:pt x="6572" y="701"/>
                  </a:cubicBezTo>
                  <a:cubicBezTo>
                    <a:pt x="6572" y="701"/>
                    <a:pt x="4370" y="701"/>
                    <a:pt x="3737" y="1168"/>
                  </a:cubicBezTo>
                  <a:cubicBezTo>
                    <a:pt x="3069" y="1668"/>
                    <a:pt x="2736" y="2969"/>
                    <a:pt x="2436" y="3203"/>
                  </a:cubicBezTo>
                  <a:cubicBezTo>
                    <a:pt x="2102" y="3469"/>
                    <a:pt x="634" y="3369"/>
                    <a:pt x="301" y="4270"/>
                  </a:cubicBezTo>
                  <a:cubicBezTo>
                    <a:pt x="1" y="5171"/>
                    <a:pt x="1" y="4904"/>
                    <a:pt x="2502" y="7272"/>
                  </a:cubicBezTo>
                  <a:cubicBezTo>
                    <a:pt x="5037" y="9640"/>
                    <a:pt x="11275" y="12309"/>
                    <a:pt x="11909" y="12309"/>
                  </a:cubicBezTo>
                  <a:cubicBezTo>
                    <a:pt x="12576" y="12309"/>
                    <a:pt x="16779" y="7439"/>
                    <a:pt x="18013" y="6872"/>
                  </a:cubicBezTo>
                  <a:cubicBezTo>
                    <a:pt x="19214" y="6338"/>
                    <a:pt x="19381" y="6305"/>
                    <a:pt x="19481" y="6005"/>
                  </a:cubicBezTo>
                  <a:cubicBezTo>
                    <a:pt x="19548" y="5671"/>
                    <a:pt x="19381" y="4036"/>
                    <a:pt x="18347" y="3403"/>
                  </a:cubicBezTo>
                  <a:cubicBezTo>
                    <a:pt x="17580" y="2969"/>
                    <a:pt x="16746" y="2702"/>
                    <a:pt x="15912" y="2602"/>
                  </a:cubicBezTo>
                  <a:cubicBezTo>
                    <a:pt x="15912" y="2602"/>
                    <a:pt x="15745" y="1601"/>
                    <a:pt x="14444" y="868"/>
                  </a:cubicBezTo>
                  <a:cubicBezTo>
                    <a:pt x="13143" y="167"/>
                    <a:pt x="11342" y="0"/>
                    <a:pt x="10041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12;p53">
              <a:extLst>
                <a:ext uri="{FF2B5EF4-FFF2-40B4-BE49-F238E27FC236}">
                  <a16:creationId xmlns:a16="http://schemas.microsoft.com/office/drawing/2014/main" id="{98470E55-A634-79A6-151D-F97885948399}"/>
                </a:ext>
              </a:extLst>
            </p:cNvPr>
            <p:cNvSpPr/>
            <p:nvPr/>
          </p:nvSpPr>
          <p:spPr>
            <a:xfrm>
              <a:off x="7376654" y="2596077"/>
              <a:ext cx="16017" cy="67215"/>
            </a:xfrm>
            <a:custGeom>
              <a:avLst/>
              <a:gdLst/>
              <a:ahLst/>
              <a:cxnLst/>
              <a:rect l="l" t="t" r="r" b="b"/>
              <a:pathLst>
                <a:path w="835" h="3504" fill="none" extrusionOk="0">
                  <a:moveTo>
                    <a:pt x="835" y="1"/>
                  </a:moveTo>
                  <a:cubicBezTo>
                    <a:pt x="701" y="1202"/>
                    <a:pt x="435" y="2369"/>
                    <a:pt x="1" y="350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13;p53">
              <a:extLst>
                <a:ext uri="{FF2B5EF4-FFF2-40B4-BE49-F238E27FC236}">
                  <a16:creationId xmlns:a16="http://schemas.microsoft.com/office/drawing/2014/main" id="{05BF9A78-B94A-DC00-883F-5A59E7B450C7}"/>
                </a:ext>
              </a:extLst>
            </p:cNvPr>
            <p:cNvSpPr/>
            <p:nvPr/>
          </p:nvSpPr>
          <p:spPr>
            <a:xfrm>
              <a:off x="6793736" y="2623431"/>
              <a:ext cx="156146" cy="208936"/>
            </a:xfrm>
            <a:custGeom>
              <a:avLst/>
              <a:gdLst/>
              <a:ahLst/>
              <a:cxnLst/>
              <a:rect l="l" t="t" r="r" b="b"/>
              <a:pathLst>
                <a:path w="8140" h="10892" extrusionOk="0">
                  <a:moveTo>
                    <a:pt x="4586" y="1"/>
                  </a:moveTo>
                  <a:cubicBezTo>
                    <a:pt x="4514" y="1"/>
                    <a:pt x="4442" y="14"/>
                    <a:pt x="4370" y="42"/>
                  </a:cubicBezTo>
                  <a:lnTo>
                    <a:pt x="501" y="1377"/>
                  </a:lnTo>
                  <a:cubicBezTo>
                    <a:pt x="167" y="1477"/>
                    <a:pt x="1" y="1844"/>
                    <a:pt x="134" y="2177"/>
                  </a:cubicBezTo>
                  <a:lnTo>
                    <a:pt x="2969" y="10450"/>
                  </a:lnTo>
                  <a:cubicBezTo>
                    <a:pt x="3048" y="10712"/>
                    <a:pt x="3292" y="10892"/>
                    <a:pt x="3554" y="10892"/>
                  </a:cubicBezTo>
                  <a:cubicBezTo>
                    <a:pt x="3626" y="10892"/>
                    <a:pt x="3699" y="10879"/>
                    <a:pt x="3770" y="10850"/>
                  </a:cubicBezTo>
                  <a:lnTo>
                    <a:pt x="7639" y="9516"/>
                  </a:lnTo>
                  <a:cubicBezTo>
                    <a:pt x="7973" y="9416"/>
                    <a:pt x="8140" y="9049"/>
                    <a:pt x="8040" y="8715"/>
                  </a:cubicBezTo>
                  <a:lnTo>
                    <a:pt x="5171" y="443"/>
                  </a:lnTo>
                  <a:cubicBezTo>
                    <a:pt x="5092" y="180"/>
                    <a:pt x="4849" y="1"/>
                    <a:pt x="45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14;p53">
              <a:extLst>
                <a:ext uri="{FF2B5EF4-FFF2-40B4-BE49-F238E27FC236}">
                  <a16:creationId xmlns:a16="http://schemas.microsoft.com/office/drawing/2014/main" id="{7C73F734-89E2-265A-CC4C-95F1531B3939}"/>
                </a:ext>
              </a:extLst>
            </p:cNvPr>
            <p:cNvSpPr/>
            <p:nvPr/>
          </p:nvSpPr>
          <p:spPr>
            <a:xfrm>
              <a:off x="6795655" y="2667628"/>
              <a:ext cx="244462" cy="440008"/>
            </a:xfrm>
            <a:custGeom>
              <a:avLst/>
              <a:gdLst/>
              <a:ahLst/>
              <a:cxnLst/>
              <a:rect l="l" t="t" r="r" b="b"/>
              <a:pathLst>
                <a:path w="12744" h="22938" extrusionOk="0">
                  <a:moveTo>
                    <a:pt x="4136" y="1"/>
                  </a:moveTo>
                  <a:cubicBezTo>
                    <a:pt x="3870" y="1"/>
                    <a:pt x="3436" y="274"/>
                    <a:pt x="3436" y="274"/>
                  </a:cubicBezTo>
                  <a:cubicBezTo>
                    <a:pt x="3436" y="274"/>
                    <a:pt x="1" y="2642"/>
                    <a:pt x="301" y="3309"/>
                  </a:cubicBezTo>
                  <a:cubicBezTo>
                    <a:pt x="568" y="3976"/>
                    <a:pt x="3670" y="11382"/>
                    <a:pt x="4004" y="11715"/>
                  </a:cubicBezTo>
                  <a:cubicBezTo>
                    <a:pt x="4004" y="11715"/>
                    <a:pt x="7973" y="22856"/>
                    <a:pt x="9374" y="22923"/>
                  </a:cubicBezTo>
                  <a:cubicBezTo>
                    <a:pt x="9633" y="22929"/>
                    <a:pt x="9880" y="22938"/>
                    <a:pt x="10114" y="22938"/>
                  </a:cubicBezTo>
                  <a:cubicBezTo>
                    <a:pt x="11148" y="22938"/>
                    <a:pt x="11923" y="22773"/>
                    <a:pt x="12276" y="21522"/>
                  </a:cubicBezTo>
                  <a:cubicBezTo>
                    <a:pt x="12743" y="20021"/>
                    <a:pt x="12343" y="18587"/>
                    <a:pt x="11676" y="18186"/>
                  </a:cubicBezTo>
                  <a:cubicBezTo>
                    <a:pt x="11009" y="17786"/>
                    <a:pt x="5638" y="11215"/>
                    <a:pt x="5638" y="11215"/>
                  </a:cubicBezTo>
                  <a:cubicBezTo>
                    <a:pt x="5805" y="10714"/>
                    <a:pt x="5905" y="10247"/>
                    <a:pt x="5972" y="9747"/>
                  </a:cubicBezTo>
                  <a:cubicBezTo>
                    <a:pt x="6105" y="8946"/>
                    <a:pt x="5138" y="7579"/>
                    <a:pt x="5138" y="7579"/>
                  </a:cubicBezTo>
                  <a:cubicBezTo>
                    <a:pt x="5138" y="7579"/>
                    <a:pt x="7546" y="6744"/>
                    <a:pt x="7889" y="6744"/>
                  </a:cubicBezTo>
                  <a:cubicBezTo>
                    <a:pt x="7895" y="6744"/>
                    <a:pt x="7901" y="6744"/>
                    <a:pt x="7906" y="6745"/>
                  </a:cubicBezTo>
                  <a:cubicBezTo>
                    <a:pt x="8050" y="6781"/>
                    <a:pt x="8243" y="6846"/>
                    <a:pt x="8410" y="6846"/>
                  </a:cubicBezTo>
                  <a:cubicBezTo>
                    <a:pt x="8554" y="6846"/>
                    <a:pt x="8679" y="6799"/>
                    <a:pt x="8740" y="6645"/>
                  </a:cubicBezTo>
                  <a:cubicBezTo>
                    <a:pt x="8907" y="6311"/>
                    <a:pt x="8307" y="5611"/>
                    <a:pt x="8073" y="5411"/>
                  </a:cubicBezTo>
                  <a:cubicBezTo>
                    <a:pt x="7840" y="5177"/>
                    <a:pt x="5438" y="3076"/>
                    <a:pt x="5238" y="3076"/>
                  </a:cubicBezTo>
                  <a:cubicBezTo>
                    <a:pt x="5071" y="3076"/>
                    <a:pt x="2869" y="4276"/>
                    <a:pt x="2869" y="4276"/>
                  </a:cubicBezTo>
                  <a:cubicBezTo>
                    <a:pt x="2869" y="4276"/>
                    <a:pt x="2136" y="3042"/>
                    <a:pt x="2369" y="2642"/>
                  </a:cubicBezTo>
                  <a:cubicBezTo>
                    <a:pt x="2603" y="2242"/>
                    <a:pt x="4337" y="707"/>
                    <a:pt x="4337" y="207"/>
                  </a:cubicBezTo>
                  <a:cubicBezTo>
                    <a:pt x="4337" y="54"/>
                    <a:pt x="4253" y="1"/>
                    <a:pt x="4136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15;p53">
              <a:extLst>
                <a:ext uri="{FF2B5EF4-FFF2-40B4-BE49-F238E27FC236}">
                  <a16:creationId xmlns:a16="http://schemas.microsoft.com/office/drawing/2014/main" id="{29F4E141-2DDE-D221-D5AD-31B5358FE375}"/>
                </a:ext>
              </a:extLst>
            </p:cNvPr>
            <p:cNvSpPr/>
            <p:nvPr/>
          </p:nvSpPr>
          <p:spPr>
            <a:xfrm>
              <a:off x="6854526" y="2747101"/>
              <a:ext cx="58890" cy="28160"/>
            </a:xfrm>
            <a:custGeom>
              <a:avLst/>
              <a:gdLst/>
              <a:ahLst/>
              <a:cxnLst/>
              <a:rect l="l" t="t" r="r" b="b"/>
              <a:pathLst>
                <a:path w="3070" h="1468" fill="none" extrusionOk="0">
                  <a:moveTo>
                    <a:pt x="3069" y="33"/>
                  </a:moveTo>
                  <a:cubicBezTo>
                    <a:pt x="2669" y="0"/>
                    <a:pt x="2269" y="67"/>
                    <a:pt x="1902" y="200"/>
                  </a:cubicBezTo>
                  <a:cubicBezTo>
                    <a:pt x="1668" y="367"/>
                    <a:pt x="1" y="1468"/>
                    <a:pt x="1" y="14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16;p53">
              <a:extLst>
                <a:ext uri="{FF2B5EF4-FFF2-40B4-BE49-F238E27FC236}">
                  <a16:creationId xmlns:a16="http://schemas.microsoft.com/office/drawing/2014/main" id="{135B9232-3D1A-BF3B-8C5C-3615D4F0B683}"/>
                </a:ext>
              </a:extLst>
            </p:cNvPr>
            <p:cNvSpPr/>
            <p:nvPr/>
          </p:nvSpPr>
          <p:spPr>
            <a:xfrm>
              <a:off x="6866035" y="2767569"/>
              <a:ext cx="78092" cy="26261"/>
            </a:xfrm>
            <a:custGeom>
              <a:avLst/>
              <a:gdLst/>
              <a:ahLst/>
              <a:cxnLst/>
              <a:rect l="l" t="t" r="r" b="b"/>
              <a:pathLst>
                <a:path w="4071" h="1369" fill="none" extrusionOk="0">
                  <a:moveTo>
                    <a:pt x="1" y="1368"/>
                  </a:moveTo>
                  <a:cubicBezTo>
                    <a:pt x="601" y="934"/>
                    <a:pt x="1269" y="501"/>
                    <a:pt x="1936" y="134"/>
                  </a:cubicBezTo>
                  <a:cubicBezTo>
                    <a:pt x="2636" y="34"/>
                    <a:pt x="3337" y="0"/>
                    <a:pt x="407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17;p53">
              <a:extLst>
                <a:ext uri="{FF2B5EF4-FFF2-40B4-BE49-F238E27FC236}">
                  <a16:creationId xmlns:a16="http://schemas.microsoft.com/office/drawing/2014/main" id="{46377853-DA86-6DC3-E0A9-4E2E53489CB6}"/>
                </a:ext>
              </a:extLst>
            </p:cNvPr>
            <p:cNvSpPr/>
            <p:nvPr/>
          </p:nvSpPr>
          <p:spPr>
            <a:xfrm>
              <a:off x="6875646" y="2776527"/>
              <a:ext cx="78073" cy="30730"/>
            </a:xfrm>
            <a:custGeom>
              <a:avLst/>
              <a:gdLst/>
              <a:ahLst/>
              <a:cxnLst/>
              <a:rect l="l" t="t" r="r" b="b"/>
              <a:pathLst>
                <a:path w="4070" h="1602" fill="none" extrusionOk="0">
                  <a:moveTo>
                    <a:pt x="4070" y="0"/>
                  </a:moveTo>
                  <a:cubicBezTo>
                    <a:pt x="4070" y="0"/>
                    <a:pt x="1568" y="501"/>
                    <a:pt x="1268" y="634"/>
                  </a:cubicBezTo>
                  <a:cubicBezTo>
                    <a:pt x="801" y="901"/>
                    <a:pt x="367" y="1201"/>
                    <a:pt x="0" y="16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18;p53">
              <a:extLst>
                <a:ext uri="{FF2B5EF4-FFF2-40B4-BE49-F238E27FC236}">
                  <a16:creationId xmlns:a16="http://schemas.microsoft.com/office/drawing/2014/main" id="{8121EF84-10E3-1EBF-9878-72632D4ED13D}"/>
                </a:ext>
              </a:extLst>
            </p:cNvPr>
            <p:cNvSpPr/>
            <p:nvPr/>
          </p:nvSpPr>
          <p:spPr>
            <a:xfrm>
              <a:off x="6836609" y="2749652"/>
              <a:ext cx="14099" cy="8344"/>
            </a:xfrm>
            <a:custGeom>
              <a:avLst/>
              <a:gdLst/>
              <a:ahLst/>
              <a:cxnLst/>
              <a:rect l="l" t="t" r="r" b="b"/>
              <a:pathLst>
                <a:path w="735" h="435" fill="none" extrusionOk="0">
                  <a:moveTo>
                    <a:pt x="734" y="0"/>
                  </a:moveTo>
                  <a:lnTo>
                    <a:pt x="1" y="434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19;p53">
              <a:extLst>
                <a:ext uri="{FF2B5EF4-FFF2-40B4-BE49-F238E27FC236}">
                  <a16:creationId xmlns:a16="http://schemas.microsoft.com/office/drawing/2014/main" id="{172C057E-2550-85B2-6843-2B3D9E3C2438}"/>
                </a:ext>
              </a:extLst>
            </p:cNvPr>
            <p:cNvSpPr/>
            <p:nvPr/>
          </p:nvSpPr>
          <p:spPr>
            <a:xfrm>
              <a:off x="7494396" y="2647831"/>
              <a:ext cx="406976" cy="419732"/>
            </a:xfrm>
            <a:custGeom>
              <a:avLst/>
              <a:gdLst/>
              <a:ahLst/>
              <a:cxnLst/>
              <a:rect l="l" t="t" r="r" b="b"/>
              <a:pathLst>
                <a:path w="21216" h="21881" extrusionOk="0">
                  <a:moveTo>
                    <a:pt x="17740" y="0"/>
                  </a:moveTo>
                  <a:cubicBezTo>
                    <a:pt x="17388" y="0"/>
                    <a:pt x="16734" y="284"/>
                    <a:pt x="15645" y="839"/>
                  </a:cubicBezTo>
                  <a:cubicBezTo>
                    <a:pt x="13844" y="1739"/>
                    <a:pt x="13077" y="4141"/>
                    <a:pt x="13010" y="4541"/>
                  </a:cubicBezTo>
                  <a:cubicBezTo>
                    <a:pt x="12910" y="4975"/>
                    <a:pt x="13344" y="7643"/>
                    <a:pt x="13344" y="7643"/>
                  </a:cubicBezTo>
                  <a:lnTo>
                    <a:pt x="4037" y="15015"/>
                  </a:lnTo>
                  <a:cubicBezTo>
                    <a:pt x="67" y="17484"/>
                    <a:pt x="1" y="20152"/>
                    <a:pt x="67" y="20886"/>
                  </a:cubicBezTo>
                  <a:cubicBezTo>
                    <a:pt x="117" y="21458"/>
                    <a:pt x="315" y="21881"/>
                    <a:pt x="1142" y="21881"/>
                  </a:cubicBezTo>
                  <a:cubicBezTo>
                    <a:pt x="1426" y="21881"/>
                    <a:pt x="1784" y="21831"/>
                    <a:pt x="2236" y="21720"/>
                  </a:cubicBezTo>
                  <a:cubicBezTo>
                    <a:pt x="4004" y="21320"/>
                    <a:pt x="7139" y="19018"/>
                    <a:pt x="8874" y="17017"/>
                  </a:cubicBezTo>
                  <a:cubicBezTo>
                    <a:pt x="10608" y="15049"/>
                    <a:pt x="14845" y="9878"/>
                    <a:pt x="14845" y="9878"/>
                  </a:cubicBezTo>
                  <a:cubicBezTo>
                    <a:pt x="14845" y="9878"/>
                    <a:pt x="16079" y="9411"/>
                    <a:pt x="16746" y="9044"/>
                  </a:cubicBezTo>
                  <a:cubicBezTo>
                    <a:pt x="17413" y="8711"/>
                    <a:pt x="17747" y="7310"/>
                    <a:pt x="17913" y="6976"/>
                  </a:cubicBezTo>
                  <a:cubicBezTo>
                    <a:pt x="18280" y="6543"/>
                    <a:pt x="18781" y="6276"/>
                    <a:pt x="19314" y="6142"/>
                  </a:cubicBezTo>
                  <a:cubicBezTo>
                    <a:pt x="19403" y="6142"/>
                    <a:pt x="19589" y="6161"/>
                    <a:pt x="19802" y="6161"/>
                  </a:cubicBezTo>
                  <a:cubicBezTo>
                    <a:pt x="20230" y="6161"/>
                    <a:pt x="20771" y="6087"/>
                    <a:pt x="20882" y="5642"/>
                  </a:cubicBezTo>
                  <a:cubicBezTo>
                    <a:pt x="21000" y="5250"/>
                    <a:pt x="20183" y="5169"/>
                    <a:pt x="19490" y="5169"/>
                  </a:cubicBezTo>
                  <a:cubicBezTo>
                    <a:pt x="19005" y="5169"/>
                    <a:pt x="18581" y="5208"/>
                    <a:pt x="18581" y="5208"/>
                  </a:cubicBezTo>
                  <a:cubicBezTo>
                    <a:pt x="18914" y="5008"/>
                    <a:pt x="19281" y="4808"/>
                    <a:pt x="19648" y="4641"/>
                  </a:cubicBezTo>
                  <a:cubicBezTo>
                    <a:pt x="20048" y="4541"/>
                    <a:pt x="20449" y="4408"/>
                    <a:pt x="20816" y="4241"/>
                  </a:cubicBezTo>
                  <a:cubicBezTo>
                    <a:pt x="21216" y="3974"/>
                    <a:pt x="20816" y="3407"/>
                    <a:pt x="20315" y="3407"/>
                  </a:cubicBezTo>
                  <a:cubicBezTo>
                    <a:pt x="19348" y="3541"/>
                    <a:pt x="18347" y="3741"/>
                    <a:pt x="17380" y="3974"/>
                  </a:cubicBezTo>
                  <a:cubicBezTo>
                    <a:pt x="17380" y="3974"/>
                    <a:pt x="18547" y="2807"/>
                    <a:pt x="18981" y="2807"/>
                  </a:cubicBezTo>
                  <a:cubicBezTo>
                    <a:pt x="19381" y="2807"/>
                    <a:pt x="20048" y="2807"/>
                    <a:pt x="20048" y="2240"/>
                  </a:cubicBezTo>
                  <a:cubicBezTo>
                    <a:pt x="20048" y="1929"/>
                    <a:pt x="19747" y="1858"/>
                    <a:pt x="19382" y="1858"/>
                  </a:cubicBezTo>
                  <a:cubicBezTo>
                    <a:pt x="19081" y="1858"/>
                    <a:pt x="18737" y="1906"/>
                    <a:pt x="18481" y="1906"/>
                  </a:cubicBezTo>
                  <a:cubicBezTo>
                    <a:pt x="17880" y="1906"/>
                    <a:pt x="16146" y="2640"/>
                    <a:pt x="16146" y="2640"/>
                  </a:cubicBezTo>
                  <a:cubicBezTo>
                    <a:pt x="16146" y="2640"/>
                    <a:pt x="17080" y="1739"/>
                    <a:pt x="17246" y="1506"/>
                  </a:cubicBezTo>
                  <a:cubicBezTo>
                    <a:pt x="17413" y="1239"/>
                    <a:pt x="18080" y="1072"/>
                    <a:pt x="18080" y="405"/>
                  </a:cubicBezTo>
                  <a:cubicBezTo>
                    <a:pt x="18080" y="134"/>
                    <a:pt x="17981" y="0"/>
                    <a:pt x="17740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20;p53">
              <a:extLst>
                <a:ext uri="{FF2B5EF4-FFF2-40B4-BE49-F238E27FC236}">
                  <a16:creationId xmlns:a16="http://schemas.microsoft.com/office/drawing/2014/main" id="{DDFA4E27-F8B1-A3CF-9D04-E8540A5E138A}"/>
                </a:ext>
              </a:extLst>
            </p:cNvPr>
            <p:cNvSpPr/>
            <p:nvPr/>
          </p:nvSpPr>
          <p:spPr>
            <a:xfrm>
              <a:off x="7751634" y="2697188"/>
              <a:ext cx="68482" cy="98560"/>
            </a:xfrm>
            <a:custGeom>
              <a:avLst/>
              <a:gdLst/>
              <a:ahLst/>
              <a:cxnLst/>
              <a:rect l="l" t="t" r="r" b="b"/>
              <a:pathLst>
                <a:path w="3570" h="5138" fill="none" extrusionOk="0">
                  <a:moveTo>
                    <a:pt x="0" y="934"/>
                  </a:moveTo>
                  <a:cubicBezTo>
                    <a:pt x="0" y="934"/>
                    <a:pt x="2002" y="0"/>
                    <a:pt x="2402" y="0"/>
                  </a:cubicBezTo>
                  <a:cubicBezTo>
                    <a:pt x="2836" y="0"/>
                    <a:pt x="3503" y="334"/>
                    <a:pt x="3002" y="934"/>
                  </a:cubicBezTo>
                  <a:cubicBezTo>
                    <a:pt x="2435" y="1468"/>
                    <a:pt x="1835" y="1935"/>
                    <a:pt x="1168" y="2335"/>
                  </a:cubicBezTo>
                  <a:cubicBezTo>
                    <a:pt x="1168" y="2335"/>
                    <a:pt x="3569" y="3336"/>
                    <a:pt x="2435" y="51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21;p53">
              <a:extLst>
                <a:ext uri="{FF2B5EF4-FFF2-40B4-BE49-F238E27FC236}">
                  <a16:creationId xmlns:a16="http://schemas.microsoft.com/office/drawing/2014/main" id="{407E8F6B-32A5-BEEA-97A8-0F74724A7F17}"/>
                </a:ext>
              </a:extLst>
            </p:cNvPr>
            <p:cNvSpPr/>
            <p:nvPr/>
          </p:nvSpPr>
          <p:spPr>
            <a:xfrm>
              <a:off x="7130312" y="2285474"/>
              <a:ext cx="319312" cy="447815"/>
            </a:xfrm>
            <a:custGeom>
              <a:avLst/>
              <a:gdLst/>
              <a:ahLst/>
              <a:cxnLst/>
              <a:rect l="l" t="t" r="r" b="b"/>
              <a:pathLst>
                <a:path w="16646" h="23345" extrusionOk="0">
                  <a:moveTo>
                    <a:pt x="9303" y="0"/>
                  </a:moveTo>
                  <a:cubicBezTo>
                    <a:pt x="9174" y="0"/>
                    <a:pt x="9063" y="26"/>
                    <a:pt x="8974" y="81"/>
                  </a:cubicBezTo>
                  <a:cubicBezTo>
                    <a:pt x="8974" y="81"/>
                    <a:pt x="6372" y="515"/>
                    <a:pt x="5171" y="1983"/>
                  </a:cubicBezTo>
                  <a:cubicBezTo>
                    <a:pt x="3970" y="3450"/>
                    <a:pt x="0" y="12323"/>
                    <a:pt x="34" y="13124"/>
                  </a:cubicBezTo>
                  <a:cubicBezTo>
                    <a:pt x="51" y="13524"/>
                    <a:pt x="1051" y="13624"/>
                    <a:pt x="2048" y="13624"/>
                  </a:cubicBezTo>
                  <a:cubicBezTo>
                    <a:pt x="3044" y="13624"/>
                    <a:pt x="4037" y="13524"/>
                    <a:pt x="4037" y="13524"/>
                  </a:cubicBezTo>
                  <a:cubicBezTo>
                    <a:pt x="4037" y="13524"/>
                    <a:pt x="4470" y="17961"/>
                    <a:pt x="5871" y="21230"/>
                  </a:cubicBezTo>
                  <a:cubicBezTo>
                    <a:pt x="6210" y="21964"/>
                    <a:pt x="7243" y="23345"/>
                    <a:pt x="8443" y="23345"/>
                  </a:cubicBezTo>
                  <a:cubicBezTo>
                    <a:pt x="8660" y="23345"/>
                    <a:pt x="8882" y="23300"/>
                    <a:pt x="9107" y="23198"/>
                  </a:cubicBezTo>
                  <a:cubicBezTo>
                    <a:pt x="10608" y="22564"/>
                    <a:pt x="11242" y="12423"/>
                    <a:pt x="11242" y="12423"/>
                  </a:cubicBezTo>
                  <a:cubicBezTo>
                    <a:pt x="11242" y="12423"/>
                    <a:pt x="12333" y="13982"/>
                    <a:pt x="13322" y="13982"/>
                  </a:cubicBezTo>
                  <a:cubicBezTo>
                    <a:pt x="13454" y="13982"/>
                    <a:pt x="13585" y="13954"/>
                    <a:pt x="13710" y="13891"/>
                  </a:cubicBezTo>
                  <a:cubicBezTo>
                    <a:pt x="14944" y="13257"/>
                    <a:pt x="14711" y="11790"/>
                    <a:pt x="13844" y="11690"/>
                  </a:cubicBezTo>
                  <a:cubicBezTo>
                    <a:pt x="12976" y="11589"/>
                    <a:pt x="16646" y="8354"/>
                    <a:pt x="15745" y="5885"/>
                  </a:cubicBezTo>
                  <a:cubicBezTo>
                    <a:pt x="14884" y="3580"/>
                    <a:pt x="10823" y="0"/>
                    <a:pt x="9303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22;p53">
              <a:extLst>
                <a:ext uri="{FF2B5EF4-FFF2-40B4-BE49-F238E27FC236}">
                  <a16:creationId xmlns:a16="http://schemas.microsoft.com/office/drawing/2014/main" id="{3651A2B5-B190-3FD3-BFC9-B8E891477BE2}"/>
                </a:ext>
              </a:extLst>
            </p:cNvPr>
            <p:cNvSpPr/>
            <p:nvPr/>
          </p:nvSpPr>
          <p:spPr>
            <a:xfrm>
              <a:off x="7176926" y="2179356"/>
              <a:ext cx="320060" cy="329728"/>
            </a:xfrm>
            <a:custGeom>
              <a:avLst/>
              <a:gdLst/>
              <a:ahLst/>
              <a:cxnLst/>
              <a:rect l="l" t="t" r="r" b="b"/>
              <a:pathLst>
                <a:path w="16685" h="17189" extrusionOk="0">
                  <a:moveTo>
                    <a:pt x="5169" y="1"/>
                  </a:moveTo>
                  <a:cubicBezTo>
                    <a:pt x="3542" y="1"/>
                    <a:pt x="3107" y="968"/>
                    <a:pt x="5843" y="2711"/>
                  </a:cubicBezTo>
                  <a:cubicBezTo>
                    <a:pt x="5843" y="2711"/>
                    <a:pt x="5443" y="2673"/>
                    <a:pt x="4860" y="2673"/>
                  </a:cubicBezTo>
                  <a:cubicBezTo>
                    <a:pt x="3403" y="2673"/>
                    <a:pt x="806" y="2911"/>
                    <a:pt x="473" y="4579"/>
                  </a:cubicBezTo>
                  <a:cubicBezTo>
                    <a:pt x="1" y="6749"/>
                    <a:pt x="2138" y="8029"/>
                    <a:pt x="4759" y="8029"/>
                  </a:cubicBezTo>
                  <a:cubicBezTo>
                    <a:pt x="4919" y="8029"/>
                    <a:pt x="5080" y="8024"/>
                    <a:pt x="5243" y="8015"/>
                  </a:cubicBezTo>
                  <a:cubicBezTo>
                    <a:pt x="5666" y="7990"/>
                    <a:pt x="6083" y="7978"/>
                    <a:pt x="6485" y="7978"/>
                  </a:cubicBezTo>
                  <a:cubicBezTo>
                    <a:pt x="8777" y="7978"/>
                    <a:pt x="10630" y="8352"/>
                    <a:pt x="10913" y="8749"/>
                  </a:cubicBezTo>
                  <a:cubicBezTo>
                    <a:pt x="11214" y="9216"/>
                    <a:pt x="7377" y="9750"/>
                    <a:pt x="8178" y="10417"/>
                  </a:cubicBezTo>
                  <a:cubicBezTo>
                    <a:pt x="8645" y="10817"/>
                    <a:pt x="9245" y="11084"/>
                    <a:pt x="9879" y="11117"/>
                  </a:cubicBezTo>
                  <a:cubicBezTo>
                    <a:pt x="9879" y="11117"/>
                    <a:pt x="8612" y="11351"/>
                    <a:pt x="8612" y="12218"/>
                  </a:cubicBezTo>
                  <a:cubicBezTo>
                    <a:pt x="8612" y="13119"/>
                    <a:pt x="9012" y="17055"/>
                    <a:pt x="9612" y="17088"/>
                  </a:cubicBezTo>
                  <a:cubicBezTo>
                    <a:pt x="10246" y="17155"/>
                    <a:pt x="11414" y="17188"/>
                    <a:pt x="11414" y="17188"/>
                  </a:cubicBezTo>
                  <a:cubicBezTo>
                    <a:pt x="12548" y="16755"/>
                    <a:pt x="13649" y="16121"/>
                    <a:pt x="14583" y="15320"/>
                  </a:cubicBezTo>
                  <a:cubicBezTo>
                    <a:pt x="16050" y="14019"/>
                    <a:pt x="16684" y="11084"/>
                    <a:pt x="15183" y="9182"/>
                  </a:cubicBezTo>
                  <a:cubicBezTo>
                    <a:pt x="13682" y="7281"/>
                    <a:pt x="12548" y="5480"/>
                    <a:pt x="11380" y="3945"/>
                  </a:cubicBezTo>
                  <a:cubicBezTo>
                    <a:pt x="10213" y="2411"/>
                    <a:pt x="9112" y="810"/>
                    <a:pt x="6544" y="176"/>
                  </a:cubicBezTo>
                  <a:cubicBezTo>
                    <a:pt x="6034" y="58"/>
                    <a:pt x="5566" y="1"/>
                    <a:pt x="516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23;p53">
              <a:extLst>
                <a:ext uri="{FF2B5EF4-FFF2-40B4-BE49-F238E27FC236}">
                  <a16:creationId xmlns:a16="http://schemas.microsoft.com/office/drawing/2014/main" id="{833BB9B8-0582-009D-2AAD-3AC52390EA23}"/>
                </a:ext>
              </a:extLst>
            </p:cNvPr>
            <p:cNvSpPr/>
            <p:nvPr/>
          </p:nvSpPr>
          <p:spPr>
            <a:xfrm>
              <a:off x="7207733" y="2531451"/>
              <a:ext cx="104314" cy="16017"/>
            </a:xfrm>
            <a:custGeom>
              <a:avLst/>
              <a:gdLst/>
              <a:ahLst/>
              <a:cxnLst/>
              <a:rect l="l" t="t" r="r" b="b"/>
              <a:pathLst>
                <a:path w="5438" h="835" fill="none" extrusionOk="0">
                  <a:moveTo>
                    <a:pt x="1" y="701"/>
                  </a:moveTo>
                  <a:cubicBezTo>
                    <a:pt x="1" y="701"/>
                    <a:pt x="4237" y="835"/>
                    <a:pt x="5438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24;p53">
              <a:extLst>
                <a:ext uri="{FF2B5EF4-FFF2-40B4-BE49-F238E27FC236}">
                  <a16:creationId xmlns:a16="http://schemas.microsoft.com/office/drawing/2014/main" id="{CD4B4F8C-69AC-1C60-9C1B-91666E2F80BD}"/>
                </a:ext>
              </a:extLst>
            </p:cNvPr>
            <p:cNvSpPr/>
            <p:nvPr/>
          </p:nvSpPr>
          <p:spPr>
            <a:xfrm>
              <a:off x="6440529" y="2339492"/>
              <a:ext cx="414016" cy="268766"/>
            </a:xfrm>
            <a:custGeom>
              <a:avLst/>
              <a:gdLst/>
              <a:ahLst/>
              <a:cxnLst/>
              <a:rect l="l" t="t" r="r" b="b"/>
              <a:pathLst>
                <a:path w="21583" h="14011" extrusionOk="0">
                  <a:moveTo>
                    <a:pt x="1468" y="1"/>
                  </a:moveTo>
                  <a:cubicBezTo>
                    <a:pt x="668" y="1"/>
                    <a:pt x="0" y="668"/>
                    <a:pt x="0" y="1468"/>
                  </a:cubicBezTo>
                  <a:lnTo>
                    <a:pt x="0" y="9574"/>
                  </a:lnTo>
                  <a:cubicBezTo>
                    <a:pt x="0" y="10375"/>
                    <a:pt x="668" y="11042"/>
                    <a:pt x="1468" y="11042"/>
                  </a:cubicBezTo>
                  <a:lnTo>
                    <a:pt x="17580" y="11042"/>
                  </a:lnTo>
                  <a:lnTo>
                    <a:pt x="20182" y="14011"/>
                  </a:lnTo>
                  <a:lnTo>
                    <a:pt x="20182" y="14011"/>
                  </a:lnTo>
                  <a:lnTo>
                    <a:pt x="20115" y="11042"/>
                  </a:lnTo>
                  <a:cubicBezTo>
                    <a:pt x="20915" y="11008"/>
                    <a:pt x="21583" y="10375"/>
                    <a:pt x="21583" y="9541"/>
                  </a:cubicBezTo>
                  <a:lnTo>
                    <a:pt x="21583" y="1468"/>
                  </a:lnTo>
                  <a:cubicBezTo>
                    <a:pt x="21583" y="634"/>
                    <a:pt x="20915" y="1"/>
                    <a:pt x="201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25;p53">
              <a:extLst>
                <a:ext uri="{FF2B5EF4-FFF2-40B4-BE49-F238E27FC236}">
                  <a16:creationId xmlns:a16="http://schemas.microsoft.com/office/drawing/2014/main" id="{51D6AD1E-ACC6-8095-9AC7-50B1E06CAE5B}"/>
                </a:ext>
              </a:extLst>
            </p:cNvPr>
            <p:cNvSpPr/>
            <p:nvPr/>
          </p:nvSpPr>
          <p:spPr>
            <a:xfrm>
              <a:off x="6518602" y="2421420"/>
              <a:ext cx="40955" cy="34548"/>
            </a:xfrm>
            <a:custGeom>
              <a:avLst/>
              <a:gdLst/>
              <a:ahLst/>
              <a:cxnLst/>
              <a:rect l="l" t="t" r="r" b="b"/>
              <a:pathLst>
                <a:path w="2135" h="1801" extrusionOk="0">
                  <a:moveTo>
                    <a:pt x="1206" y="0"/>
                  </a:moveTo>
                  <a:cubicBezTo>
                    <a:pt x="980" y="0"/>
                    <a:pt x="751" y="82"/>
                    <a:pt x="567" y="266"/>
                  </a:cubicBezTo>
                  <a:cubicBezTo>
                    <a:pt x="0" y="833"/>
                    <a:pt x="400" y="1801"/>
                    <a:pt x="1201" y="1801"/>
                  </a:cubicBezTo>
                  <a:cubicBezTo>
                    <a:pt x="1701" y="1801"/>
                    <a:pt x="2102" y="1400"/>
                    <a:pt x="2135" y="900"/>
                  </a:cubicBezTo>
                  <a:cubicBezTo>
                    <a:pt x="2135" y="359"/>
                    <a:pt x="1677" y="0"/>
                    <a:pt x="120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26;p53">
              <a:extLst>
                <a:ext uri="{FF2B5EF4-FFF2-40B4-BE49-F238E27FC236}">
                  <a16:creationId xmlns:a16="http://schemas.microsoft.com/office/drawing/2014/main" id="{15D314B0-717A-AA5F-C376-154BBB468A67}"/>
                </a:ext>
              </a:extLst>
            </p:cNvPr>
            <p:cNvSpPr/>
            <p:nvPr/>
          </p:nvSpPr>
          <p:spPr>
            <a:xfrm>
              <a:off x="6620979" y="2421420"/>
              <a:ext cx="40974" cy="34548"/>
            </a:xfrm>
            <a:custGeom>
              <a:avLst/>
              <a:gdLst/>
              <a:ahLst/>
              <a:cxnLst/>
              <a:rect l="l" t="t" r="r" b="b"/>
              <a:pathLst>
                <a:path w="2136" h="1801" extrusionOk="0">
                  <a:moveTo>
                    <a:pt x="1221" y="0"/>
                  </a:moveTo>
                  <a:cubicBezTo>
                    <a:pt x="995" y="0"/>
                    <a:pt x="762" y="82"/>
                    <a:pt x="567" y="266"/>
                  </a:cubicBezTo>
                  <a:cubicBezTo>
                    <a:pt x="0" y="833"/>
                    <a:pt x="434" y="1801"/>
                    <a:pt x="1234" y="1801"/>
                  </a:cubicBezTo>
                  <a:cubicBezTo>
                    <a:pt x="1735" y="1801"/>
                    <a:pt x="2135" y="1400"/>
                    <a:pt x="2135" y="900"/>
                  </a:cubicBezTo>
                  <a:cubicBezTo>
                    <a:pt x="2135" y="359"/>
                    <a:pt x="1693" y="0"/>
                    <a:pt x="122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27;p53">
              <a:extLst>
                <a:ext uri="{FF2B5EF4-FFF2-40B4-BE49-F238E27FC236}">
                  <a16:creationId xmlns:a16="http://schemas.microsoft.com/office/drawing/2014/main" id="{A2DC6EDB-1458-D7A5-B17B-2CE6028923FA}"/>
                </a:ext>
              </a:extLst>
            </p:cNvPr>
            <p:cNvSpPr/>
            <p:nvPr/>
          </p:nvSpPr>
          <p:spPr>
            <a:xfrm>
              <a:off x="6723989" y="2421420"/>
              <a:ext cx="40974" cy="34548"/>
            </a:xfrm>
            <a:custGeom>
              <a:avLst/>
              <a:gdLst/>
              <a:ahLst/>
              <a:cxnLst/>
              <a:rect l="l" t="t" r="r" b="b"/>
              <a:pathLst>
                <a:path w="2136" h="1801" extrusionOk="0">
                  <a:moveTo>
                    <a:pt x="1206" y="0"/>
                  </a:moveTo>
                  <a:cubicBezTo>
                    <a:pt x="981" y="0"/>
                    <a:pt x="751" y="82"/>
                    <a:pt x="568" y="266"/>
                  </a:cubicBezTo>
                  <a:cubicBezTo>
                    <a:pt x="1" y="833"/>
                    <a:pt x="401" y="1801"/>
                    <a:pt x="1202" y="1801"/>
                  </a:cubicBezTo>
                  <a:cubicBezTo>
                    <a:pt x="1702" y="1801"/>
                    <a:pt x="2136" y="1400"/>
                    <a:pt x="2136" y="900"/>
                  </a:cubicBezTo>
                  <a:cubicBezTo>
                    <a:pt x="2136" y="359"/>
                    <a:pt x="1678" y="0"/>
                    <a:pt x="120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2999;p46">
            <a:extLst>
              <a:ext uri="{FF2B5EF4-FFF2-40B4-BE49-F238E27FC236}">
                <a16:creationId xmlns:a16="http://schemas.microsoft.com/office/drawing/2014/main" id="{2E5DDEE0-B06E-C760-AA01-B7E08B0DE1AA}"/>
              </a:ext>
            </a:extLst>
          </p:cNvPr>
          <p:cNvSpPr txBox="1"/>
          <p:nvPr/>
        </p:nvSpPr>
        <p:spPr>
          <a:xfrm>
            <a:off x="6073559" y="4268010"/>
            <a:ext cx="2769441" cy="49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>
                <a:solidFill>
                  <a:srgbClr val="EDEDE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Referência:</a:t>
            </a:r>
          </a:p>
          <a:p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  <a:hlinkClick r:id="rId3"/>
              </a:rPr>
              <a:t>Six </a:t>
            </a:r>
            <a:r>
              <a:rPr lang="pt-BR" sz="1000" dirty="0" err="1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  <a:hlinkClick r:id="rId3"/>
              </a:rPr>
              <a:t>Advantages</a:t>
            </a:r>
            <a:r>
              <a:rPr lang="pt-BR" sz="10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  <a:hlinkClick r:id="rId3"/>
              </a:rPr>
              <a:t> of Cloud Computing</a:t>
            </a:r>
            <a:endParaRPr lang="pt-BR" sz="1000" dirty="0">
              <a:solidFill>
                <a:srgbClr val="EDEDED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  <a:sym typeface="Cairo"/>
            </a:endParaRP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sz="1000" dirty="0">
              <a:solidFill>
                <a:srgbClr val="EDEDED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  <a:sym typeface="Cair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D8C6E3-C902-3D5F-13D4-74D4B5C19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91" y="1336255"/>
            <a:ext cx="410079" cy="4100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FCD90C0-8B4E-5C79-4170-46A2CCCB6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929" y="1356603"/>
            <a:ext cx="396619" cy="3966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A4E0F5-A8C3-31AA-65A0-2881B777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573" y="1372144"/>
            <a:ext cx="362242" cy="36224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D3C9BAB0-0840-70F6-DAA8-0017760D3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14" y="3099496"/>
            <a:ext cx="376669" cy="376669"/>
          </a:xfrm>
          <a:prstGeom prst="rect">
            <a:avLst/>
          </a:prstGeom>
        </p:spPr>
      </p:pic>
      <p:pic>
        <p:nvPicPr>
          <p:cNvPr id="150" name="Imagem 149">
            <a:extLst>
              <a:ext uri="{FF2B5EF4-FFF2-40B4-BE49-F238E27FC236}">
                <a16:creationId xmlns:a16="http://schemas.microsoft.com/office/drawing/2014/main" id="{41ACEFA5-A151-B61F-F8E0-933388482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7669" y="3038355"/>
            <a:ext cx="426380" cy="426380"/>
          </a:xfrm>
          <a:prstGeom prst="rect">
            <a:avLst/>
          </a:prstGeom>
        </p:spPr>
      </p:pic>
      <p:pic>
        <p:nvPicPr>
          <p:cNvPr id="153" name="Imagem 152">
            <a:extLst>
              <a:ext uri="{FF2B5EF4-FFF2-40B4-BE49-F238E27FC236}">
                <a16:creationId xmlns:a16="http://schemas.microsoft.com/office/drawing/2014/main" id="{9096406A-1DBA-5B62-A6E0-9A1C907DAE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6419" y="3058754"/>
            <a:ext cx="390444" cy="390444"/>
          </a:xfrm>
          <a:prstGeom prst="rect">
            <a:avLst/>
          </a:prstGeom>
        </p:spPr>
      </p:pic>
      <p:sp>
        <p:nvSpPr>
          <p:cNvPr id="11" name="Google Shape;851;p44">
            <a:extLst>
              <a:ext uri="{FF2B5EF4-FFF2-40B4-BE49-F238E27FC236}">
                <a16:creationId xmlns:a16="http://schemas.microsoft.com/office/drawing/2014/main" id="{48C30EE2-90A1-0C71-3A80-60577C85B95B}"/>
              </a:ext>
            </a:extLst>
          </p:cNvPr>
          <p:cNvSpPr txBox="1">
            <a:spLocks/>
          </p:cNvSpPr>
          <p:nvPr/>
        </p:nvSpPr>
        <p:spPr>
          <a:xfrm>
            <a:off x="546298" y="1300067"/>
            <a:ext cx="506054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Font typeface="Josefin Slab SemiBold"/>
              <a:buNone/>
            </a:pPr>
            <a:r>
              <a:rPr lang="en" sz="6600" dirty="0">
                <a:ln>
                  <a:solidFill>
                    <a:sysClr val="windowText" lastClr="000000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6" name="Google Shape;851;p44">
            <a:extLst>
              <a:ext uri="{FF2B5EF4-FFF2-40B4-BE49-F238E27FC236}">
                <a16:creationId xmlns:a16="http://schemas.microsoft.com/office/drawing/2014/main" id="{844857E0-2A22-E4C8-09A0-62BAFC1E1D6A}"/>
              </a:ext>
            </a:extLst>
          </p:cNvPr>
          <p:cNvSpPr txBox="1">
            <a:spLocks/>
          </p:cNvSpPr>
          <p:nvPr/>
        </p:nvSpPr>
        <p:spPr>
          <a:xfrm>
            <a:off x="2282990" y="1300067"/>
            <a:ext cx="506054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Font typeface="Josefin Slab SemiBold"/>
              <a:buNone/>
            </a:pPr>
            <a:r>
              <a:rPr lang="en" sz="6600" dirty="0">
                <a:ln>
                  <a:solidFill>
                    <a:sysClr val="windowText" lastClr="000000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20" name="Google Shape;851;p44">
            <a:extLst>
              <a:ext uri="{FF2B5EF4-FFF2-40B4-BE49-F238E27FC236}">
                <a16:creationId xmlns:a16="http://schemas.microsoft.com/office/drawing/2014/main" id="{501847D4-99FF-4F17-C823-96B3D347FC89}"/>
              </a:ext>
            </a:extLst>
          </p:cNvPr>
          <p:cNvSpPr txBox="1">
            <a:spLocks/>
          </p:cNvSpPr>
          <p:nvPr/>
        </p:nvSpPr>
        <p:spPr>
          <a:xfrm>
            <a:off x="4019682" y="1300067"/>
            <a:ext cx="506054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Font typeface="Josefin Slab SemiBold"/>
              <a:buNone/>
            </a:pPr>
            <a:r>
              <a:rPr lang="en" sz="6600" dirty="0">
                <a:ln>
                  <a:solidFill>
                    <a:sysClr val="windowText" lastClr="000000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28" name="Google Shape;851;p44">
            <a:extLst>
              <a:ext uri="{FF2B5EF4-FFF2-40B4-BE49-F238E27FC236}">
                <a16:creationId xmlns:a16="http://schemas.microsoft.com/office/drawing/2014/main" id="{D1A8632A-6F9A-4F6F-A545-62D4C0B6E699}"/>
              </a:ext>
            </a:extLst>
          </p:cNvPr>
          <p:cNvSpPr txBox="1">
            <a:spLocks/>
          </p:cNvSpPr>
          <p:nvPr/>
        </p:nvSpPr>
        <p:spPr>
          <a:xfrm>
            <a:off x="546298" y="3013481"/>
            <a:ext cx="506054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Font typeface="Josefin Slab SemiBold"/>
              <a:buNone/>
            </a:pPr>
            <a:r>
              <a:rPr lang="en" sz="6600" dirty="0">
                <a:ln>
                  <a:solidFill>
                    <a:sysClr val="windowText" lastClr="000000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  <p:sp>
        <p:nvSpPr>
          <p:cNvPr id="32" name="Google Shape;851;p44">
            <a:extLst>
              <a:ext uri="{FF2B5EF4-FFF2-40B4-BE49-F238E27FC236}">
                <a16:creationId xmlns:a16="http://schemas.microsoft.com/office/drawing/2014/main" id="{ED576A9C-F67C-2D35-0F98-62215B9F6DFA}"/>
              </a:ext>
            </a:extLst>
          </p:cNvPr>
          <p:cNvSpPr txBox="1">
            <a:spLocks/>
          </p:cNvSpPr>
          <p:nvPr/>
        </p:nvSpPr>
        <p:spPr>
          <a:xfrm>
            <a:off x="2282990" y="3013481"/>
            <a:ext cx="506054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Font typeface="Josefin Slab SemiBold"/>
              <a:buNone/>
            </a:pPr>
            <a:r>
              <a:rPr lang="en" sz="6600" dirty="0">
                <a:ln>
                  <a:solidFill>
                    <a:sysClr val="windowText" lastClr="000000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</a:p>
        </p:txBody>
      </p:sp>
      <p:sp>
        <p:nvSpPr>
          <p:cNvPr id="36" name="Google Shape;851;p44">
            <a:extLst>
              <a:ext uri="{FF2B5EF4-FFF2-40B4-BE49-F238E27FC236}">
                <a16:creationId xmlns:a16="http://schemas.microsoft.com/office/drawing/2014/main" id="{CAD19F42-E889-4E03-3972-77C701CC4C88}"/>
              </a:ext>
            </a:extLst>
          </p:cNvPr>
          <p:cNvSpPr txBox="1">
            <a:spLocks/>
          </p:cNvSpPr>
          <p:nvPr/>
        </p:nvSpPr>
        <p:spPr>
          <a:xfrm>
            <a:off x="4019682" y="3013481"/>
            <a:ext cx="506054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Font typeface="Josefin Slab SemiBold"/>
              <a:buNone/>
            </a:pPr>
            <a:r>
              <a:rPr lang="en" sz="6600" dirty="0">
                <a:ln>
                  <a:solidFill>
                    <a:sysClr val="windowText" lastClr="000000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303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57"/>
          <p:cNvSpPr txBox="1">
            <a:spLocks noGrp="1"/>
          </p:cNvSpPr>
          <p:nvPr>
            <p:ph type="title"/>
          </p:nvPr>
        </p:nvSpPr>
        <p:spPr>
          <a:xfrm>
            <a:off x="292017" y="253590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PILARES E BENEFÍCIOS DA </a:t>
            </a:r>
            <a:r>
              <a:rPr lang="en" b="0" i="1" dirty="0">
                <a:solidFill>
                  <a:schemeClr val="dk2"/>
                </a:solidFill>
              </a:rPr>
              <a:t>CLOUD</a:t>
            </a:r>
            <a:endParaRPr b="0" i="1" dirty="0">
              <a:solidFill>
                <a:schemeClr val="dk2"/>
              </a:solidFill>
            </a:endParaRPr>
          </a:p>
        </p:txBody>
      </p:sp>
      <p:grpSp>
        <p:nvGrpSpPr>
          <p:cNvPr id="9" name="Google Shape;1878;p66">
            <a:extLst>
              <a:ext uri="{FF2B5EF4-FFF2-40B4-BE49-F238E27FC236}">
                <a16:creationId xmlns:a16="http://schemas.microsoft.com/office/drawing/2014/main" id="{AE18B3DD-044F-8F20-BB54-C891750D4359}"/>
              </a:ext>
            </a:extLst>
          </p:cNvPr>
          <p:cNvGrpSpPr/>
          <p:nvPr/>
        </p:nvGrpSpPr>
        <p:grpSpPr>
          <a:xfrm>
            <a:off x="3101481" y="1541205"/>
            <a:ext cx="2688731" cy="3871458"/>
            <a:chOff x="2949741" y="1578225"/>
            <a:chExt cx="3244516" cy="4671724"/>
          </a:xfrm>
        </p:grpSpPr>
        <p:sp>
          <p:nvSpPr>
            <p:cNvPr id="10" name="Google Shape;1879;p66">
              <a:extLst>
                <a:ext uri="{FF2B5EF4-FFF2-40B4-BE49-F238E27FC236}">
                  <a16:creationId xmlns:a16="http://schemas.microsoft.com/office/drawing/2014/main" id="{5C5DBA36-9B79-B73D-A113-03B1948641A1}"/>
                </a:ext>
              </a:extLst>
            </p:cNvPr>
            <p:cNvSpPr/>
            <p:nvPr/>
          </p:nvSpPr>
          <p:spPr>
            <a:xfrm>
              <a:off x="4378140" y="1578225"/>
              <a:ext cx="87470" cy="832469"/>
            </a:xfrm>
            <a:custGeom>
              <a:avLst/>
              <a:gdLst/>
              <a:ahLst/>
              <a:cxnLst/>
              <a:rect l="l" t="t" r="r" b="b"/>
              <a:pathLst>
                <a:path w="5205" h="49537" fill="none" extrusionOk="0">
                  <a:moveTo>
                    <a:pt x="0" y="1"/>
                  </a:moveTo>
                  <a:lnTo>
                    <a:pt x="5204" y="495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80;p66">
              <a:extLst>
                <a:ext uri="{FF2B5EF4-FFF2-40B4-BE49-F238E27FC236}">
                  <a16:creationId xmlns:a16="http://schemas.microsoft.com/office/drawing/2014/main" id="{DFACBA6E-A5CB-FB4F-1AA7-8340306D005A}"/>
                </a:ext>
              </a:extLst>
            </p:cNvPr>
            <p:cNvSpPr/>
            <p:nvPr/>
          </p:nvSpPr>
          <p:spPr>
            <a:xfrm>
              <a:off x="4418503" y="1755356"/>
              <a:ext cx="401942" cy="262376"/>
            </a:xfrm>
            <a:custGeom>
              <a:avLst/>
              <a:gdLst/>
              <a:ahLst/>
              <a:cxnLst/>
              <a:rect l="l" t="t" r="r" b="b"/>
              <a:pathLst>
                <a:path w="23918" h="15613" extrusionOk="0">
                  <a:moveTo>
                    <a:pt x="13243" y="1"/>
                  </a:moveTo>
                  <a:lnTo>
                    <a:pt x="9340" y="868"/>
                  </a:lnTo>
                  <a:lnTo>
                    <a:pt x="5804" y="7906"/>
                  </a:lnTo>
                  <a:lnTo>
                    <a:pt x="167" y="6305"/>
                  </a:lnTo>
                  <a:lnTo>
                    <a:pt x="0" y="7840"/>
                  </a:lnTo>
                  <a:lnTo>
                    <a:pt x="7005" y="10742"/>
                  </a:lnTo>
                  <a:lnTo>
                    <a:pt x="9507" y="7273"/>
                  </a:lnTo>
                  <a:lnTo>
                    <a:pt x="9507" y="13344"/>
                  </a:lnTo>
                  <a:lnTo>
                    <a:pt x="17046" y="13644"/>
                  </a:lnTo>
                  <a:lnTo>
                    <a:pt x="18580" y="6772"/>
                  </a:lnTo>
                  <a:lnTo>
                    <a:pt x="21315" y="9207"/>
                  </a:lnTo>
                  <a:lnTo>
                    <a:pt x="21315" y="15612"/>
                  </a:lnTo>
                  <a:lnTo>
                    <a:pt x="22950" y="15612"/>
                  </a:lnTo>
                  <a:lnTo>
                    <a:pt x="23917" y="7606"/>
                  </a:lnTo>
                  <a:lnTo>
                    <a:pt x="19614" y="635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81;p66">
              <a:extLst>
                <a:ext uri="{FF2B5EF4-FFF2-40B4-BE49-F238E27FC236}">
                  <a16:creationId xmlns:a16="http://schemas.microsoft.com/office/drawing/2014/main" id="{F9C18DAB-D753-5AFF-B19F-C5AA1574508F}"/>
                </a:ext>
              </a:extLst>
            </p:cNvPr>
            <p:cNvSpPr/>
            <p:nvPr/>
          </p:nvSpPr>
          <p:spPr>
            <a:xfrm>
              <a:off x="4577133" y="1819816"/>
              <a:ext cx="1126" cy="57759"/>
            </a:xfrm>
            <a:custGeom>
              <a:avLst/>
              <a:gdLst/>
              <a:ahLst/>
              <a:cxnLst/>
              <a:rect l="l" t="t" r="r" b="b"/>
              <a:pathLst>
                <a:path w="67" h="3437" fill="none" extrusionOk="0">
                  <a:moveTo>
                    <a:pt x="67" y="3437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82;p66">
              <a:extLst>
                <a:ext uri="{FF2B5EF4-FFF2-40B4-BE49-F238E27FC236}">
                  <a16:creationId xmlns:a16="http://schemas.microsoft.com/office/drawing/2014/main" id="{4B56D3B0-D780-0B47-0EC1-BDA1244B9D02}"/>
                </a:ext>
              </a:extLst>
            </p:cNvPr>
            <p:cNvSpPr/>
            <p:nvPr/>
          </p:nvSpPr>
          <p:spPr>
            <a:xfrm>
              <a:off x="4639341" y="1726772"/>
              <a:ext cx="54398" cy="81790"/>
            </a:xfrm>
            <a:custGeom>
              <a:avLst/>
              <a:gdLst/>
              <a:ahLst/>
              <a:cxnLst/>
              <a:rect l="l" t="t" r="r" b="b"/>
              <a:pathLst>
                <a:path w="3237" h="486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68" y="2269"/>
                    <a:pt x="334" y="3069"/>
                  </a:cubicBezTo>
                  <a:cubicBezTo>
                    <a:pt x="426" y="3801"/>
                    <a:pt x="824" y="4867"/>
                    <a:pt x="1146" y="4867"/>
                  </a:cubicBezTo>
                  <a:cubicBezTo>
                    <a:pt x="1177" y="4867"/>
                    <a:pt x="1206" y="4858"/>
                    <a:pt x="1235" y="4837"/>
                  </a:cubicBezTo>
                  <a:cubicBezTo>
                    <a:pt x="1535" y="4604"/>
                    <a:pt x="2669" y="2336"/>
                    <a:pt x="2669" y="2336"/>
                  </a:cubicBezTo>
                  <a:lnTo>
                    <a:pt x="3237" y="8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83;p66">
              <a:extLst>
                <a:ext uri="{FF2B5EF4-FFF2-40B4-BE49-F238E27FC236}">
                  <a16:creationId xmlns:a16="http://schemas.microsoft.com/office/drawing/2014/main" id="{4691EF35-B6F9-A658-9928-3CCCD60A9AEB}"/>
                </a:ext>
              </a:extLst>
            </p:cNvPr>
            <p:cNvSpPr/>
            <p:nvPr/>
          </p:nvSpPr>
          <p:spPr>
            <a:xfrm>
              <a:off x="4628133" y="1671269"/>
              <a:ext cx="11797" cy="38702"/>
            </a:xfrm>
            <a:custGeom>
              <a:avLst/>
              <a:gdLst/>
              <a:ahLst/>
              <a:cxnLst/>
              <a:rect l="l" t="t" r="r" b="b"/>
              <a:pathLst>
                <a:path w="702" h="2303" extrusionOk="0">
                  <a:moveTo>
                    <a:pt x="680" y="1"/>
                  </a:moveTo>
                  <a:cubicBezTo>
                    <a:pt x="562" y="1"/>
                    <a:pt x="1" y="54"/>
                    <a:pt x="1" y="1069"/>
                  </a:cubicBezTo>
                  <a:cubicBezTo>
                    <a:pt x="1" y="2236"/>
                    <a:pt x="501" y="2303"/>
                    <a:pt x="501" y="2303"/>
                  </a:cubicBezTo>
                  <a:lnTo>
                    <a:pt x="701" y="1"/>
                  </a:lnTo>
                  <a:cubicBezTo>
                    <a:pt x="701" y="1"/>
                    <a:pt x="693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4;p66">
              <a:extLst>
                <a:ext uri="{FF2B5EF4-FFF2-40B4-BE49-F238E27FC236}">
                  <a16:creationId xmlns:a16="http://schemas.microsoft.com/office/drawing/2014/main" id="{EDDABD15-3118-820F-741D-02ACEC4ABA29}"/>
                </a:ext>
              </a:extLst>
            </p:cNvPr>
            <p:cNvSpPr/>
            <p:nvPr/>
          </p:nvSpPr>
          <p:spPr>
            <a:xfrm>
              <a:off x="4706607" y="1687535"/>
              <a:ext cx="24132" cy="40937"/>
            </a:xfrm>
            <a:custGeom>
              <a:avLst/>
              <a:gdLst/>
              <a:ahLst/>
              <a:cxnLst/>
              <a:rect l="l" t="t" r="r" b="b"/>
              <a:pathLst>
                <a:path w="1436" h="2436" extrusionOk="0">
                  <a:moveTo>
                    <a:pt x="768" y="1"/>
                  </a:moveTo>
                  <a:lnTo>
                    <a:pt x="1" y="2436"/>
                  </a:lnTo>
                  <a:cubicBezTo>
                    <a:pt x="1" y="2436"/>
                    <a:pt x="1235" y="1468"/>
                    <a:pt x="1368" y="768"/>
                  </a:cubicBezTo>
                  <a:cubicBezTo>
                    <a:pt x="1435" y="368"/>
                    <a:pt x="1168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5;p66">
              <a:extLst>
                <a:ext uri="{FF2B5EF4-FFF2-40B4-BE49-F238E27FC236}">
                  <a16:creationId xmlns:a16="http://schemas.microsoft.com/office/drawing/2014/main" id="{2F70EE9B-427E-7E62-9238-16090C5C4DDC}"/>
                </a:ext>
              </a:extLst>
            </p:cNvPr>
            <p:cNvSpPr/>
            <p:nvPr/>
          </p:nvSpPr>
          <p:spPr>
            <a:xfrm>
              <a:off x="4634300" y="1631527"/>
              <a:ext cx="91957" cy="121063"/>
            </a:xfrm>
            <a:custGeom>
              <a:avLst/>
              <a:gdLst/>
              <a:ahLst/>
              <a:cxnLst/>
              <a:rect l="l" t="t" r="r" b="b"/>
              <a:pathLst>
                <a:path w="5472" h="7204" extrusionOk="0">
                  <a:moveTo>
                    <a:pt x="2430" y="1"/>
                  </a:moveTo>
                  <a:cubicBezTo>
                    <a:pt x="2000" y="1"/>
                    <a:pt x="1213" y="163"/>
                    <a:pt x="701" y="1232"/>
                  </a:cubicBezTo>
                  <a:cubicBezTo>
                    <a:pt x="1" y="2767"/>
                    <a:pt x="134" y="4635"/>
                    <a:pt x="301" y="5669"/>
                  </a:cubicBezTo>
                  <a:cubicBezTo>
                    <a:pt x="434" y="6736"/>
                    <a:pt x="1435" y="7203"/>
                    <a:pt x="2402" y="7203"/>
                  </a:cubicBezTo>
                  <a:cubicBezTo>
                    <a:pt x="3370" y="7203"/>
                    <a:pt x="4837" y="5202"/>
                    <a:pt x="5138" y="3667"/>
                  </a:cubicBezTo>
                  <a:cubicBezTo>
                    <a:pt x="5471" y="2099"/>
                    <a:pt x="5238" y="31"/>
                    <a:pt x="2736" y="31"/>
                  </a:cubicBezTo>
                  <a:cubicBezTo>
                    <a:pt x="2736" y="31"/>
                    <a:pt x="2617" y="1"/>
                    <a:pt x="2430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6;p66">
              <a:extLst>
                <a:ext uri="{FF2B5EF4-FFF2-40B4-BE49-F238E27FC236}">
                  <a16:creationId xmlns:a16="http://schemas.microsoft.com/office/drawing/2014/main" id="{F2E553D0-9B4D-55B8-38D6-FCCC1D98B3B2}"/>
                </a:ext>
              </a:extLst>
            </p:cNvPr>
            <p:cNvSpPr/>
            <p:nvPr/>
          </p:nvSpPr>
          <p:spPr>
            <a:xfrm>
              <a:off x="4394961" y="1843358"/>
              <a:ext cx="29728" cy="46550"/>
            </a:xfrm>
            <a:custGeom>
              <a:avLst/>
              <a:gdLst/>
              <a:ahLst/>
              <a:cxnLst/>
              <a:rect l="l" t="t" r="r" b="b"/>
              <a:pathLst>
                <a:path w="1769" h="2770" extrusionOk="0">
                  <a:moveTo>
                    <a:pt x="1535" y="1"/>
                  </a:moveTo>
                  <a:lnTo>
                    <a:pt x="0" y="168"/>
                  </a:lnTo>
                  <a:lnTo>
                    <a:pt x="334" y="2603"/>
                  </a:lnTo>
                  <a:lnTo>
                    <a:pt x="1768" y="2770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7;p66">
              <a:extLst>
                <a:ext uri="{FF2B5EF4-FFF2-40B4-BE49-F238E27FC236}">
                  <a16:creationId xmlns:a16="http://schemas.microsoft.com/office/drawing/2014/main" id="{DF38B8D1-7740-114B-7E2F-B1A6629C5DA0}"/>
                </a:ext>
              </a:extLst>
            </p:cNvPr>
            <p:cNvSpPr/>
            <p:nvPr/>
          </p:nvSpPr>
          <p:spPr>
            <a:xfrm>
              <a:off x="4421293" y="1843929"/>
              <a:ext cx="11797" cy="23561"/>
            </a:xfrm>
            <a:custGeom>
              <a:avLst/>
              <a:gdLst/>
              <a:ahLst/>
              <a:cxnLst/>
              <a:rect l="l" t="t" r="r" b="b"/>
              <a:pathLst>
                <a:path w="702" h="1402" extrusionOk="0">
                  <a:moveTo>
                    <a:pt x="568" y="0"/>
                  </a:moveTo>
                  <a:lnTo>
                    <a:pt x="1" y="100"/>
                  </a:lnTo>
                  <a:lnTo>
                    <a:pt x="101" y="1401"/>
                  </a:lnTo>
                  <a:lnTo>
                    <a:pt x="701" y="130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8;p66">
              <a:extLst>
                <a:ext uri="{FF2B5EF4-FFF2-40B4-BE49-F238E27FC236}">
                  <a16:creationId xmlns:a16="http://schemas.microsoft.com/office/drawing/2014/main" id="{C4EEF8C8-46FA-B0DF-C973-5CA19FBAFEF7}"/>
                </a:ext>
              </a:extLst>
            </p:cNvPr>
            <p:cNvSpPr/>
            <p:nvPr/>
          </p:nvSpPr>
          <p:spPr>
            <a:xfrm>
              <a:off x="4762111" y="2017699"/>
              <a:ext cx="42046" cy="46533"/>
            </a:xfrm>
            <a:custGeom>
              <a:avLst/>
              <a:gdLst/>
              <a:ahLst/>
              <a:cxnLst/>
              <a:rect l="l" t="t" r="r" b="b"/>
              <a:pathLst>
                <a:path w="2502" h="2769" extrusionOk="0">
                  <a:moveTo>
                    <a:pt x="867" y="0"/>
                  </a:moveTo>
                  <a:lnTo>
                    <a:pt x="0" y="1368"/>
                  </a:lnTo>
                  <a:lnTo>
                    <a:pt x="200" y="2769"/>
                  </a:lnTo>
                  <a:lnTo>
                    <a:pt x="1001" y="2669"/>
                  </a:lnTo>
                  <a:lnTo>
                    <a:pt x="2302" y="2235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9;p66">
              <a:extLst>
                <a:ext uri="{FF2B5EF4-FFF2-40B4-BE49-F238E27FC236}">
                  <a16:creationId xmlns:a16="http://schemas.microsoft.com/office/drawing/2014/main" id="{7D791B50-9B21-B0C5-0C6E-1BB796A78183}"/>
                </a:ext>
              </a:extLst>
            </p:cNvPr>
            <p:cNvSpPr/>
            <p:nvPr/>
          </p:nvSpPr>
          <p:spPr>
            <a:xfrm>
              <a:off x="4462227" y="1979571"/>
              <a:ext cx="292071" cy="382885"/>
            </a:xfrm>
            <a:custGeom>
              <a:avLst/>
              <a:gdLst/>
              <a:ahLst/>
              <a:cxnLst/>
              <a:rect l="l" t="t" r="r" b="b"/>
              <a:pathLst>
                <a:path w="17380" h="22784" extrusionOk="0">
                  <a:moveTo>
                    <a:pt x="6905" y="1"/>
                  </a:moveTo>
                  <a:lnTo>
                    <a:pt x="6338" y="2469"/>
                  </a:lnTo>
                  <a:lnTo>
                    <a:pt x="0" y="10808"/>
                  </a:lnTo>
                  <a:lnTo>
                    <a:pt x="4270" y="22784"/>
                  </a:lnTo>
                  <a:lnTo>
                    <a:pt x="5337" y="22550"/>
                  </a:lnTo>
                  <a:lnTo>
                    <a:pt x="4403" y="11109"/>
                  </a:lnTo>
                  <a:lnTo>
                    <a:pt x="9574" y="5638"/>
                  </a:lnTo>
                  <a:lnTo>
                    <a:pt x="10207" y="6038"/>
                  </a:lnTo>
                  <a:lnTo>
                    <a:pt x="10207" y="12143"/>
                  </a:lnTo>
                  <a:lnTo>
                    <a:pt x="16145" y="22150"/>
                  </a:lnTo>
                  <a:lnTo>
                    <a:pt x="17379" y="21850"/>
                  </a:lnTo>
                  <a:lnTo>
                    <a:pt x="14610" y="12209"/>
                  </a:lnTo>
                  <a:lnTo>
                    <a:pt x="14744" y="1935"/>
                  </a:lnTo>
                  <a:lnTo>
                    <a:pt x="14444" y="301"/>
                  </a:lnTo>
                  <a:lnTo>
                    <a:pt x="6905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90;p66">
              <a:extLst>
                <a:ext uri="{FF2B5EF4-FFF2-40B4-BE49-F238E27FC236}">
                  <a16:creationId xmlns:a16="http://schemas.microsoft.com/office/drawing/2014/main" id="{DC426952-8F31-54A2-D394-7D90F9C3B066}"/>
                </a:ext>
              </a:extLst>
            </p:cNvPr>
            <p:cNvSpPr/>
            <p:nvPr/>
          </p:nvSpPr>
          <p:spPr>
            <a:xfrm>
              <a:off x="4486744" y="2358500"/>
              <a:ext cx="82563" cy="49407"/>
            </a:xfrm>
            <a:custGeom>
              <a:avLst/>
              <a:gdLst/>
              <a:ahLst/>
              <a:cxnLst/>
              <a:rect l="l" t="t" r="r" b="b"/>
              <a:pathLst>
                <a:path w="4913" h="2940" extrusionOk="0">
                  <a:moveTo>
                    <a:pt x="3878" y="0"/>
                  </a:moveTo>
                  <a:lnTo>
                    <a:pt x="2811" y="234"/>
                  </a:lnTo>
                  <a:lnTo>
                    <a:pt x="1877" y="1535"/>
                  </a:lnTo>
                  <a:cubicBezTo>
                    <a:pt x="1877" y="1535"/>
                    <a:pt x="409" y="2235"/>
                    <a:pt x="176" y="2602"/>
                  </a:cubicBezTo>
                  <a:cubicBezTo>
                    <a:pt x="0" y="2902"/>
                    <a:pt x="782" y="2940"/>
                    <a:pt x="1184" y="2940"/>
                  </a:cubicBezTo>
                  <a:cubicBezTo>
                    <a:pt x="1318" y="2940"/>
                    <a:pt x="1410" y="2936"/>
                    <a:pt x="1410" y="2936"/>
                  </a:cubicBezTo>
                  <a:lnTo>
                    <a:pt x="3111" y="2769"/>
                  </a:lnTo>
                  <a:lnTo>
                    <a:pt x="4912" y="1601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91;p66">
              <a:extLst>
                <a:ext uri="{FF2B5EF4-FFF2-40B4-BE49-F238E27FC236}">
                  <a16:creationId xmlns:a16="http://schemas.microsoft.com/office/drawing/2014/main" id="{7C695A23-7066-CF56-F3F4-73471D0D6554}"/>
                </a:ext>
              </a:extLst>
            </p:cNvPr>
            <p:cNvSpPr/>
            <p:nvPr/>
          </p:nvSpPr>
          <p:spPr>
            <a:xfrm>
              <a:off x="4120300" y="1607934"/>
              <a:ext cx="276930" cy="253957"/>
            </a:xfrm>
            <a:custGeom>
              <a:avLst/>
              <a:gdLst/>
              <a:ahLst/>
              <a:cxnLst/>
              <a:rect l="l" t="t" r="r" b="b"/>
              <a:pathLst>
                <a:path w="16479" h="15112" extrusionOk="0">
                  <a:moveTo>
                    <a:pt x="15578" y="1"/>
                  </a:moveTo>
                  <a:cubicBezTo>
                    <a:pt x="15578" y="1"/>
                    <a:pt x="14811" y="1769"/>
                    <a:pt x="11608" y="2970"/>
                  </a:cubicBezTo>
                  <a:cubicBezTo>
                    <a:pt x="8406" y="4204"/>
                    <a:pt x="3770" y="4871"/>
                    <a:pt x="2535" y="7406"/>
                  </a:cubicBezTo>
                  <a:cubicBezTo>
                    <a:pt x="1334" y="9941"/>
                    <a:pt x="1334" y="9708"/>
                    <a:pt x="1101" y="11142"/>
                  </a:cubicBezTo>
                  <a:cubicBezTo>
                    <a:pt x="1001" y="11976"/>
                    <a:pt x="601" y="12743"/>
                    <a:pt x="0" y="13344"/>
                  </a:cubicBezTo>
                  <a:cubicBezTo>
                    <a:pt x="0" y="13344"/>
                    <a:pt x="73" y="13353"/>
                    <a:pt x="192" y="13353"/>
                  </a:cubicBezTo>
                  <a:cubicBezTo>
                    <a:pt x="533" y="13353"/>
                    <a:pt x="1247" y="13279"/>
                    <a:pt x="1668" y="12710"/>
                  </a:cubicBezTo>
                  <a:cubicBezTo>
                    <a:pt x="2235" y="11909"/>
                    <a:pt x="2435" y="9708"/>
                    <a:pt x="3336" y="9374"/>
                  </a:cubicBezTo>
                  <a:cubicBezTo>
                    <a:pt x="4236" y="9041"/>
                    <a:pt x="5837" y="8507"/>
                    <a:pt x="5838" y="8507"/>
                  </a:cubicBezTo>
                  <a:lnTo>
                    <a:pt x="5838" y="8507"/>
                  </a:lnTo>
                  <a:cubicBezTo>
                    <a:pt x="5838" y="8507"/>
                    <a:pt x="4303" y="9841"/>
                    <a:pt x="4170" y="10508"/>
                  </a:cubicBezTo>
                  <a:cubicBezTo>
                    <a:pt x="4070" y="11142"/>
                    <a:pt x="3970" y="12710"/>
                    <a:pt x="3736" y="13711"/>
                  </a:cubicBezTo>
                  <a:cubicBezTo>
                    <a:pt x="3636" y="14244"/>
                    <a:pt x="3369" y="14745"/>
                    <a:pt x="3002" y="15112"/>
                  </a:cubicBezTo>
                  <a:cubicBezTo>
                    <a:pt x="3002" y="15112"/>
                    <a:pt x="4437" y="15112"/>
                    <a:pt x="4870" y="14144"/>
                  </a:cubicBezTo>
                  <a:cubicBezTo>
                    <a:pt x="5304" y="13144"/>
                    <a:pt x="4870" y="11809"/>
                    <a:pt x="6305" y="10809"/>
                  </a:cubicBezTo>
                  <a:cubicBezTo>
                    <a:pt x="7011" y="10316"/>
                    <a:pt x="7742" y="10179"/>
                    <a:pt x="8592" y="10179"/>
                  </a:cubicBezTo>
                  <a:cubicBezTo>
                    <a:pt x="9469" y="10179"/>
                    <a:pt x="10473" y="10324"/>
                    <a:pt x="11709" y="10375"/>
                  </a:cubicBezTo>
                  <a:cubicBezTo>
                    <a:pt x="11791" y="10378"/>
                    <a:pt x="11873" y="10380"/>
                    <a:pt x="11954" y="10380"/>
                  </a:cubicBezTo>
                  <a:cubicBezTo>
                    <a:pt x="14298" y="10380"/>
                    <a:pt x="16479" y="9041"/>
                    <a:pt x="16479" y="9041"/>
                  </a:cubicBezTo>
                  <a:lnTo>
                    <a:pt x="1557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92;p66">
              <a:extLst>
                <a:ext uri="{FF2B5EF4-FFF2-40B4-BE49-F238E27FC236}">
                  <a16:creationId xmlns:a16="http://schemas.microsoft.com/office/drawing/2014/main" id="{2EAD7872-A8ED-64EC-409B-0C40F91E72A0}"/>
                </a:ext>
              </a:extLst>
            </p:cNvPr>
            <p:cNvSpPr/>
            <p:nvPr/>
          </p:nvSpPr>
          <p:spPr>
            <a:xfrm>
              <a:off x="4715581" y="2346721"/>
              <a:ext cx="44298" cy="64481"/>
            </a:xfrm>
            <a:custGeom>
              <a:avLst/>
              <a:gdLst/>
              <a:ahLst/>
              <a:cxnLst/>
              <a:rect l="l" t="t" r="r" b="b"/>
              <a:pathLst>
                <a:path w="2636" h="3837" extrusionOk="0">
                  <a:moveTo>
                    <a:pt x="2302" y="1"/>
                  </a:moveTo>
                  <a:lnTo>
                    <a:pt x="1068" y="301"/>
                  </a:lnTo>
                  <a:lnTo>
                    <a:pt x="0" y="3837"/>
                  </a:lnTo>
                  <a:lnTo>
                    <a:pt x="2636" y="3737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93;p66">
              <a:extLst>
                <a:ext uri="{FF2B5EF4-FFF2-40B4-BE49-F238E27FC236}">
                  <a16:creationId xmlns:a16="http://schemas.microsoft.com/office/drawing/2014/main" id="{A547A7D6-A396-7097-DB69-F26AF8CC5FF3}"/>
                </a:ext>
              </a:extLst>
            </p:cNvPr>
            <p:cNvSpPr/>
            <p:nvPr/>
          </p:nvSpPr>
          <p:spPr>
            <a:xfrm>
              <a:off x="4635426" y="1614286"/>
              <a:ext cx="103720" cy="90646"/>
            </a:xfrm>
            <a:custGeom>
              <a:avLst/>
              <a:gdLst/>
              <a:ahLst/>
              <a:cxnLst/>
              <a:rect l="l" t="t" r="r" b="b"/>
              <a:pathLst>
                <a:path w="6172" h="5394" extrusionOk="0">
                  <a:moveTo>
                    <a:pt x="2909" y="1"/>
                  </a:moveTo>
                  <a:cubicBezTo>
                    <a:pt x="2796" y="1"/>
                    <a:pt x="2683" y="8"/>
                    <a:pt x="2569" y="23"/>
                  </a:cubicBezTo>
                  <a:cubicBezTo>
                    <a:pt x="768" y="223"/>
                    <a:pt x="0" y="1124"/>
                    <a:pt x="0" y="1824"/>
                  </a:cubicBezTo>
                  <a:lnTo>
                    <a:pt x="0" y="2859"/>
                  </a:lnTo>
                  <a:lnTo>
                    <a:pt x="4637" y="2291"/>
                  </a:lnTo>
                  <a:lnTo>
                    <a:pt x="4637" y="2291"/>
                  </a:lnTo>
                  <a:cubicBezTo>
                    <a:pt x="4637" y="2292"/>
                    <a:pt x="4437" y="3059"/>
                    <a:pt x="4704" y="3259"/>
                  </a:cubicBezTo>
                  <a:cubicBezTo>
                    <a:pt x="4937" y="3459"/>
                    <a:pt x="5004" y="4360"/>
                    <a:pt x="5004" y="4360"/>
                  </a:cubicBezTo>
                  <a:lnTo>
                    <a:pt x="4804" y="5394"/>
                  </a:lnTo>
                  <a:lnTo>
                    <a:pt x="5838" y="3592"/>
                  </a:lnTo>
                  <a:cubicBezTo>
                    <a:pt x="5838" y="3592"/>
                    <a:pt x="6171" y="2158"/>
                    <a:pt x="5905" y="1724"/>
                  </a:cubicBezTo>
                  <a:cubicBezTo>
                    <a:pt x="5738" y="1424"/>
                    <a:pt x="5471" y="1257"/>
                    <a:pt x="5137" y="1191"/>
                  </a:cubicBezTo>
                  <a:cubicBezTo>
                    <a:pt x="4635" y="452"/>
                    <a:pt x="3791" y="1"/>
                    <a:pt x="290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94;p66">
              <a:extLst>
                <a:ext uri="{FF2B5EF4-FFF2-40B4-BE49-F238E27FC236}">
                  <a16:creationId xmlns:a16="http://schemas.microsoft.com/office/drawing/2014/main" id="{A178CA27-06A8-7652-C019-5F85CFA11C68}"/>
                </a:ext>
              </a:extLst>
            </p:cNvPr>
            <p:cNvSpPr/>
            <p:nvPr/>
          </p:nvSpPr>
          <p:spPr>
            <a:xfrm>
              <a:off x="3184202" y="2699301"/>
              <a:ext cx="1530936" cy="1904830"/>
            </a:xfrm>
            <a:custGeom>
              <a:avLst/>
              <a:gdLst/>
              <a:ahLst/>
              <a:cxnLst/>
              <a:rect l="l" t="t" r="r" b="b"/>
              <a:pathLst>
                <a:path w="91100" h="113349" extrusionOk="0">
                  <a:moveTo>
                    <a:pt x="71452" y="0"/>
                  </a:moveTo>
                  <a:lnTo>
                    <a:pt x="59477" y="267"/>
                  </a:lnTo>
                  <a:lnTo>
                    <a:pt x="54406" y="4804"/>
                  </a:lnTo>
                  <a:lnTo>
                    <a:pt x="43832" y="4537"/>
                  </a:lnTo>
                  <a:lnTo>
                    <a:pt x="42398" y="9707"/>
                  </a:lnTo>
                  <a:lnTo>
                    <a:pt x="39496" y="9340"/>
                  </a:lnTo>
                  <a:lnTo>
                    <a:pt x="38495" y="11142"/>
                  </a:lnTo>
                  <a:lnTo>
                    <a:pt x="33558" y="21015"/>
                  </a:lnTo>
                  <a:lnTo>
                    <a:pt x="30990" y="30889"/>
                  </a:lnTo>
                  <a:lnTo>
                    <a:pt x="21383" y="42898"/>
                  </a:lnTo>
                  <a:lnTo>
                    <a:pt x="20349" y="71185"/>
                  </a:lnTo>
                  <a:lnTo>
                    <a:pt x="4871" y="93501"/>
                  </a:lnTo>
                  <a:lnTo>
                    <a:pt x="1" y="113348"/>
                  </a:lnTo>
                  <a:lnTo>
                    <a:pt x="82927" y="113348"/>
                  </a:lnTo>
                  <a:lnTo>
                    <a:pt x="91099" y="66448"/>
                  </a:lnTo>
                  <a:lnTo>
                    <a:pt x="60244" y="38128"/>
                  </a:lnTo>
                  <a:lnTo>
                    <a:pt x="71452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5;p66">
              <a:extLst>
                <a:ext uri="{FF2B5EF4-FFF2-40B4-BE49-F238E27FC236}">
                  <a16:creationId xmlns:a16="http://schemas.microsoft.com/office/drawing/2014/main" id="{235F9F56-998C-540E-5C54-B7ABC30D272F}"/>
                </a:ext>
              </a:extLst>
            </p:cNvPr>
            <p:cNvSpPr/>
            <p:nvPr/>
          </p:nvSpPr>
          <p:spPr>
            <a:xfrm>
              <a:off x="3679163" y="2699856"/>
              <a:ext cx="2176684" cy="1904275"/>
            </a:xfrm>
            <a:custGeom>
              <a:avLst/>
              <a:gdLst/>
              <a:ahLst/>
              <a:cxnLst/>
              <a:rect l="l" t="t" r="r" b="b"/>
              <a:pathLst>
                <a:path w="129526" h="113316" extrusionOk="0">
                  <a:moveTo>
                    <a:pt x="55873" y="1"/>
                  </a:moveTo>
                  <a:lnTo>
                    <a:pt x="45866" y="24218"/>
                  </a:lnTo>
                  <a:lnTo>
                    <a:pt x="36626" y="28288"/>
                  </a:lnTo>
                  <a:lnTo>
                    <a:pt x="43131" y="37194"/>
                  </a:lnTo>
                  <a:lnTo>
                    <a:pt x="42063" y="44266"/>
                  </a:lnTo>
                  <a:lnTo>
                    <a:pt x="44265" y="55174"/>
                  </a:lnTo>
                  <a:lnTo>
                    <a:pt x="7972" y="63146"/>
                  </a:lnTo>
                  <a:cubicBezTo>
                    <a:pt x="7972" y="63146"/>
                    <a:pt x="7606" y="80558"/>
                    <a:pt x="7606" y="82026"/>
                  </a:cubicBezTo>
                  <a:cubicBezTo>
                    <a:pt x="7606" y="83460"/>
                    <a:pt x="367" y="91833"/>
                    <a:pt x="367" y="91833"/>
                  </a:cubicBezTo>
                  <a:lnTo>
                    <a:pt x="0" y="113315"/>
                  </a:lnTo>
                  <a:lnTo>
                    <a:pt x="123088" y="113315"/>
                  </a:lnTo>
                  <a:lnTo>
                    <a:pt x="112847" y="90866"/>
                  </a:lnTo>
                  <a:lnTo>
                    <a:pt x="129526" y="101974"/>
                  </a:lnTo>
                  <a:lnTo>
                    <a:pt x="129526" y="84194"/>
                  </a:lnTo>
                  <a:lnTo>
                    <a:pt x="119719" y="72586"/>
                  </a:lnTo>
                  <a:lnTo>
                    <a:pt x="121187" y="59510"/>
                  </a:lnTo>
                  <a:lnTo>
                    <a:pt x="106276" y="31223"/>
                  </a:lnTo>
                  <a:lnTo>
                    <a:pt x="105542" y="21416"/>
                  </a:lnTo>
                  <a:lnTo>
                    <a:pt x="100472" y="16713"/>
                  </a:lnTo>
                  <a:lnTo>
                    <a:pt x="74387" y="18581"/>
                  </a:lnTo>
                  <a:lnTo>
                    <a:pt x="72552" y="9441"/>
                  </a:lnTo>
                  <a:lnTo>
                    <a:pt x="5587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6;p66">
              <a:extLst>
                <a:ext uri="{FF2B5EF4-FFF2-40B4-BE49-F238E27FC236}">
                  <a16:creationId xmlns:a16="http://schemas.microsoft.com/office/drawing/2014/main" id="{CEE92982-C28D-AE7F-1F2D-41EAC76A446E}"/>
                </a:ext>
              </a:extLst>
            </p:cNvPr>
            <p:cNvSpPr/>
            <p:nvPr/>
          </p:nvSpPr>
          <p:spPr>
            <a:xfrm>
              <a:off x="5454367" y="3963295"/>
              <a:ext cx="632339" cy="640758"/>
            </a:xfrm>
            <a:custGeom>
              <a:avLst/>
              <a:gdLst/>
              <a:ahLst/>
              <a:cxnLst/>
              <a:rect l="l" t="t" r="r" b="b"/>
              <a:pathLst>
                <a:path w="37628" h="38129" extrusionOk="0">
                  <a:moveTo>
                    <a:pt x="0" y="1"/>
                  </a:moveTo>
                  <a:lnTo>
                    <a:pt x="2435" y="38128"/>
                  </a:lnTo>
                  <a:lnTo>
                    <a:pt x="37627" y="38128"/>
                  </a:lnTo>
                  <a:lnTo>
                    <a:pt x="33324" y="36227"/>
                  </a:lnTo>
                  <a:lnTo>
                    <a:pt x="27853" y="24619"/>
                  </a:lnTo>
                  <a:lnTo>
                    <a:pt x="21315" y="19915"/>
                  </a:lnTo>
                  <a:lnTo>
                    <a:pt x="18413" y="13010"/>
                  </a:lnTo>
                  <a:lnTo>
                    <a:pt x="15511" y="7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7;p66">
              <a:extLst>
                <a:ext uri="{FF2B5EF4-FFF2-40B4-BE49-F238E27FC236}">
                  <a16:creationId xmlns:a16="http://schemas.microsoft.com/office/drawing/2014/main" id="{8EE37611-6EE1-C30E-717B-B0605D2620C0}"/>
                </a:ext>
              </a:extLst>
            </p:cNvPr>
            <p:cNvSpPr/>
            <p:nvPr/>
          </p:nvSpPr>
          <p:spPr>
            <a:xfrm>
              <a:off x="3216718" y="3999172"/>
              <a:ext cx="473699" cy="604879"/>
            </a:xfrm>
            <a:custGeom>
              <a:avLst/>
              <a:gdLst/>
              <a:ahLst/>
              <a:cxnLst/>
              <a:rect l="l" t="t" r="r" b="b"/>
              <a:pathLst>
                <a:path w="28188" h="35994" extrusionOk="0">
                  <a:moveTo>
                    <a:pt x="22016" y="1"/>
                  </a:moveTo>
                  <a:lnTo>
                    <a:pt x="18414" y="3970"/>
                  </a:lnTo>
                  <a:lnTo>
                    <a:pt x="12609" y="7239"/>
                  </a:lnTo>
                  <a:lnTo>
                    <a:pt x="0" y="35993"/>
                  </a:lnTo>
                  <a:lnTo>
                    <a:pt x="8440" y="35993"/>
                  </a:lnTo>
                  <a:lnTo>
                    <a:pt x="8440" y="35960"/>
                  </a:lnTo>
                  <a:lnTo>
                    <a:pt x="27854" y="35960"/>
                  </a:lnTo>
                  <a:lnTo>
                    <a:pt x="28187" y="24652"/>
                  </a:lnTo>
                  <a:lnTo>
                    <a:pt x="26386" y="18147"/>
                  </a:lnTo>
                  <a:lnTo>
                    <a:pt x="26386" y="701"/>
                  </a:lnTo>
                  <a:lnTo>
                    <a:pt x="22016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8;p66">
              <a:extLst>
                <a:ext uri="{FF2B5EF4-FFF2-40B4-BE49-F238E27FC236}">
                  <a16:creationId xmlns:a16="http://schemas.microsoft.com/office/drawing/2014/main" id="{EFC032A8-E5A1-0272-9907-7165AEF696A3}"/>
                </a:ext>
              </a:extLst>
            </p:cNvPr>
            <p:cNvSpPr/>
            <p:nvPr/>
          </p:nvSpPr>
          <p:spPr>
            <a:xfrm>
              <a:off x="3358526" y="4304113"/>
              <a:ext cx="108779" cy="299919"/>
            </a:xfrm>
            <a:custGeom>
              <a:avLst/>
              <a:gdLst/>
              <a:ahLst/>
              <a:cxnLst/>
              <a:rect l="l" t="t" r="r" b="b"/>
              <a:pathLst>
                <a:path w="6473" h="17847" fill="none" extrusionOk="0">
                  <a:moveTo>
                    <a:pt x="1" y="17846"/>
                  </a:moveTo>
                  <a:lnTo>
                    <a:pt x="2603" y="7639"/>
                  </a:lnTo>
                  <a:lnTo>
                    <a:pt x="5038" y="6071"/>
                  </a:lnTo>
                  <a:lnTo>
                    <a:pt x="6472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9;p66">
              <a:extLst>
                <a:ext uri="{FF2B5EF4-FFF2-40B4-BE49-F238E27FC236}">
                  <a16:creationId xmlns:a16="http://schemas.microsoft.com/office/drawing/2014/main" id="{F67A2983-4AC0-743A-1FA8-133FE822B083}"/>
                </a:ext>
              </a:extLst>
            </p:cNvPr>
            <p:cNvSpPr/>
            <p:nvPr/>
          </p:nvSpPr>
          <p:spPr>
            <a:xfrm>
              <a:off x="3288471" y="4410045"/>
              <a:ext cx="68968" cy="195661"/>
            </a:xfrm>
            <a:custGeom>
              <a:avLst/>
              <a:gdLst/>
              <a:ahLst/>
              <a:cxnLst/>
              <a:rect l="l" t="t" r="r" b="b"/>
              <a:pathLst>
                <a:path w="4104" h="11643" fill="none" extrusionOk="0">
                  <a:moveTo>
                    <a:pt x="0" y="11642"/>
                  </a:moveTo>
                  <a:lnTo>
                    <a:pt x="4103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00;p66">
              <a:extLst>
                <a:ext uri="{FF2B5EF4-FFF2-40B4-BE49-F238E27FC236}">
                  <a16:creationId xmlns:a16="http://schemas.microsoft.com/office/drawing/2014/main" id="{117872ED-17E1-AC43-A46F-41D639074FE6}"/>
                </a:ext>
              </a:extLst>
            </p:cNvPr>
            <p:cNvSpPr/>
            <p:nvPr/>
          </p:nvSpPr>
          <p:spPr>
            <a:xfrm>
              <a:off x="3514366" y="4010951"/>
              <a:ext cx="176032" cy="592527"/>
            </a:xfrm>
            <a:custGeom>
              <a:avLst/>
              <a:gdLst/>
              <a:ahLst/>
              <a:cxnLst/>
              <a:rect l="l" t="t" r="r" b="b"/>
              <a:pathLst>
                <a:path w="10475" h="35259" extrusionOk="0">
                  <a:moveTo>
                    <a:pt x="8673" y="0"/>
                  </a:moveTo>
                  <a:lnTo>
                    <a:pt x="5037" y="23250"/>
                  </a:lnTo>
                  <a:lnTo>
                    <a:pt x="1768" y="24318"/>
                  </a:lnTo>
                  <a:lnTo>
                    <a:pt x="701" y="30856"/>
                  </a:lnTo>
                  <a:lnTo>
                    <a:pt x="0" y="35259"/>
                  </a:lnTo>
                  <a:lnTo>
                    <a:pt x="10141" y="35259"/>
                  </a:lnTo>
                  <a:lnTo>
                    <a:pt x="10474" y="23951"/>
                  </a:lnTo>
                  <a:lnTo>
                    <a:pt x="8673" y="17446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01;p66">
              <a:extLst>
                <a:ext uri="{FF2B5EF4-FFF2-40B4-BE49-F238E27FC236}">
                  <a16:creationId xmlns:a16="http://schemas.microsoft.com/office/drawing/2014/main" id="{DA484B30-311D-341B-3358-E01CF9843469}"/>
                </a:ext>
              </a:extLst>
            </p:cNvPr>
            <p:cNvSpPr/>
            <p:nvPr/>
          </p:nvSpPr>
          <p:spPr>
            <a:xfrm>
              <a:off x="4563673" y="3859598"/>
              <a:ext cx="336923" cy="535928"/>
            </a:xfrm>
            <a:custGeom>
              <a:avLst/>
              <a:gdLst/>
              <a:ahLst/>
              <a:cxnLst/>
              <a:rect l="l" t="t" r="r" b="b"/>
              <a:pathLst>
                <a:path w="20049" h="31891" extrusionOk="0">
                  <a:moveTo>
                    <a:pt x="5171" y="1"/>
                  </a:moveTo>
                  <a:lnTo>
                    <a:pt x="3303" y="6606"/>
                  </a:lnTo>
                  <a:lnTo>
                    <a:pt x="234" y="10809"/>
                  </a:lnTo>
                  <a:lnTo>
                    <a:pt x="1" y="26320"/>
                  </a:lnTo>
                  <a:lnTo>
                    <a:pt x="2936" y="31890"/>
                  </a:lnTo>
                  <a:cubicBezTo>
                    <a:pt x="5238" y="31890"/>
                    <a:pt x="7506" y="31724"/>
                    <a:pt x="9808" y="31390"/>
                  </a:cubicBezTo>
                  <a:cubicBezTo>
                    <a:pt x="11842" y="31090"/>
                    <a:pt x="13877" y="30556"/>
                    <a:pt x="15812" y="29755"/>
                  </a:cubicBezTo>
                  <a:cubicBezTo>
                    <a:pt x="17313" y="29122"/>
                    <a:pt x="18681" y="28121"/>
                    <a:pt x="19715" y="26820"/>
                  </a:cubicBezTo>
                  <a:cubicBezTo>
                    <a:pt x="19848" y="26653"/>
                    <a:pt x="19948" y="26486"/>
                    <a:pt x="20048" y="26320"/>
                  </a:cubicBezTo>
                  <a:lnTo>
                    <a:pt x="17180" y="13410"/>
                  </a:lnTo>
                  <a:lnTo>
                    <a:pt x="11542" y="8474"/>
                  </a:lnTo>
                  <a:lnTo>
                    <a:pt x="10608" y="423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02;p66">
              <a:extLst>
                <a:ext uri="{FF2B5EF4-FFF2-40B4-BE49-F238E27FC236}">
                  <a16:creationId xmlns:a16="http://schemas.microsoft.com/office/drawing/2014/main" id="{216CA9CA-222B-ACF3-0E71-F8E4D21EE1DF}"/>
                </a:ext>
              </a:extLst>
            </p:cNvPr>
            <p:cNvSpPr/>
            <p:nvPr/>
          </p:nvSpPr>
          <p:spPr>
            <a:xfrm>
              <a:off x="4786208" y="4140426"/>
              <a:ext cx="49339" cy="199576"/>
            </a:xfrm>
            <a:custGeom>
              <a:avLst/>
              <a:gdLst/>
              <a:ahLst/>
              <a:cxnLst/>
              <a:rect l="l" t="t" r="r" b="b"/>
              <a:pathLst>
                <a:path w="2936" h="11876" fill="none" extrusionOk="0">
                  <a:moveTo>
                    <a:pt x="0" y="1"/>
                  </a:moveTo>
                  <a:lnTo>
                    <a:pt x="901" y="5104"/>
                  </a:lnTo>
                  <a:lnTo>
                    <a:pt x="2602" y="5438"/>
                  </a:lnTo>
                  <a:lnTo>
                    <a:pt x="2235" y="9674"/>
                  </a:lnTo>
                  <a:lnTo>
                    <a:pt x="2936" y="11876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03;p66">
              <a:extLst>
                <a:ext uri="{FF2B5EF4-FFF2-40B4-BE49-F238E27FC236}">
                  <a16:creationId xmlns:a16="http://schemas.microsoft.com/office/drawing/2014/main" id="{2875F41C-BB5C-FC9D-B93E-0CDC9BA162DC}"/>
                </a:ext>
              </a:extLst>
            </p:cNvPr>
            <p:cNvSpPr/>
            <p:nvPr/>
          </p:nvSpPr>
          <p:spPr>
            <a:xfrm>
              <a:off x="4775554" y="4081007"/>
              <a:ext cx="5058" cy="28619"/>
            </a:xfrm>
            <a:custGeom>
              <a:avLst/>
              <a:gdLst/>
              <a:ahLst/>
              <a:cxnLst/>
              <a:rect l="l" t="t" r="r" b="b"/>
              <a:pathLst>
                <a:path w="301" h="1703" fill="none" extrusionOk="0">
                  <a:moveTo>
                    <a:pt x="1" y="1"/>
                  </a:moveTo>
                  <a:lnTo>
                    <a:pt x="301" y="1702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04;p66">
              <a:extLst>
                <a:ext uri="{FF2B5EF4-FFF2-40B4-BE49-F238E27FC236}">
                  <a16:creationId xmlns:a16="http://schemas.microsoft.com/office/drawing/2014/main" id="{07013AB7-CA40-77E0-CBB0-7B6FBFEADC1E}"/>
                </a:ext>
              </a:extLst>
            </p:cNvPr>
            <p:cNvSpPr/>
            <p:nvPr/>
          </p:nvSpPr>
          <p:spPr>
            <a:xfrm>
              <a:off x="4681385" y="3898835"/>
              <a:ext cx="23006" cy="233220"/>
            </a:xfrm>
            <a:custGeom>
              <a:avLst/>
              <a:gdLst/>
              <a:ahLst/>
              <a:cxnLst/>
              <a:rect l="l" t="t" r="r" b="b"/>
              <a:pathLst>
                <a:path w="1369" h="13878" fill="none" extrusionOk="0">
                  <a:moveTo>
                    <a:pt x="1" y="1"/>
                  </a:moveTo>
                  <a:lnTo>
                    <a:pt x="1368" y="13877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05;p66">
              <a:extLst>
                <a:ext uri="{FF2B5EF4-FFF2-40B4-BE49-F238E27FC236}">
                  <a16:creationId xmlns:a16="http://schemas.microsoft.com/office/drawing/2014/main" id="{015EB36E-F9C4-8DE9-A314-7DFDF127C21A}"/>
                </a:ext>
              </a:extLst>
            </p:cNvPr>
            <p:cNvSpPr/>
            <p:nvPr/>
          </p:nvSpPr>
          <p:spPr>
            <a:xfrm>
              <a:off x="4317041" y="3860169"/>
              <a:ext cx="338033" cy="535911"/>
            </a:xfrm>
            <a:custGeom>
              <a:avLst/>
              <a:gdLst/>
              <a:ahLst/>
              <a:cxnLst/>
              <a:rect l="l" t="t" r="r" b="b"/>
              <a:pathLst>
                <a:path w="20115" h="31890" extrusionOk="0">
                  <a:moveTo>
                    <a:pt x="19881" y="0"/>
                  </a:moveTo>
                  <a:lnTo>
                    <a:pt x="17046" y="5171"/>
                  </a:lnTo>
                  <a:lnTo>
                    <a:pt x="13310" y="8440"/>
                  </a:lnTo>
                  <a:lnTo>
                    <a:pt x="10942" y="15244"/>
                  </a:lnTo>
                  <a:lnTo>
                    <a:pt x="7206" y="19714"/>
                  </a:lnTo>
                  <a:lnTo>
                    <a:pt x="6272" y="24418"/>
                  </a:lnTo>
                  <a:lnTo>
                    <a:pt x="1802" y="28154"/>
                  </a:lnTo>
                  <a:lnTo>
                    <a:pt x="1" y="30055"/>
                  </a:lnTo>
                  <a:cubicBezTo>
                    <a:pt x="1702" y="30422"/>
                    <a:pt x="3403" y="30722"/>
                    <a:pt x="5138" y="30989"/>
                  </a:cubicBezTo>
                  <a:cubicBezTo>
                    <a:pt x="9040" y="31589"/>
                    <a:pt x="12976" y="31890"/>
                    <a:pt x="16913" y="31890"/>
                  </a:cubicBezTo>
                  <a:cubicBezTo>
                    <a:pt x="17713" y="31890"/>
                    <a:pt x="18480" y="31856"/>
                    <a:pt x="19248" y="31823"/>
                  </a:cubicBezTo>
                  <a:lnTo>
                    <a:pt x="19181" y="27453"/>
                  </a:lnTo>
                  <a:lnTo>
                    <a:pt x="17747" y="25585"/>
                  </a:lnTo>
                  <a:lnTo>
                    <a:pt x="17747" y="12209"/>
                  </a:lnTo>
                  <a:lnTo>
                    <a:pt x="20115" y="9841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06;p66">
              <a:extLst>
                <a:ext uri="{FF2B5EF4-FFF2-40B4-BE49-F238E27FC236}">
                  <a16:creationId xmlns:a16="http://schemas.microsoft.com/office/drawing/2014/main" id="{47E929AE-64F8-D3E4-BAFF-85A8732F0DAB}"/>
                </a:ext>
              </a:extLst>
            </p:cNvPr>
            <p:cNvSpPr/>
            <p:nvPr/>
          </p:nvSpPr>
          <p:spPr>
            <a:xfrm>
              <a:off x="5038452" y="3986837"/>
              <a:ext cx="836939" cy="617214"/>
            </a:xfrm>
            <a:custGeom>
              <a:avLst/>
              <a:gdLst/>
              <a:ahLst/>
              <a:cxnLst/>
              <a:rect l="l" t="t" r="r" b="b"/>
              <a:pathLst>
                <a:path w="49803" h="36728" extrusionOk="0">
                  <a:moveTo>
                    <a:pt x="8706" y="1"/>
                  </a:moveTo>
                  <a:lnTo>
                    <a:pt x="6538" y="2169"/>
                  </a:lnTo>
                  <a:lnTo>
                    <a:pt x="7973" y="14878"/>
                  </a:lnTo>
                  <a:lnTo>
                    <a:pt x="2535" y="23951"/>
                  </a:lnTo>
                  <a:lnTo>
                    <a:pt x="2535" y="29756"/>
                  </a:lnTo>
                  <a:lnTo>
                    <a:pt x="0" y="36294"/>
                  </a:lnTo>
                  <a:lnTo>
                    <a:pt x="12276" y="36727"/>
                  </a:lnTo>
                  <a:lnTo>
                    <a:pt x="30122" y="36727"/>
                  </a:lnTo>
                  <a:lnTo>
                    <a:pt x="49802" y="36694"/>
                  </a:lnTo>
                  <a:lnTo>
                    <a:pt x="24318" y="21416"/>
                  </a:lnTo>
                  <a:lnTo>
                    <a:pt x="18146" y="6539"/>
                  </a:lnTo>
                  <a:lnTo>
                    <a:pt x="13043" y="5805"/>
                  </a:lnTo>
                  <a:lnTo>
                    <a:pt x="8706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07;p66">
              <a:extLst>
                <a:ext uri="{FF2B5EF4-FFF2-40B4-BE49-F238E27FC236}">
                  <a16:creationId xmlns:a16="http://schemas.microsoft.com/office/drawing/2014/main" id="{88C2F4B3-FC8E-76B7-F6FA-080F9529DC92}"/>
                </a:ext>
              </a:extLst>
            </p:cNvPr>
            <p:cNvSpPr/>
            <p:nvPr/>
          </p:nvSpPr>
          <p:spPr>
            <a:xfrm>
              <a:off x="5362987" y="4364086"/>
              <a:ext cx="174369" cy="239370"/>
            </a:xfrm>
            <a:custGeom>
              <a:avLst/>
              <a:gdLst/>
              <a:ahLst/>
              <a:cxnLst/>
              <a:rect l="l" t="t" r="r" b="b"/>
              <a:pathLst>
                <a:path w="10376" h="14244" extrusionOk="0">
                  <a:moveTo>
                    <a:pt x="1068" y="0"/>
                  </a:moveTo>
                  <a:lnTo>
                    <a:pt x="1469" y="6005"/>
                  </a:lnTo>
                  <a:lnTo>
                    <a:pt x="1" y="9073"/>
                  </a:lnTo>
                  <a:lnTo>
                    <a:pt x="935" y="14244"/>
                  </a:lnTo>
                  <a:lnTo>
                    <a:pt x="10375" y="14244"/>
                  </a:lnTo>
                  <a:lnTo>
                    <a:pt x="2269" y="1201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08;p66">
              <a:extLst>
                <a:ext uri="{FF2B5EF4-FFF2-40B4-BE49-F238E27FC236}">
                  <a16:creationId xmlns:a16="http://schemas.microsoft.com/office/drawing/2014/main" id="{8F2947D4-FDEB-902B-73FA-277111C281FA}"/>
                </a:ext>
              </a:extLst>
            </p:cNvPr>
            <p:cNvSpPr/>
            <p:nvPr/>
          </p:nvSpPr>
          <p:spPr>
            <a:xfrm>
              <a:off x="5035091" y="4023285"/>
              <a:ext cx="210785" cy="581319"/>
            </a:xfrm>
            <a:custGeom>
              <a:avLst/>
              <a:gdLst/>
              <a:ahLst/>
              <a:cxnLst/>
              <a:rect l="l" t="t" r="r" b="b"/>
              <a:pathLst>
                <a:path w="12543" h="34592" extrusionOk="0">
                  <a:moveTo>
                    <a:pt x="6738" y="0"/>
                  </a:moveTo>
                  <a:lnTo>
                    <a:pt x="8173" y="12709"/>
                  </a:lnTo>
                  <a:lnTo>
                    <a:pt x="2735" y="21782"/>
                  </a:lnTo>
                  <a:lnTo>
                    <a:pt x="2735" y="27587"/>
                  </a:lnTo>
                  <a:lnTo>
                    <a:pt x="0" y="34458"/>
                  </a:lnTo>
                  <a:lnTo>
                    <a:pt x="10374" y="34592"/>
                  </a:lnTo>
                  <a:lnTo>
                    <a:pt x="10374" y="34592"/>
                  </a:lnTo>
                  <a:lnTo>
                    <a:pt x="8173" y="22149"/>
                  </a:lnTo>
                  <a:lnTo>
                    <a:pt x="12542" y="18146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09;p66">
              <a:extLst>
                <a:ext uri="{FF2B5EF4-FFF2-40B4-BE49-F238E27FC236}">
                  <a16:creationId xmlns:a16="http://schemas.microsoft.com/office/drawing/2014/main" id="{615613AC-A540-91E0-78DC-88BF6769F3DE}"/>
                </a:ext>
              </a:extLst>
            </p:cNvPr>
            <p:cNvSpPr/>
            <p:nvPr/>
          </p:nvSpPr>
          <p:spPr>
            <a:xfrm>
              <a:off x="5257609" y="4084384"/>
              <a:ext cx="116055" cy="207424"/>
            </a:xfrm>
            <a:custGeom>
              <a:avLst/>
              <a:gdLst/>
              <a:ahLst/>
              <a:cxnLst/>
              <a:rect l="l" t="t" r="r" b="b"/>
              <a:pathLst>
                <a:path w="6906" h="12343" fill="none" extrusionOk="0">
                  <a:moveTo>
                    <a:pt x="1" y="0"/>
                  </a:moveTo>
                  <a:lnTo>
                    <a:pt x="3837" y="8106"/>
                  </a:lnTo>
                  <a:lnTo>
                    <a:pt x="5538" y="8273"/>
                  </a:lnTo>
                  <a:lnTo>
                    <a:pt x="6906" y="12342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10;p66">
              <a:extLst>
                <a:ext uri="{FF2B5EF4-FFF2-40B4-BE49-F238E27FC236}">
                  <a16:creationId xmlns:a16="http://schemas.microsoft.com/office/drawing/2014/main" id="{C12B7FCB-5930-94AE-595B-F3F98470E187}"/>
                </a:ext>
              </a:extLst>
            </p:cNvPr>
            <p:cNvSpPr/>
            <p:nvPr/>
          </p:nvSpPr>
          <p:spPr>
            <a:xfrm>
              <a:off x="5300779" y="4495813"/>
              <a:ext cx="10100" cy="31963"/>
            </a:xfrm>
            <a:custGeom>
              <a:avLst/>
              <a:gdLst/>
              <a:ahLst/>
              <a:cxnLst/>
              <a:rect l="l" t="t" r="r" b="b"/>
              <a:pathLst>
                <a:path w="601" h="1902" fill="none" extrusionOk="0">
                  <a:moveTo>
                    <a:pt x="0" y="0"/>
                  </a:moveTo>
                  <a:lnTo>
                    <a:pt x="601" y="1902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11;p66">
              <a:extLst>
                <a:ext uri="{FF2B5EF4-FFF2-40B4-BE49-F238E27FC236}">
                  <a16:creationId xmlns:a16="http://schemas.microsoft.com/office/drawing/2014/main" id="{6F919725-EA0F-0CE0-EAAB-01921C24BC72}"/>
                </a:ext>
              </a:extLst>
            </p:cNvPr>
            <p:cNvSpPr/>
            <p:nvPr/>
          </p:nvSpPr>
          <p:spPr>
            <a:xfrm>
              <a:off x="5262667" y="4248610"/>
              <a:ext cx="53826" cy="224246"/>
            </a:xfrm>
            <a:custGeom>
              <a:avLst/>
              <a:gdLst/>
              <a:ahLst/>
              <a:cxnLst/>
              <a:rect l="l" t="t" r="r" b="b"/>
              <a:pathLst>
                <a:path w="3203" h="13344" fill="none" extrusionOk="0">
                  <a:moveTo>
                    <a:pt x="0" y="1"/>
                  </a:moveTo>
                  <a:lnTo>
                    <a:pt x="1168" y="4604"/>
                  </a:lnTo>
                  <a:lnTo>
                    <a:pt x="3202" y="7973"/>
                  </a:lnTo>
                  <a:lnTo>
                    <a:pt x="834" y="10008"/>
                  </a:lnTo>
                  <a:lnTo>
                    <a:pt x="1868" y="13344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12;p66">
              <a:extLst>
                <a:ext uri="{FF2B5EF4-FFF2-40B4-BE49-F238E27FC236}">
                  <a16:creationId xmlns:a16="http://schemas.microsoft.com/office/drawing/2014/main" id="{83F3D597-EFC0-5288-6119-30A0D4344C87}"/>
                </a:ext>
              </a:extLst>
            </p:cNvPr>
            <p:cNvSpPr/>
            <p:nvPr/>
          </p:nvSpPr>
          <p:spPr>
            <a:xfrm>
              <a:off x="4301346" y="2381471"/>
              <a:ext cx="147447" cy="459684"/>
            </a:xfrm>
            <a:custGeom>
              <a:avLst/>
              <a:gdLst/>
              <a:ahLst/>
              <a:cxnLst/>
              <a:rect l="l" t="t" r="r" b="b"/>
              <a:pathLst>
                <a:path w="8774" h="27354" extrusionOk="0">
                  <a:moveTo>
                    <a:pt x="8440" y="1"/>
                  </a:moveTo>
                  <a:lnTo>
                    <a:pt x="1" y="10275"/>
                  </a:lnTo>
                  <a:lnTo>
                    <a:pt x="267" y="27354"/>
                  </a:lnTo>
                  <a:lnTo>
                    <a:pt x="8773" y="18047"/>
                  </a:lnTo>
                  <a:lnTo>
                    <a:pt x="844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13;p66">
              <a:extLst>
                <a:ext uri="{FF2B5EF4-FFF2-40B4-BE49-F238E27FC236}">
                  <a16:creationId xmlns:a16="http://schemas.microsoft.com/office/drawing/2014/main" id="{E851644E-7DF5-2C75-D494-C0FFB131CDA5}"/>
                </a:ext>
              </a:extLst>
            </p:cNvPr>
            <p:cNvSpPr/>
            <p:nvPr/>
          </p:nvSpPr>
          <p:spPr>
            <a:xfrm>
              <a:off x="4349557" y="3126844"/>
              <a:ext cx="966422" cy="260830"/>
            </a:xfrm>
            <a:custGeom>
              <a:avLst/>
              <a:gdLst/>
              <a:ahLst/>
              <a:cxnLst/>
              <a:rect l="l" t="t" r="r" b="b"/>
              <a:pathLst>
                <a:path w="57508" h="15521" extrusionOk="0">
                  <a:moveTo>
                    <a:pt x="21782" y="1"/>
                  </a:moveTo>
                  <a:cubicBezTo>
                    <a:pt x="20393" y="1"/>
                    <a:pt x="19003" y="70"/>
                    <a:pt x="17613" y="209"/>
                  </a:cubicBezTo>
                  <a:cubicBezTo>
                    <a:pt x="16279" y="309"/>
                    <a:pt x="14978" y="543"/>
                    <a:pt x="13677" y="843"/>
                  </a:cubicBezTo>
                  <a:cubicBezTo>
                    <a:pt x="12676" y="1110"/>
                    <a:pt x="11709" y="1443"/>
                    <a:pt x="10775" y="1877"/>
                  </a:cubicBezTo>
                  <a:cubicBezTo>
                    <a:pt x="10041" y="2244"/>
                    <a:pt x="9340" y="2711"/>
                    <a:pt x="8706" y="3245"/>
                  </a:cubicBezTo>
                  <a:lnTo>
                    <a:pt x="0" y="10917"/>
                  </a:lnTo>
                  <a:cubicBezTo>
                    <a:pt x="601" y="10416"/>
                    <a:pt x="1268" y="9983"/>
                    <a:pt x="1968" y="9616"/>
                  </a:cubicBezTo>
                  <a:cubicBezTo>
                    <a:pt x="2869" y="9216"/>
                    <a:pt x="3803" y="8882"/>
                    <a:pt x="4737" y="8648"/>
                  </a:cubicBezTo>
                  <a:cubicBezTo>
                    <a:pt x="5971" y="8348"/>
                    <a:pt x="7205" y="8115"/>
                    <a:pt x="8440" y="8015"/>
                  </a:cubicBezTo>
                  <a:cubicBezTo>
                    <a:pt x="10041" y="7848"/>
                    <a:pt x="11609" y="7815"/>
                    <a:pt x="13210" y="7815"/>
                  </a:cubicBezTo>
                  <a:cubicBezTo>
                    <a:pt x="17012" y="7881"/>
                    <a:pt x="20848" y="8181"/>
                    <a:pt x="24618" y="8815"/>
                  </a:cubicBezTo>
                  <a:cubicBezTo>
                    <a:pt x="27753" y="9316"/>
                    <a:pt x="30822" y="10016"/>
                    <a:pt x="33891" y="10950"/>
                  </a:cubicBezTo>
                  <a:cubicBezTo>
                    <a:pt x="36626" y="11784"/>
                    <a:pt x="39028" y="12618"/>
                    <a:pt x="41063" y="13452"/>
                  </a:cubicBezTo>
                  <a:cubicBezTo>
                    <a:pt x="43131" y="14252"/>
                    <a:pt x="44832" y="14986"/>
                    <a:pt x="46233" y="15520"/>
                  </a:cubicBezTo>
                  <a:lnTo>
                    <a:pt x="57508" y="8215"/>
                  </a:lnTo>
                  <a:cubicBezTo>
                    <a:pt x="56040" y="7614"/>
                    <a:pt x="54239" y="6847"/>
                    <a:pt x="52071" y="5980"/>
                  </a:cubicBezTo>
                  <a:cubicBezTo>
                    <a:pt x="49869" y="5146"/>
                    <a:pt x="47367" y="4212"/>
                    <a:pt x="44465" y="3345"/>
                  </a:cubicBezTo>
                  <a:cubicBezTo>
                    <a:pt x="41263" y="2377"/>
                    <a:pt x="37961" y="1643"/>
                    <a:pt x="34658" y="1076"/>
                  </a:cubicBezTo>
                  <a:cubicBezTo>
                    <a:pt x="30689" y="443"/>
                    <a:pt x="26653" y="76"/>
                    <a:pt x="22616" y="9"/>
                  </a:cubicBezTo>
                  <a:cubicBezTo>
                    <a:pt x="22338" y="3"/>
                    <a:pt x="22060" y="1"/>
                    <a:pt x="2178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14;p66">
              <a:extLst>
                <a:ext uri="{FF2B5EF4-FFF2-40B4-BE49-F238E27FC236}">
                  <a16:creationId xmlns:a16="http://schemas.microsoft.com/office/drawing/2014/main" id="{5AA69250-7615-084C-2DFB-B1ACE86A97FB}"/>
                </a:ext>
              </a:extLst>
            </p:cNvPr>
            <p:cNvSpPr/>
            <p:nvPr/>
          </p:nvSpPr>
          <p:spPr>
            <a:xfrm>
              <a:off x="3677482" y="2957141"/>
              <a:ext cx="1240545" cy="1470958"/>
            </a:xfrm>
            <a:custGeom>
              <a:avLst/>
              <a:gdLst/>
              <a:ahLst/>
              <a:cxnLst/>
              <a:rect l="l" t="t" r="r" b="b"/>
              <a:pathLst>
                <a:path w="73820" h="87531" extrusionOk="0">
                  <a:moveTo>
                    <a:pt x="13910" y="1"/>
                  </a:moveTo>
                  <a:cubicBezTo>
                    <a:pt x="13783" y="156"/>
                    <a:pt x="13658" y="312"/>
                    <a:pt x="13535" y="470"/>
                  </a:cubicBezTo>
                  <a:lnTo>
                    <a:pt x="13535" y="470"/>
                  </a:lnTo>
                  <a:lnTo>
                    <a:pt x="13910" y="1"/>
                  </a:lnTo>
                  <a:close/>
                  <a:moveTo>
                    <a:pt x="13535" y="470"/>
                  </a:moveTo>
                  <a:lnTo>
                    <a:pt x="7138" y="8473"/>
                  </a:lnTo>
                  <a:cubicBezTo>
                    <a:pt x="5971" y="9941"/>
                    <a:pt x="4937" y="11509"/>
                    <a:pt x="4036" y="13143"/>
                  </a:cubicBezTo>
                  <a:cubicBezTo>
                    <a:pt x="3136" y="14778"/>
                    <a:pt x="2368" y="16513"/>
                    <a:pt x="1801" y="18280"/>
                  </a:cubicBezTo>
                  <a:cubicBezTo>
                    <a:pt x="1201" y="20115"/>
                    <a:pt x="734" y="21983"/>
                    <a:pt x="467" y="23851"/>
                  </a:cubicBezTo>
                  <a:cubicBezTo>
                    <a:pt x="167" y="25819"/>
                    <a:pt x="0" y="27821"/>
                    <a:pt x="33" y="29822"/>
                  </a:cubicBezTo>
                  <a:cubicBezTo>
                    <a:pt x="33" y="34692"/>
                    <a:pt x="1168" y="39529"/>
                    <a:pt x="3369" y="43932"/>
                  </a:cubicBezTo>
                  <a:cubicBezTo>
                    <a:pt x="5537" y="48035"/>
                    <a:pt x="8573" y="51638"/>
                    <a:pt x="12242" y="54506"/>
                  </a:cubicBezTo>
                  <a:cubicBezTo>
                    <a:pt x="16245" y="57642"/>
                    <a:pt x="20648" y="60210"/>
                    <a:pt x="25351" y="62112"/>
                  </a:cubicBezTo>
                  <a:cubicBezTo>
                    <a:pt x="30522" y="64280"/>
                    <a:pt x="35892" y="65981"/>
                    <a:pt x="41396" y="67282"/>
                  </a:cubicBezTo>
                  <a:cubicBezTo>
                    <a:pt x="45399" y="68250"/>
                    <a:pt x="48835" y="69184"/>
                    <a:pt x="51670" y="70151"/>
                  </a:cubicBezTo>
                  <a:cubicBezTo>
                    <a:pt x="54039" y="70885"/>
                    <a:pt x="56340" y="71885"/>
                    <a:pt x="58542" y="73086"/>
                  </a:cubicBezTo>
                  <a:cubicBezTo>
                    <a:pt x="60043" y="73887"/>
                    <a:pt x="61377" y="75021"/>
                    <a:pt x="62411" y="76389"/>
                  </a:cubicBezTo>
                  <a:cubicBezTo>
                    <a:pt x="63212" y="77556"/>
                    <a:pt x="63645" y="78924"/>
                    <a:pt x="63645" y="80358"/>
                  </a:cubicBezTo>
                  <a:cubicBezTo>
                    <a:pt x="63679" y="81159"/>
                    <a:pt x="63545" y="81993"/>
                    <a:pt x="63312" y="82760"/>
                  </a:cubicBezTo>
                  <a:cubicBezTo>
                    <a:pt x="63045" y="83494"/>
                    <a:pt x="62645" y="84161"/>
                    <a:pt x="62178" y="84728"/>
                  </a:cubicBezTo>
                  <a:cubicBezTo>
                    <a:pt x="61644" y="85362"/>
                    <a:pt x="61010" y="85896"/>
                    <a:pt x="60343" y="86329"/>
                  </a:cubicBezTo>
                  <a:cubicBezTo>
                    <a:pt x="59772" y="86702"/>
                    <a:pt x="59163" y="87019"/>
                    <a:pt x="58532" y="87280"/>
                  </a:cubicBezTo>
                  <a:lnTo>
                    <a:pt x="58532" y="87280"/>
                  </a:lnTo>
                  <a:lnTo>
                    <a:pt x="67715" y="83794"/>
                  </a:lnTo>
                  <a:cubicBezTo>
                    <a:pt x="68616" y="83460"/>
                    <a:pt x="69483" y="82993"/>
                    <a:pt x="70284" y="82493"/>
                  </a:cubicBezTo>
                  <a:cubicBezTo>
                    <a:pt x="71017" y="82026"/>
                    <a:pt x="71651" y="81459"/>
                    <a:pt x="72218" y="80825"/>
                  </a:cubicBezTo>
                  <a:cubicBezTo>
                    <a:pt x="72752" y="80191"/>
                    <a:pt x="73152" y="79491"/>
                    <a:pt x="73419" y="78724"/>
                  </a:cubicBezTo>
                  <a:cubicBezTo>
                    <a:pt x="73686" y="77923"/>
                    <a:pt x="73819" y="77056"/>
                    <a:pt x="73786" y="76189"/>
                  </a:cubicBezTo>
                  <a:cubicBezTo>
                    <a:pt x="73786" y="74687"/>
                    <a:pt x="73319" y="73220"/>
                    <a:pt x="72452" y="71986"/>
                  </a:cubicBezTo>
                  <a:cubicBezTo>
                    <a:pt x="71551" y="70718"/>
                    <a:pt x="70217" y="69550"/>
                    <a:pt x="68349" y="68483"/>
                  </a:cubicBezTo>
                  <a:cubicBezTo>
                    <a:pt x="66047" y="67182"/>
                    <a:pt x="63612" y="66148"/>
                    <a:pt x="61110" y="65347"/>
                  </a:cubicBezTo>
                  <a:cubicBezTo>
                    <a:pt x="58108" y="64347"/>
                    <a:pt x="54506" y="63346"/>
                    <a:pt x="50236" y="62279"/>
                  </a:cubicBezTo>
                  <a:cubicBezTo>
                    <a:pt x="44432" y="60944"/>
                    <a:pt x="38761" y="59110"/>
                    <a:pt x="33257" y="56808"/>
                  </a:cubicBezTo>
                  <a:cubicBezTo>
                    <a:pt x="28020" y="54606"/>
                    <a:pt x="23317" y="51938"/>
                    <a:pt x="19381" y="48769"/>
                  </a:cubicBezTo>
                  <a:cubicBezTo>
                    <a:pt x="15478" y="45700"/>
                    <a:pt x="12275" y="41897"/>
                    <a:pt x="9974" y="37528"/>
                  </a:cubicBezTo>
                  <a:cubicBezTo>
                    <a:pt x="7639" y="32891"/>
                    <a:pt x="6405" y="27754"/>
                    <a:pt x="6405" y="22584"/>
                  </a:cubicBezTo>
                  <a:cubicBezTo>
                    <a:pt x="6371" y="20449"/>
                    <a:pt x="6505" y="18347"/>
                    <a:pt x="6838" y="16279"/>
                  </a:cubicBezTo>
                  <a:cubicBezTo>
                    <a:pt x="7138" y="14278"/>
                    <a:pt x="7605" y="12310"/>
                    <a:pt x="8239" y="10375"/>
                  </a:cubicBezTo>
                  <a:cubicBezTo>
                    <a:pt x="9443" y="6796"/>
                    <a:pt x="11217" y="3428"/>
                    <a:pt x="13535" y="470"/>
                  </a:cubicBezTo>
                  <a:close/>
                  <a:moveTo>
                    <a:pt x="58532" y="87280"/>
                  </a:moveTo>
                  <a:lnTo>
                    <a:pt x="57875" y="87530"/>
                  </a:lnTo>
                  <a:cubicBezTo>
                    <a:pt x="58096" y="87453"/>
                    <a:pt x="58315" y="87370"/>
                    <a:pt x="58532" y="8728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15;p66">
              <a:extLst>
                <a:ext uri="{FF2B5EF4-FFF2-40B4-BE49-F238E27FC236}">
                  <a16:creationId xmlns:a16="http://schemas.microsoft.com/office/drawing/2014/main" id="{D097AFA8-0AC2-154E-E67E-F188E02A975E}"/>
                </a:ext>
              </a:extLst>
            </p:cNvPr>
            <p:cNvSpPr/>
            <p:nvPr/>
          </p:nvSpPr>
          <p:spPr>
            <a:xfrm>
              <a:off x="3783415" y="2381471"/>
              <a:ext cx="1794387" cy="2221554"/>
            </a:xfrm>
            <a:custGeom>
              <a:avLst/>
              <a:gdLst/>
              <a:ahLst/>
              <a:cxnLst/>
              <a:rect l="l" t="t" r="r" b="b"/>
              <a:pathLst>
                <a:path w="106777" h="132196" extrusionOk="0">
                  <a:moveTo>
                    <a:pt x="39295" y="1"/>
                  </a:moveTo>
                  <a:lnTo>
                    <a:pt x="39629" y="18047"/>
                  </a:lnTo>
                  <a:cubicBezTo>
                    <a:pt x="33791" y="18848"/>
                    <a:pt x="28121" y="20449"/>
                    <a:pt x="22750" y="22851"/>
                  </a:cubicBezTo>
                  <a:cubicBezTo>
                    <a:pt x="18113" y="24885"/>
                    <a:pt x="13877" y="27754"/>
                    <a:pt x="10275" y="31290"/>
                  </a:cubicBezTo>
                  <a:cubicBezTo>
                    <a:pt x="6939" y="34559"/>
                    <a:pt x="4337" y="38462"/>
                    <a:pt x="2602" y="42798"/>
                  </a:cubicBezTo>
                  <a:cubicBezTo>
                    <a:pt x="868" y="47268"/>
                    <a:pt x="1" y="52038"/>
                    <a:pt x="101" y="56842"/>
                  </a:cubicBezTo>
                  <a:cubicBezTo>
                    <a:pt x="101" y="62012"/>
                    <a:pt x="1335" y="67149"/>
                    <a:pt x="3670" y="71786"/>
                  </a:cubicBezTo>
                  <a:cubicBezTo>
                    <a:pt x="5971" y="76155"/>
                    <a:pt x="9174" y="79958"/>
                    <a:pt x="13077" y="83027"/>
                  </a:cubicBezTo>
                  <a:cubicBezTo>
                    <a:pt x="17013" y="86196"/>
                    <a:pt x="21716" y="88864"/>
                    <a:pt x="26953" y="91066"/>
                  </a:cubicBezTo>
                  <a:cubicBezTo>
                    <a:pt x="32457" y="93368"/>
                    <a:pt x="38128" y="95202"/>
                    <a:pt x="43932" y="96537"/>
                  </a:cubicBezTo>
                  <a:cubicBezTo>
                    <a:pt x="48202" y="97604"/>
                    <a:pt x="51804" y="98605"/>
                    <a:pt x="54806" y="99605"/>
                  </a:cubicBezTo>
                  <a:cubicBezTo>
                    <a:pt x="57308" y="100406"/>
                    <a:pt x="59743" y="101440"/>
                    <a:pt x="62045" y="102741"/>
                  </a:cubicBezTo>
                  <a:cubicBezTo>
                    <a:pt x="63913" y="103808"/>
                    <a:pt x="65247" y="104976"/>
                    <a:pt x="66148" y="106244"/>
                  </a:cubicBezTo>
                  <a:cubicBezTo>
                    <a:pt x="67015" y="107478"/>
                    <a:pt x="67482" y="108945"/>
                    <a:pt x="67482" y="110447"/>
                  </a:cubicBezTo>
                  <a:cubicBezTo>
                    <a:pt x="67549" y="112014"/>
                    <a:pt x="67082" y="113549"/>
                    <a:pt x="66148" y="114783"/>
                  </a:cubicBezTo>
                  <a:cubicBezTo>
                    <a:pt x="65114" y="116084"/>
                    <a:pt x="63746" y="117085"/>
                    <a:pt x="62212" y="117718"/>
                  </a:cubicBezTo>
                  <a:cubicBezTo>
                    <a:pt x="60310" y="118519"/>
                    <a:pt x="58275" y="119086"/>
                    <a:pt x="56241" y="119353"/>
                  </a:cubicBezTo>
                  <a:cubicBezTo>
                    <a:pt x="53739" y="119720"/>
                    <a:pt x="51204" y="119887"/>
                    <a:pt x="48669" y="119887"/>
                  </a:cubicBezTo>
                  <a:cubicBezTo>
                    <a:pt x="44732" y="119887"/>
                    <a:pt x="40796" y="119586"/>
                    <a:pt x="36894" y="119019"/>
                  </a:cubicBezTo>
                  <a:cubicBezTo>
                    <a:pt x="33158" y="118452"/>
                    <a:pt x="29455" y="117652"/>
                    <a:pt x="25786" y="116618"/>
                  </a:cubicBezTo>
                  <a:cubicBezTo>
                    <a:pt x="22250" y="115650"/>
                    <a:pt x="18881" y="114483"/>
                    <a:pt x="15745" y="113282"/>
                  </a:cubicBezTo>
                  <a:cubicBezTo>
                    <a:pt x="12610" y="112081"/>
                    <a:pt x="9674" y="110780"/>
                    <a:pt x="7039" y="109546"/>
                  </a:cubicBezTo>
                  <a:lnTo>
                    <a:pt x="1735" y="132195"/>
                  </a:lnTo>
                  <a:lnTo>
                    <a:pt x="97503" y="132195"/>
                  </a:lnTo>
                  <a:cubicBezTo>
                    <a:pt x="100472" y="128860"/>
                    <a:pt x="102807" y="124990"/>
                    <a:pt x="104375" y="120821"/>
                  </a:cubicBezTo>
                  <a:cubicBezTo>
                    <a:pt x="106010" y="116351"/>
                    <a:pt x="106777" y="111614"/>
                    <a:pt x="106610" y="106877"/>
                  </a:cubicBezTo>
                  <a:cubicBezTo>
                    <a:pt x="106477" y="101807"/>
                    <a:pt x="105709" y="97304"/>
                    <a:pt x="104208" y="93234"/>
                  </a:cubicBezTo>
                  <a:cubicBezTo>
                    <a:pt x="102674" y="89198"/>
                    <a:pt x="100339" y="85495"/>
                    <a:pt x="97303" y="82427"/>
                  </a:cubicBezTo>
                  <a:cubicBezTo>
                    <a:pt x="94201" y="79224"/>
                    <a:pt x="90232" y="76422"/>
                    <a:pt x="85295" y="73920"/>
                  </a:cubicBezTo>
                  <a:cubicBezTo>
                    <a:pt x="80325" y="71419"/>
                    <a:pt x="74387" y="69184"/>
                    <a:pt x="67349" y="67182"/>
                  </a:cubicBezTo>
                  <a:cubicBezTo>
                    <a:pt x="62812" y="65848"/>
                    <a:pt x="58876" y="64580"/>
                    <a:pt x="55473" y="63380"/>
                  </a:cubicBezTo>
                  <a:cubicBezTo>
                    <a:pt x="52571" y="62379"/>
                    <a:pt x="49769" y="61178"/>
                    <a:pt x="47034" y="59810"/>
                  </a:cubicBezTo>
                  <a:cubicBezTo>
                    <a:pt x="44766" y="58609"/>
                    <a:pt x="43098" y="57442"/>
                    <a:pt x="41964" y="56241"/>
                  </a:cubicBezTo>
                  <a:cubicBezTo>
                    <a:pt x="40830" y="55040"/>
                    <a:pt x="40263" y="53839"/>
                    <a:pt x="40229" y="52538"/>
                  </a:cubicBezTo>
                  <a:cubicBezTo>
                    <a:pt x="40196" y="51504"/>
                    <a:pt x="40429" y="50437"/>
                    <a:pt x="40896" y="49503"/>
                  </a:cubicBezTo>
                  <a:cubicBezTo>
                    <a:pt x="41463" y="48402"/>
                    <a:pt x="42331" y="47502"/>
                    <a:pt x="43398" y="46834"/>
                  </a:cubicBezTo>
                  <a:cubicBezTo>
                    <a:pt x="44933" y="45934"/>
                    <a:pt x="46600" y="45300"/>
                    <a:pt x="48335" y="45000"/>
                  </a:cubicBezTo>
                  <a:cubicBezTo>
                    <a:pt x="50643" y="44561"/>
                    <a:pt x="53003" y="44353"/>
                    <a:pt x="55346" y="44353"/>
                  </a:cubicBezTo>
                  <a:cubicBezTo>
                    <a:pt x="55678" y="44353"/>
                    <a:pt x="56010" y="44358"/>
                    <a:pt x="56341" y="44366"/>
                  </a:cubicBezTo>
                  <a:cubicBezTo>
                    <a:pt x="60377" y="44433"/>
                    <a:pt x="64413" y="44766"/>
                    <a:pt x="68383" y="45433"/>
                  </a:cubicBezTo>
                  <a:cubicBezTo>
                    <a:pt x="71685" y="45967"/>
                    <a:pt x="74987" y="46734"/>
                    <a:pt x="78190" y="47702"/>
                  </a:cubicBezTo>
                  <a:cubicBezTo>
                    <a:pt x="81092" y="48569"/>
                    <a:pt x="83627" y="49503"/>
                    <a:pt x="85795" y="50337"/>
                  </a:cubicBezTo>
                  <a:cubicBezTo>
                    <a:pt x="87963" y="51204"/>
                    <a:pt x="89765" y="51971"/>
                    <a:pt x="91232" y="52572"/>
                  </a:cubicBezTo>
                  <a:lnTo>
                    <a:pt x="97437" y="24618"/>
                  </a:lnTo>
                  <a:cubicBezTo>
                    <a:pt x="95502" y="23785"/>
                    <a:pt x="93401" y="22951"/>
                    <a:pt x="91099" y="22150"/>
                  </a:cubicBezTo>
                  <a:cubicBezTo>
                    <a:pt x="88797" y="21383"/>
                    <a:pt x="86295" y="20616"/>
                    <a:pt x="83560" y="19948"/>
                  </a:cubicBezTo>
                  <a:cubicBezTo>
                    <a:pt x="80792" y="19281"/>
                    <a:pt x="77789" y="18714"/>
                    <a:pt x="74487" y="18214"/>
                  </a:cubicBezTo>
                  <a:cubicBezTo>
                    <a:pt x="71185" y="17680"/>
                    <a:pt x="67582" y="17347"/>
                    <a:pt x="63613" y="17113"/>
                  </a:cubicBezTo>
                  <a:lnTo>
                    <a:pt x="63246" y="568"/>
                  </a:lnTo>
                  <a:lnTo>
                    <a:pt x="392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16;p66">
              <a:extLst>
                <a:ext uri="{FF2B5EF4-FFF2-40B4-BE49-F238E27FC236}">
                  <a16:creationId xmlns:a16="http://schemas.microsoft.com/office/drawing/2014/main" id="{0860A472-8F68-4605-65AE-7A0DB2A2163E}"/>
                </a:ext>
              </a:extLst>
            </p:cNvPr>
            <p:cNvSpPr/>
            <p:nvPr/>
          </p:nvSpPr>
          <p:spPr>
            <a:xfrm>
              <a:off x="3713913" y="4221706"/>
              <a:ext cx="187796" cy="381205"/>
            </a:xfrm>
            <a:custGeom>
              <a:avLst/>
              <a:gdLst/>
              <a:ahLst/>
              <a:cxnLst/>
              <a:rect l="l" t="t" r="r" b="b"/>
              <a:pathLst>
                <a:path w="11175" h="22684" extrusionOk="0">
                  <a:moveTo>
                    <a:pt x="11175" y="1"/>
                  </a:moveTo>
                  <a:lnTo>
                    <a:pt x="4370" y="4270"/>
                  </a:lnTo>
                  <a:lnTo>
                    <a:pt x="0" y="22683"/>
                  </a:lnTo>
                  <a:lnTo>
                    <a:pt x="5871" y="22683"/>
                  </a:ln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17;p66">
              <a:extLst>
                <a:ext uri="{FF2B5EF4-FFF2-40B4-BE49-F238E27FC236}">
                  <a16:creationId xmlns:a16="http://schemas.microsoft.com/office/drawing/2014/main" id="{88A828D5-8C44-47B3-F7B2-26AD8E81F08E}"/>
                </a:ext>
              </a:extLst>
            </p:cNvPr>
            <p:cNvSpPr/>
            <p:nvPr/>
          </p:nvSpPr>
          <p:spPr>
            <a:xfrm>
              <a:off x="5709972" y="4603425"/>
              <a:ext cx="15141" cy="5075"/>
            </a:xfrm>
            <a:custGeom>
              <a:avLst/>
              <a:gdLst/>
              <a:ahLst/>
              <a:cxnLst/>
              <a:rect l="l" t="t" r="r" b="b"/>
              <a:pathLst>
                <a:path w="901" h="302" extrusionOk="0">
                  <a:moveTo>
                    <a:pt x="901" y="1"/>
                  </a:moveTo>
                  <a:lnTo>
                    <a:pt x="0" y="34"/>
                  </a:lnTo>
                  <a:lnTo>
                    <a:pt x="467" y="301"/>
                  </a:lnTo>
                  <a:lnTo>
                    <a:pt x="767" y="1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18;p66">
              <a:extLst>
                <a:ext uri="{FF2B5EF4-FFF2-40B4-BE49-F238E27FC236}">
                  <a16:creationId xmlns:a16="http://schemas.microsoft.com/office/drawing/2014/main" id="{BEC7E013-B11F-604F-C36A-5C1F6751B065}"/>
                </a:ext>
              </a:extLst>
            </p:cNvPr>
            <p:cNvSpPr/>
            <p:nvPr/>
          </p:nvSpPr>
          <p:spPr>
            <a:xfrm>
              <a:off x="5485185" y="3295153"/>
              <a:ext cx="42063" cy="54381"/>
            </a:xfrm>
            <a:custGeom>
              <a:avLst/>
              <a:gdLst/>
              <a:ahLst/>
              <a:cxnLst/>
              <a:rect l="l" t="t" r="r" b="b"/>
              <a:pathLst>
                <a:path w="2503" h="3236" extrusionOk="0">
                  <a:moveTo>
                    <a:pt x="1502" y="0"/>
                  </a:moveTo>
                  <a:lnTo>
                    <a:pt x="1" y="1168"/>
                  </a:lnTo>
                  <a:lnTo>
                    <a:pt x="1669" y="3236"/>
                  </a:lnTo>
                  <a:lnTo>
                    <a:pt x="1869" y="3102"/>
                  </a:lnTo>
                  <a:lnTo>
                    <a:pt x="2436" y="2669"/>
                  </a:lnTo>
                  <a:lnTo>
                    <a:pt x="2169" y="2035"/>
                  </a:lnTo>
                  <a:lnTo>
                    <a:pt x="2503" y="1234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19;p66">
              <a:extLst>
                <a:ext uri="{FF2B5EF4-FFF2-40B4-BE49-F238E27FC236}">
                  <a16:creationId xmlns:a16="http://schemas.microsoft.com/office/drawing/2014/main" id="{B81D2C3E-001E-3DB0-F156-357CA1141543}"/>
                </a:ext>
              </a:extLst>
            </p:cNvPr>
            <p:cNvSpPr/>
            <p:nvPr/>
          </p:nvSpPr>
          <p:spPr>
            <a:xfrm>
              <a:off x="5485185" y="3295153"/>
              <a:ext cx="42063" cy="54381"/>
            </a:xfrm>
            <a:custGeom>
              <a:avLst/>
              <a:gdLst/>
              <a:ahLst/>
              <a:cxnLst/>
              <a:rect l="l" t="t" r="r" b="b"/>
              <a:pathLst>
                <a:path w="2503" h="3236" fill="none" extrusionOk="0">
                  <a:moveTo>
                    <a:pt x="1669" y="3236"/>
                  </a:moveTo>
                  <a:lnTo>
                    <a:pt x="1" y="1168"/>
                  </a:lnTo>
                  <a:lnTo>
                    <a:pt x="1502" y="0"/>
                  </a:lnTo>
                  <a:lnTo>
                    <a:pt x="2503" y="1234"/>
                  </a:lnTo>
                  <a:lnTo>
                    <a:pt x="2169" y="2035"/>
                  </a:lnTo>
                  <a:lnTo>
                    <a:pt x="2436" y="2669"/>
                  </a:lnTo>
                  <a:lnTo>
                    <a:pt x="1869" y="31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20;p66">
              <a:extLst>
                <a:ext uri="{FF2B5EF4-FFF2-40B4-BE49-F238E27FC236}">
                  <a16:creationId xmlns:a16="http://schemas.microsoft.com/office/drawing/2014/main" id="{F6AED178-1328-CE8B-A59E-E3FE9287BCC1}"/>
                </a:ext>
              </a:extLst>
            </p:cNvPr>
            <p:cNvSpPr/>
            <p:nvPr/>
          </p:nvSpPr>
          <p:spPr>
            <a:xfrm>
              <a:off x="5513214" y="3339986"/>
              <a:ext cx="337478" cy="347006"/>
            </a:xfrm>
            <a:custGeom>
              <a:avLst/>
              <a:gdLst/>
              <a:ahLst/>
              <a:cxnLst/>
              <a:rect l="l" t="t" r="r" b="b"/>
              <a:pathLst>
                <a:path w="20082" h="20649" extrusionOk="0">
                  <a:moveTo>
                    <a:pt x="801" y="1"/>
                  </a:moveTo>
                  <a:lnTo>
                    <a:pt x="1" y="568"/>
                  </a:lnTo>
                  <a:lnTo>
                    <a:pt x="4938" y="6739"/>
                  </a:lnTo>
                  <a:lnTo>
                    <a:pt x="10275" y="6405"/>
                  </a:lnTo>
                  <a:lnTo>
                    <a:pt x="9107" y="12243"/>
                  </a:lnTo>
                  <a:lnTo>
                    <a:pt x="4270" y="15945"/>
                  </a:lnTo>
                  <a:lnTo>
                    <a:pt x="12176" y="20649"/>
                  </a:lnTo>
                  <a:lnTo>
                    <a:pt x="13777" y="15612"/>
                  </a:lnTo>
                  <a:lnTo>
                    <a:pt x="20082" y="9407"/>
                  </a:lnTo>
                  <a:lnTo>
                    <a:pt x="17647" y="6339"/>
                  </a:lnTo>
                  <a:lnTo>
                    <a:pt x="13510" y="4137"/>
                  </a:lnTo>
                  <a:cubicBezTo>
                    <a:pt x="13510" y="4137"/>
                    <a:pt x="12417" y="3200"/>
                    <a:pt x="11984" y="3200"/>
                  </a:cubicBezTo>
                  <a:cubicBezTo>
                    <a:pt x="11969" y="3200"/>
                    <a:pt x="11955" y="3201"/>
                    <a:pt x="11943" y="3203"/>
                  </a:cubicBezTo>
                  <a:cubicBezTo>
                    <a:pt x="11509" y="3270"/>
                    <a:pt x="5938" y="4204"/>
                    <a:pt x="5938" y="4204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21;p66">
              <a:extLst>
                <a:ext uri="{FF2B5EF4-FFF2-40B4-BE49-F238E27FC236}">
                  <a16:creationId xmlns:a16="http://schemas.microsoft.com/office/drawing/2014/main" id="{92640F1D-2941-AE5C-4457-BCE32CD1A088}"/>
                </a:ext>
              </a:extLst>
            </p:cNvPr>
            <p:cNvSpPr/>
            <p:nvPr/>
          </p:nvSpPr>
          <p:spPr>
            <a:xfrm>
              <a:off x="5736304" y="3387071"/>
              <a:ext cx="73455" cy="103720"/>
            </a:xfrm>
            <a:custGeom>
              <a:avLst/>
              <a:gdLst/>
              <a:ahLst/>
              <a:cxnLst/>
              <a:rect l="l" t="t" r="r" b="b"/>
              <a:pathLst>
                <a:path w="4371" h="6172" extrusionOk="0">
                  <a:moveTo>
                    <a:pt x="1835" y="1"/>
                  </a:moveTo>
                  <a:lnTo>
                    <a:pt x="935" y="1902"/>
                  </a:lnTo>
                  <a:lnTo>
                    <a:pt x="635" y="1602"/>
                  </a:lnTo>
                  <a:lnTo>
                    <a:pt x="1" y="6172"/>
                  </a:lnTo>
                  <a:lnTo>
                    <a:pt x="1" y="6172"/>
                  </a:lnTo>
                  <a:lnTo>
                    <a:pt x="4371" y="3503"/>
                  </a:lnTo>
                  <a:lnTo>
                    <a:pt x="3937" y="2836"/>
                  </a:lnTo>
                  <a:lnTo>
                    <a:pt x="4037" y="1402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22;p66">
              <a:extLst>
                <a:ext uri="{FF2B5EF4-FFF2-40B4-BE49-F238E27FC236}">
                  <a16:creationId xmlns:a16="http://schemas.microsoft.com/office/drawing/2014/main" id="{69165648-5A33-B39E-C934-E63D1A62C3FC}"/>
                </a:ext>
              </a:extLst>
            </p:cNvPr>
            <p:cNvSpPr/>
            <p:nvPr/>
          </p:nvSpPr>
          <p:spPr>
            <a:xfrm>
              <a:off x="5736304" y="3439196"/>
              <a:ext cx="42617" cy="51591"/>
            </a:xfrm>
            <a:custGeom>
              <a:avLst/>
              <a:gdLst/>
              <a:ahLst/>
              <a:cxnLst/>
              <a:rect l="l" t="t" r="r" b="b"/>
              <a:pathLst>
                <a:path w="2536" h="3070" extrusionOk="0">
                  <a:moveTo>
                    <a:pt x="401" y="1"/>
                  </a:moveTo>
                  <a:lnTo>
                    <a:pt x="1" y="3070"/>
                  </a:lnTo>
                  <a:lnTo>
                    <a:pt x="2536" y="1502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23;p66">
              <a:extLst>
                <a:ext uri="{FF2B5EF4-FFF2-40B4-BE49-F238E27FC236}">
                  <a16:creationId xmlns:a16="http://schemas.microsoft.com/office/drawing/2014/main" id="{81389361-32A4-5617-4B62-0E0D03734EB2}"/>
                </a:ext>
              </a:extLst>
            </p:cNvPr>
            <p:cNvSpPr/>
            <p:nvPr/>
          </p:nvSpPr>
          <p:spPr>
            <a:xfrm>
              <a:off x="5851780" y="3289624"/>
              <a:ext cx="234329" cy="158757"/>
            </a:xfrm>
            <a:custGeom>
              <a:avLst/>
              <a:gdLst/>
              <a:ahLst/>
              <a:cxnLst/>
              <a:rect l="l" t="t" r="r" b="b"/>
              <a:pathLst>
                <a:path w="13944" h="9447" extrusionOk="0">
                  <a:moveTo>
                    <a:pt x="2531" y="1"/>
                  </a:moveTo>
                  <a:cubicBezTo>
                    <a:pt x="1136" y="1"/>
                    <a:pt x="34" y="1296"/>
                    <a:pt x="34" y="1296"/>
                  </a:cubicBezTo>
                  <a:lnTo>
                    <a:pt x="0" y="1964"/>
                  </a:lnTo>
                  <a:cubicBezTo>
                    <a:pt x="934" y="2497"/>
                    <a:pt x="1501" y="3498"/>
                    <a:pt x="1501" y="4565"/>
                  </a:cubicBezTo>
                  <a:cubicBezTo>
                    <a:pt x="1468" y="6300"/>
                    <a:pt x="1935" y="9269"/>
                    <a:pt x="4337" y="9436"/>
                  </a:cubicBezTo>
                  <a:cubicBezTo>
                    <a:pt x="4447" y="9443"/>
                    <a:pt x="4556" y="9447"/>
                    <a:pt x="4664" y="9447"/>
                  </a:cubicBezTo>
                  <a:cubicBezTo>
                    <a:pt x="6941" y="9447"/>
                    <a:pt x="8690" y="7817"/>
                    <a:pt x="9040" y="6734"/>
                  </a:cubicBezTo>
                  <a:cubicBezTo>
                    <a:pt x="9184" y="6290"/>
                    <a:pt x="9521" y="6127"/>
                    <a:pt x="9877" y="6127"/>
                  </a:cubicBezTo>
                  <a:cubicBezTo>
                    <a:pt x="10431" y="6127"/>
                    <a:pt x="11029" y="6522"/>
                    <a:pt x="11008" y="6867"/>
                  </a:cubicBezTo>
                  <a:cubicBezTo>
                    <a:pt x="10982" y="7294"/>
                    <a:pt x="10805" y="8105"/>
                    <a:pt x="11248" y="8105"/>
                  </a:cubicBezTo>
                  <a:cubicBezTo>
                    <a:pt x="11359" y="8105"/>
                    <a:pt x="11509" y="8055"/>
                    <a:pt x="11709" y="7935"/>
                  </a:cubicBezTo>
                  <a:cubicBezTo>
                    <a:pt x="12710" y="7367"/>
                    <a:pt x="13944" y="4766"/>
                    <a:pt x="12343" y="2297"/>
                  </a:cubicBezTo>
                  <a:cubicBezTo>
                    <a:pt x="11772" y="1398"/>
                    <a:pt x="11059" y="1083"/>
                    <a:pt x="10316" y="1083"/>
                  </a:cubicBezTo>
                  <a:cubicBezTo>
                    <a:pt x="9019" y="1083"/>
                    <a:pt x="7629" y="2043"/>
                    <a:pt x="6739" y="2531"/>
                  </a:cubicBezTo>
                  <a:cubicBezTo>
                    <a:pt x="6464" y="2681"/>
                    <a:pt x="6264" y="2748"/>
                    <a:pt x="6105" y="2748"/>
                  </a:cubicBezTo>
                  <a:cubicBezTo>
                    <a:pt x="5451" y="2748"/>
                    <a:pt x="5486" y="1616"/>
                    <a:pt x="3903" y="463"/>
                  </a:cubicBezTo>
                  <a:cubicBezTo>
                    <a:pt x="3434" y="128"/>
                    <a:pt x="2968" y="1"/>
                    <a:pt x="253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24;p66">
              <a:extLst>
                <a:ext uri="{FF2B5EF4-FFF2-40B4-BE49-F238E27FC236}">
                  <a16:creationId xmlns:a16="http://schemas.microsoft.com/office/drawing/2014/main" id="{75038E02-6ADB-03A0-756F-5A4847BE13EC}"/>
                </a:ext>
              </a:extLst>
            </p:cNvPr>
            <p:cNvSpPr/>
            <p:nvPr/>
          </p:nvSpPr>
          <p:spPr>
            <a:xfrm>
              <a:off x="5754250" y="3281811"/>
              <a:ext cx="112123" cy="146943"/>
            </a:xfrm>
            <a:custGeom>
              <a:avLst/>
              <a:gdLst/>
              <a:ahLst/>
              <a:cxnLst/>
              <a:rect l="l" t="t" r="r" b="b"/>
              <a:pathLst>
                <a:path w="6672" h="8744" extrusionOk="0">
                  <a:moveTo>
                    <a:pt x="3567" y="0"/>
                  </a:moveTo>
                  <a:cubicBezTo>
                    <a:pt x="2789" y="0"/>
                    <a:pt x="1955" y="355"/>
                    <a:pt x="1201" y="1294"/>
                  </a:cubicBezTo>
                  <a:cubicBezTo>
                    <a:pt x="1201" y="1294"/>
                    <a:pt x="0" y="3996"/>
                    <a:pt x="234" y="5598"/>
                  </a:cubicBezTo>
                  <a:cubicBezTo>
                    <a:pt x="467" y="7165"/>
                    <a:pt x="334" y="8400"/>
                    <a:pt x="1168" y="8700"/>
                  </a:cubicBezTo>
                  <a:cubicBezTo>
                    <a:pt x="1240" y="8730"/>
                    <a:pt x="1327" y="8744"/>
                    <a:pt x="1426" y="8744"/>
                  </a:cubicBezTo>
                  <a:cubicBezTo>
                    <a:pt x="2432" y="8744"/>
                    <a:pt x="4691" y="7303"/>
                    <a:pt x="5237" y="6331"/>
                  </a:cubicBezTo>
                  <a:cubicBezTo>
                    <a:pt x="5838" y="5264"/>
                    <a:pt x="6672" y="3696"/>
                    <a:pt x="6438" y="2228"/>
                  </a:cubicBezTo>
                  <a:cubicBezTo>
                    <a:pt x="6286" y="1249"/>
                    <a:pt x="5026" y="0"/>
                    <a:pt x="3567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25;p66">
              <a:extLst>
                <a:ext uri="{FF2B5EF4-FFF2-40B4-BE49-F238E27FC236}">
                  <a16:creationId xmlns:a16="http://schemas.microsoft.com/office/drawing/2014/main" id="{73C7BFC3-0D96-2435-926D-0B7950E69110}"/>
                </a:ext>
              </a:extLst>
            </p:cNvPr>
            <p:cNvSpPr/>
            <p:nvPr/>
          </p:nvSpPr>
          <p:spPr>
            <a:xfrm>
              <a:off x="5774432" y="3344388"/>
              <a:ext cx="8419" cy="12503"/>
            </a:xfrm>
            <a:custGeom>
              <a:avLst/>
              <a:gdLst/>
              <a:ahLst/>
              <a:cxnLst/>
              <a:rect l="l" t="t" r="r" b="b"/>
              <a:pathLst>
                <a:path w="501" h="744" extrusionOk="0">
                  <a:moveTo>
                    <a:pt x="335" y="0"/>
                  </a:moveTo>
                  <a:cubicBezTo>
                    <a:pt x="240" y="0"/>
                    <a:pt x="127" y="126"/>
                    <a:pt x="67" y="306"/>
                  </a:cubicBezTo>
                  <a:cubicBezTo>
                    <a:pt x="0" y="506"/>
                    <a:pt x="33" y="706"/>
                    <a:pt x="167" y="739"/>
                  </a:cubicBezTo>
                  <a:cubicBezTo>
                    <a:pt x="176" y="742"/>
                    <a:pt x="184" y="744"/>
                    <a:pt x="194" y="744"/>
                  </a:cubicBezTo>
                  <a:cubicBezTo>
                    <a:pt x="290" y="744"/>
                    <a:pt x="406" y="589"/>
                    <a:pt x="467" y="406"/>
                  </a:cubicBezTo>
                  <a:cubicBezTo>
                    <a:pt x="500" y="206"/>
                    <a:pt x="467" y="39"/>
                    <a:pt x="367" y="6"/>
                  </a:cubicBezTo>
                  <a:cubicBezTo>
                    <a:pt x="357" y="2"/>
                    <a:pt x="346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26;p66">
              <a:extLst>
                <a:ext uri="{FF2B5EF4-FFF2-40B4-BE49-F238E27FC236}">
                  <a16:creationId xmlns:a16="http://schemas.microsoft.com/office/drawing/2014/main" id="{97741433-0216-3698-F839-6F86C699FFAE}"/>
                </a:ext>
              </a:extLst>
            </p:cNvPr>
            <p:cNvSpPr/>
            <p:nvPr/>
          </p:nvSpPr>
          <p:spPr>
            <a:xfrm>
              <a:off x="5806931" y="3357848"/>
              <a:ext cx="8436" cy="12503"/>
            </a:xfrm>
            <a:custGeom>
              <a:avLst/>
              <a:gdLst/>
              <a:ahLst/>
              <a:cxnLst/>
              <a:rect l="l" t="t" r="r" b="b"/>
              <a:pathLst>
                <a:path w="502" h="744" extrusionOk="0">
                  <a:moveTo>
                    <a:pt x="341" y="1"/>
                  </a:moveTo>
                  <a:cubicBezTo>
                    <a:pt x="245" y="1"/>
                    <a:pt x="128" y="153"/>
                    <a:pt x="68" y="305"/>
                  </a:cubicBezTo>
                  <a:cubicBezTo>
                    <a:pt x="1" y="505"/>
                    <a:pt x="34" y="706"/>
                    <a:pt x="134" y="739"/>
                  </a:cubicBezTo>
                  <a:cubicBezTo>
                    <a:pt x="143" y="742"/>
                    <a:pt x="152" y="743"/>
                    <a:pt x="161" y="743"/>
                  </a:cubicBezTo>
                  <a:cubicBezTo>
                    <a:pt x="257" y="743"/>
                    <a:pt x="374" y="588"/>
                    <a:pt x="434" y="405"/>
                  </a:cubicBezTo>
                  <a:cubicBezTo>
                    <a:pt x="501" y="205"/>
                    <a:pt x="468" y="5"/>
                    <a:pt x="368" y="5"/>
                  </a:cubicBezTo>
                  <a:cubicBezTo>
                    <a:pt x="359" y="2"/>
                    <a:pt x="350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27;p66">
              <a:extLst>
                <a:ext uri="{FF2B5EF4-FFF2-40B4-BE49-F238E27FC236}">
                  <a16:creationId xmlns:a16="http://schemas.microsoft.com/office/drawing/2014/main" id="{C63E7B4D-FA8A-FC77-DB95-DF258EFF9A3A}"/>
                </a:ext>
              </a:extLst>
            </p:cNvPr>
            <p:cNvSpPr/>
            <p:nvPr/>
          </p:nvSpPr>
          <p:spPr>
            <a:xfrm>
              <a:off x="5779473" y="3357361"/>
              <a:ext cx="12906" cy="21880"/>
            </a:xfrm>
            <a:custGeom>
              <a:avLst/>
              <a:gdLst/>
              <a:ahLst/>
              <a:cxnLst/>
              <a:rect l="l" t="t" r="r" b="b"/>
              <a:pathLst>
                <a:path w="768" h="1302" fill="none" extrusionOk="0">
                  <a:moveTo>
                    <a:pt x="634" y="1"/>
                  </a:moveTo>
                  <a:cubicBezTo>
                    <a:pt x="634" y="1"/>
                    <a:pt x="768" y="67"/>
                    <a:pt x="601" y="401"/>
                  </a:cubicBezTo>
                  <a:cubicBezTo>
                    <a:pt x="401" y="735"/>
                    <a:pt x="0" y="601"/>
                    <a:pt x="34" y="901"/>
                  </a:cubicBezTo>
                  <a:cubicBezTo>
                    <a:pt x="100" y="1168"/>
                    <a:pt x="601" y="1302"/>
                    <a:pt x="601" y="13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28;p66">
              <a:extLst>
                <a:ext uri="{FF2B5EF4-FFF2-40B4-BE49-F238E27FC236}">
                  <a16:creationId xmlns:a16="http://schemas.microsoft.com/office/drawing/2014/main" id="{D11974F1-709A-0B74-B1AA-5AD38BF55DF3}"/>
                </a:ext>
              </a:extLst>
            </p:cNvPr>
            <p:cNvSpPr/>
            <p:nvPr/>
          </p:nvSpPr>
          <p:spPr>
            <a:xfrm>
              <a:off x="5773860" y="3387642"/>
              <a:ext cx="21326" cy="10654"/>
            </a:xfrm>
            <a:custGeom>
              <a:avLst/>
              <a:gdLst/>
              <a:ahLst/>
              <a:cxnLst/>
              <a:rect l="l" t="t" r="r" b="b"/>
              <a:pathLst>
                <a:path w="1269" h="634" fill="none" extrusionOk="0">
                  <a:moveTo>
                    <a:pt x="1" y="0"/>
                  </a:moveTo>
                  <a:cubicBezTo>
                    <a:pt x="1" y="0"/>
                    <a:pt x="668" y="634"/>
                    <a:pt x="1268" y="46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29;p66">
              <a:extLst>
                <a:ext uri="{FF2B5EF4-FFF2-40B4-BE49-F238E27FC236}">
                  <a16:creationId xmlns:a16="http://schemas.microsoft.com/office/drawing/2014/main" id="{2F12F8CB-B94D-6D37-F896-D305264D2B13}"/>
                </a:ext>
              </a:extLst>
            </p:cNvPr>
            <p:cNvSpPr/>
            <p:nvPr/>
          </p:nvSpPr>
          <p:spPr>
            <a:xfrm>
              <a:off x="5804141" y="3348405"/>
              <a:ext cx="20754" cy="5058"/>
            </a:xfrm>
            <a:custGeom>
              <a:avLst/>
              <a:gdLst/>
              <a:ahLst/>
              <a:cxnLst/>
              <a:rect l="l" t="t" r="r" b="b"/>
              <a:pathLst>
                <a:path w="1235" h="301" fill="none" extrusionOk="0">
                  <a:moveTo>
                    <a:pt x="1234" y="30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30;p66">
              <a:extLst>
                <a:ext uri="{FF2B5EF4-FFF2-40B4-BE49-F238E27FC236}">
                  <a16:creationId xmlns:a16="http://schemas.microsoft.com/office/drawing/2014/main" id="{ECDF3B30-D0E0-038E-7458-CC900CB5B8BC}"/>
                </a:ext>
              </a:extLst>
            </p:cNvPr>
            <p:cNvSpPr/>
            <p:nvPr/>
          </p:nvSpPr>
          <p:spPr>
            <a:xfrm>
              <a:off x="5777221" y="3331013"/>
              <a:ext cx="10117" cy="8991"/>
            </a:xfrm>
            <a:custGeom>
              <a:avLst/>
              <a:gdLst/>
              <a:ahLst/>
              <a:cxnLst/>
              <a:rect l="l" t="t" r="r" b="b"/>
              <a:pathLst>
                <a:path w="602" h="535" fill="none" extrusionOk="0">
                  <a:moveTo>
                    <a:pt x="601" y="53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31;p66">
              <a:extLst>
                <a:ext uri="{FF2B5EF4-FFF2-40B4-BE49-F238E27FC236}">
                  <a16:creationId xmlns:a16="http://schemas.microsoft.com/office/drawing/2014/main" id="{B680CBCE-5556-DD8A-D980-7763CCCA2135}"/>
                </a:ext>
              </a:extLst>
            </p:cNvPr>
            <p:cNvSpPr/>
            <p:nvPr/>
          </p:nvSpPr>
          <p:spPr>
            <a:xfrm>
              <a:off x="5767693" y="3281811"/>
              <a:ext cx="97553" cy="91268"/>
            </a:xfrm>
            <a:custGeom>
              <a:avLst/>
              <a:gdLst/>
              <a:ahLst/>
              <a:cxnLst/>
              <a:rect l="l" t="t" r="r" b="b"/>
              <a:pathLst>
                <a:path w="5805" h="5431" extrusionOk="0">
                  <a:moveTo>
                    <a:pt x="2767" y="0"/>
                  </a:moveTo>
                  <a:cubicBezTo>
                    <a:pt x="1989" y="0"/>
                    <a:pt x="1155" y="355"/>
                    <a:pt x="401" y="1294"/>
                  </a:cubicBezTo>
                  <a:cubicBezTo>
                    <a:pt x="401" y="1294"/>
                    <a:pt x="201" y="1728"/>
                    <a:pt x="1" y="2295"/>
                  </a:cubicBezTo>
                  <a:cubicBezTo>
                    <a:pt x="427" y="2072"/>
                    <a:pt x="1051" y="1836"/>
                    <a:pt x="1722" y="1836"/>
                  </a:cubicBezTo>
                  <a:cubicBezTo>
                    <a:pt x="2154" y="1836"/>
                    <a:pt x="2605" y="1934"/>
                    <a:pt x="3036" y="2195"/>
                  </a:cubicBezTo>
                  <a:cubicBezTo>
                    <a:pt x="4137" y="2896"/>
                    <a:pt x="4704" y="4463"/>
                    <a:pt x="4938" y="5431"/>
                  </a:cubicBezTo>
                  <a:cubicBezTo>
                    <a:pt x="5405" y="4463"/>
                    <a:pt x="5805" y="3329"/>
                    <a:pt x="5638" y="2228"/>
                  </a:cubicBezTo>
                  <a:cubicBezTo>
                    <a:pt x="5486" y="1249"/>
                    <a:pt x="4226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32;p66">
              <a:extLst>
                <a:ext uri="{FF2B5EF4-FFF2-40B4-BE49-F238E27FC236}">
                  <a16:creationId xmlns:a16="http://schemas.microsoft.com/office/drawing/2014/main" id="{D3A364C2-375B-44F0-60B3-E973EDF8606F}"/>
                </a:ext>
              </a:extLst>
            </p:cNvPr>
            <p:cNvSpPr/>
            <p:nvPr/>
          </p:nvSpPr>
          <p:spPr>
            <a:xfrm>
              <a:off x="5834960" y="3365612"/>
              <a:ext cx="24855" cy="25460"/>
            </a:xfrm>
            <a:custGeom>
              <a:avLst/>
              <a:gdLst/>
              <a:ahLst/>
              <a:cxnLst/>
              <a:rect l="l" t="t" r="r" b="b"/>
              <a:pathLst>
                <a:path w="1479" h="1515" extrusionOk="0">
                  <a:moveTo>
                    <a:pt x="1288" y="1"/>
                  </a:moveTo>
                  <a:cubicBezTo>
                    <a:pt x="1042" y="1"/>
                    <a:pt x="634" y="377"/>
                    <a:pt x="634" y="377"/>
                  </a:cubicBezTo>
                  <a:lnTo>
                    <a:pt x="1" y="1278"/>
                  </a:lnTo>
                  <a:cubicBezTo>
                    <a:pt x="1" y="1278"/>
                    <a:pt x="1" y="1514"/>
                    <a:pt x="195" y="1514"/>
                  </a:cubicBezTo>
                  <a:cubicBezTo>
                    <a:pt x="208" y="1514"/>
                    <a:pt x="220" y="1513"/>
                    <a:pt x="234" y="1511"/>
                  </a:cubicBezTo>
                  <a:cubicBezTo>
                    <a:pt x="434" y="1478"/>
                    <a:pt x="1435" y="1044"/>
                    <a:pt x="1468" y="310"/>
                  </a:cubicBezTo>
                  <a:cubicBezTo>
                    <a:pt x="1479" y="80"/>
                    <a:pt x="140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33;p66">
              <a:extLst>
                <a:ext uri="{FF2B5EF4-FFF2-40B4-BE49-F238E27FC236}">
                  <a16:creationId xmlns:a16="http://schemas.microsoft.com/office/drawing/2014/main" id="{687EF69E-3C6D-C68B-0ACB-01FB4C027EAA}"/>
                </a:ext>
              </a:extLst>
            </p:cNvPr>
            <p:cNvSpPr/>
            <p:nvPr/>
          </p:nvSpPr>
          <p:spPr>
            <a:xfrm>
              <a:off x="5834960" y="3358487"/>
              <a:ext cx="25241" cy="33089"/>
            </a:xfrm>
            <a:custGeom>
              <a:avLst/>
              <a:gdLst/>
              <a:ahLst/>
              <a:cxnLst/>
              <a:rect l="l" t="t" r="r" b="b"/>
              <a:pathLst>
                <a:path w="1502" h="1969" fill="none" extrusionOk="0">
                  <a:moveTo>
                    <a:pt x="634" y="801"/>
                  </a:moveTo>
                  <a:cubicBezTo>
                    <a:pt x="634" y="801"/>
                    <a:pt x="1502" y="0"/>
                    <a:pt x="1468" y="734"/>
                  </a:cubicBezTo>
                  <a:cubicBezTo>
                    <a:pt x="1435" y="1468"/>
                    <a:pt x="434" y="1902"/>
                    <a:pt x="234" y="1935"/>
                  </a:cubicBezTo>
                  <a:cubicBezTo>
                    <a:pt x="1" y="1969"/>
                    <a:pt x="1" y="1702"/>
                    <a:pt x="1" y="17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34;p66">
              <a:extLst>
                <a:ext uri="{FF2B5EF4-FFF2-40B4-BE49-F238E27FC236}">
                  <a16:creationId xmlns:a16="http://schemas.microsoft.com/office/drawing/2014/main" id="{2E92905A-38E7-A1C9-CB72-1C43CF25D04C}"/>
                </a:ext>
              </a:extLst>
            </p:cNvPr>
            <p:cNvSpPr/>
            <p:nvPr/>
          </p:nvSpPr>
          <p:spPr>
            <a:xfrm>
              <a:off x="5785640" y="3498061"/>
              <a:ext cx="65035" cy="172671"/>
            </a:xfrm>
            <a:custGeom>
              <a:avLst/>
              <a:gdLst/>
              <a:ahLst/>
              <a:cxnLst/>
              <a:rect l="l" t="t" r="r" b="b"/>
              <a:pathLst>
                <a:path w="3870" h="10275" extrusionOk="0">
                  <a:moveTo>
                    <a:pt x="3870" y="0"/>
                  </a:moveTo>
                  <a:lnTo>
                    <a:pt x="0" y="3770"/>
                  </a:lnTo>
                  <a:lnTo>
                    <a:pt x="501" y="9474"/>
                  </a:lnTo>
                  <a:cubicBezTo>
                    <a:pt x="567" y="9941"/>
                    <a:pt x="934" y="10274"/>
                    <a:pt x="1401" y="10274"/>
                  </a:cubicBezTo>
                  <a:lnTo>
                    <a:pt x="1701" y="10274"/>
                  </a:lnTo>
                  <a:cubicBezTo>
                    <a:pt x="2135" y="10241"/>
                    <a:pt x="2469" y="9941"/>
                    <a:pt x="2535" y="9507"/>
                  </a:cubicBez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35;p66">
              <a:extLst>
                <a:ext uri="{FF2B5EF4-FFF2-40B4-BE49-F238E27FC236}">
                  <a16:creationId xmlns:a16="http://schemas.microsoft.com/office/drawing/2014/main" id="{F05952DE-D4FD-3C62-EAB7-CF3C7B61E20B}"/>
                </a:ext>
              </a:extLst>
            </p:cNvPr>
            <p:cNvSpPr/>
            <p:nvPr/>
          </p:nvSpPr>
          <p:spPr>
            <a:xfrm>
              <a:off x="5721735" y="3572603"/>
              <a:ext cx="102595" cy="98225"/>
            </a:xfrm>
            <a:custGeom>
              <a:avLst/>
              <a:gdLst/>
              <a:ahLst/>
              <a:cxnLst/>
              <a:rect l="l" t="t" r="r" b="b"/>
              <a:pathLst>
                <a:path w="6105" h="5845" extrusionOk="0">
                  <a:moveTo>
                    <a:pt x="968" y="1"/>
                  </a:moveTo>
                  <a:lnTo>
                    <a:pt x="1" y="801"/>
                  </a:lnTo>
                  <a:lnTo>
                    <a:pt x="4137" y="5572"/>
                  </a:lnTo>
                  <a:cubicBezTo>
                    <a:pt x="4282" y="5746"/>
                    <a:pt x="4504" y="5845"/>
                    <a:pt x="4736" y="5845"/>
                  </a:cubicBezTo>
                  <a:cubicBezTo>
                    <a:pt x="4770" y="5845"/>
                    <a:pt x="4803" y="5843"/>
                    <a:pt x="4837" y="5838"/>
                  </a:cubicBezTo>
                  <a:lnTo>
                    <a:pt x="5171" y="5838"/>
                  </a:lnTo>
                  <a:cubicBezTo>
                    <a:pt x="5738" y="5805"/>
                    <a:pt x="6105" y="5305"/>
                    <a:pt x="5971" y="4771"/>
                  </a:cubicBezTo>
                  <a:lnTo>
                    <a:pt x="5271" y="3770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36;p66">
              <a:extLst>
                <a:ext uri="{FF2B5EF4-FFF2-40B4-BE49-F238E27FC236}">
                  <a16:creationId xmlns:a16="http://schemas.microsoft.com/office/drawing/2014/main" id="{487E9386-FE0B-4ABB-BE44-32ECA11C4870}"/>
                </a:ext>
              </a:extLst>
            </p:cNvPr>
            <p:cNvSpPr/>
            <p:nvPr/>
          </p:nvSpPr>
          <p:spPr>
            <a:xfrm>
              <a:off x="5721735" y="3572603"/>
              <a:ext cx="102595" cy="98679"/>
            </a:xfrm>
            <a:custGeom>
              <a:avLst/>
              <a:gdLst/>
              <a:ahLst/>
              <a:cxnLst/>
              <a:rect l="l" t="t" r="r" b="b"/>
              <a:pathLst>
                <a:path w="6105" h="5872" fill="none" extrusionOk="0">
                  <a:moveTo>
                    <a:pt x="5271" y="3770"/>
                  </a:moveTo>
                  <a:lnTo>
                    <a:pt x="968" y="1"/>
                  </a:lnTo>
                  <a:lnTo>
                    <a:pt x="1" y="801"/>
                  </a:lnTo>
                  <a:lnTo>
                    <a:pt x="4137" y="5572"/>
                  </a:lnTo>
                  <a:cubicBezTo>
                    <a:pt x="4304" y="5772"/>
                    <a:pt x="4570" y="5872"/>
                    <a:pt x="4837" y="5838"/>
                  </a:cubicBezTo>
                  <a:lnTo>
                    <a:pt x="5171" y="5838"/>
                  </a:lnTo>
                  <a:cubicBezTo>
                    <a:pt x="5738" y="5805"/>
                    <a:pt x="6105" y="5305"/>
                    <a:pt x="5971" y="4771"/>
                  </a:cubicBezTo>
                  <a:lnTo>
                    <a:pt x="5971" y="4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37;p66">
              <a:extLst>
                <a:ext uri="{FF2B5EF4-FFF2-40B4-BE49-F238E27FC236}">
                  <a16:creationId xmlns:a16="http://schemas.microsoft.com/office/drawing/2014/main" id="{C8B58DE2-C1E9-E6AE-A91E-944716A22185}"/>
                </a:ext>
              </a:extLst>
            </p:cNvPr>
            <p:cNvSpPr/>
            <p:nvPr/>
          </p:nvSpPr>
          <p:spPr>
            <a:xfrm>
              <a:off x="5683052" y="3541213"/>
              <a:ext cx="54952" cy="44869"/>
            </a:xfrm>
            <a:custGeom>
              <a:avLst/>
              <a:gdLst/>
              <a:ahLst/>
              <a:cxnLst/>
              <a:rect l="l" t="t" r="r" b="b"/>
              <a:pathLst>
                <a:path w="3270" h="2670" extrusionOk="0">
                  <a:moveTo>
                    <a:pt x="1" y="1"/>
                  </a:moveTo>
                  <a:lnTo>
                    <a:pt x="34" y="1369"/>
                  </a:lnTo>
                  <a:lnTo>
                    <a:pt x="1102" y="2269"/>
                  </a:lnTo>
                  <a:lnTo>
                    <a:pt x="1802" y="2369"/>
                  </a:lnTo>
                  <a:lnTo>
                    <a:pt x="2303" y="2669"/>
                  </a:lnTo>
                  <a:lnTo>
                    <a:pt x="3270" y="1869"/>
                  </a:lnTo>
                  <a:lnTo>
                    <a:pt x="2269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38;p66">
              <a:extLst>
                <a:ext uri="{FF2B5EF4-FFF2-40B4-BE49-F238E27FC236}">
                  <a16:creationId xmlns:a16="http://schemas.microsoft.com/office/drawing/2014/main" id="{E49B60A8-C2C6-E79A-B70E-2FACF139E17D}"/>
                </a:ext>
              </a:extLst>
            </p:cNvPr>
            <p:cNvSpPr/>
            <p:nvPr/>
          </p:nvSpPr>
          <p:spPr>
            <a:xfrm>
              <a:off x="5455476" y="3656690"/>
              <a:ext cx="205189" cy="318421"/>
            </a:xfrm>
            <a:custGeom>
              <a:avLst/>
              <a:gdLst/>
              <a:ahLst/>
              <a:cxnLst/>
              <a:rect l="l" t="t" r="r" b="b"/>
              <a:pathLst>
                <a:path w="12210" h="18948" extrusionOk="0">
                  <a:moveTo>
                    <a:pt x="4704" y="1"/>
                  </a:moveTo>
                  <a:cubicBezTo>
                    <a:pt x="4704" y="1"/>
                    <a:pt x="1" y="6138"/>
                    <a:pt x="268" y="7172"/>
                  </a:cubicBezTo>
                  <a:cubicBezTo>
                    <a:pt x="501" y="8173"/>
                    <a:pt x="7406" y="18947"/>
                    <a:pt x="7406" y="18947"/>
                  </a:cubicBezTo>
                  <a:lnTo>
                    <a:pt x="8374" y="18314"/>
                  </a:lnTo>
                  <a:lnTo>
                    <a:pt x="4571" y="6472"/>
                  </a:lnTo>
                  <a:lnTo>
                    <a:pt x="12210" y="3436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39;p66">
              <a:extLst>
                <a:ext uri="{FF2B5EF4-FFF2-40B4-BE49-F238E27FC236}">
                  <a16:creationId xmlns:a16="http://schemas.microsoft.com/office/drawing/2014/main" id="{3D2C05BD-F11D-98CC-714F-C5A3AEE5FEDF}"/>
                </a:ext>
              </a:extLst>
            </p:cNvPr>
            <p:cNvSpPr/>
            <p:nvPr/>
          </p:nvSpPr>
          <p:spPr>
            <a:xfrm>
              <a:off x="5598410" y="3694801"/>
              <a:ext cx="52163" cy="41508"/>
            </a:xfrm>
            <a:custGeom>
              <a:avLst/>
              <a:gdLst/>
              <a:ahLst/>
              <a:cxnLst/>
              <a:rect l="l" t="t" r="r" b="b"/>
              <a:pathLst>
                <a:path w="3104" h="2470" extrusionOk="0">
                  <a:moveTo>
                    <a:pt x="1" y="1"/>
                  </a:moveTo>
                  <a:lnTo>
                    <a:pt x="568" y="2469"/>
                  </a:lnTo>
                  <a:lnTo>
                    <a:pt x="3103" y="15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40;p66">
              <a:extLst>
                <a:ext uri="{FF2B5EF4-FFF2-40B4-BE49-F238E27FC236}">
                  <a16:creationId xmlns:a16="http://schemas.microsoft.com/office/drawing/2014/main" id="{6009DAAE-B2FF-A41C-F5A8-958B9E2CFCD8}"/>
                </a:ext>
              </a:extLst>
            </p:cNvPr>
            <p:cNvSpPr/>
            <p:nvPr/>
          </p:nvSpPr>
          <p:spPr>
            <a:xfrm>
              <a:off x="5542369" y="3963866"/>
              <a:ext cx="88579" cy="72866"/>
            </a:xfrm>
            <a:custGeom>
              <a:avLst/>
              <a:gdLst/>
              <a:ahLst/>
              <a:cxnLst/>
              <a:rect l="l" t="t" r="r" b="b"/>
              <a:pathLst>
                <a:path w="5271" h="4336" extrusionOk="0">
                  <a:moveTo>
                    <a:pt x="3203" y="0"/>
                  </a:moveTo>
                  <a:lnTo>
                    <a:pt x="2235" y="634"/>
                  </a:lnTo>
                  <a:lnTo>
                    <a:pt x="1001" y="2736"/>
                  </a:lnTo>
                  <a:cubicBezTo>
                    <a:pt x="1001" y="2736"/>
                    <a:pt x="0" y="4237"/>
                    <a:pt x="300" y="4303"/>
                  </a:cubicBezTo>
                  <a:cubicBezTo>
                    <a:pt x="360" y="4325"/>
                    <a:pt x="429" y="4336"/>
                    <a:pt x="505" y="4336"/>
                  </a:cubicBezTo>
                  <a:cubicBezTo>
                    <a:pt x="1233" y="4336"/>
                    <a:pt x="2613" y="3405"/>
                    <a:pt x="3036" y="3102"/>
                  </a:cubicBezTo>
                  <a:cubicBezTo>
                    <a:pt x="3503" y="2769"/>
                    <a:pt x="4036" y="2535"/>
                    <a:pt x="4337" y="2335"/>
                  </a:cubicBezTo>
                  <a:cubicBezTo>
                    <a:pt x="4637" y="2102"/>
                    <a:pt x="5271" y="1968"/>
                    <a:pt x="4403" y="1168"/>
                  </a:cubicBezTo>
                  <a:cubicBezTo>
                    <a:pt x="4137" y="934"/>
                    <a:pt x="3203" y="0"/>
                    <a:pt x="320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41;p66">
              <a:extLst>
                <a:ext uri="{FF2B5EF4-FFF2-40B4-BE49-F238E27FC236}">
                  <a16:creationId xmlns:a16="http://schemas.microsoft.com/office/drawing/2014/main" id="{980297C2-21FC-0B0E-9C7F-0EA15B1C012D}"/>
                </a:ext>
              </a:extLst>
            </p:cNvPr>
            <p:cNvSpPr/>
            <p:nvPr/>
          </p:nvSpPr>
          <p:spPr>
            <a:xfrm>
              <a:off x="5490445" y="3565411"/>
              <a:ext cx="243101" cy="281887"/>
            </a:xfrm>
            <a:custGeom>
              <a:avLst/>
              <a:gdLst/>
              <a:ahLst/>
              <a:cxnLst/>
              <a:rect l="l" t="t" r="r" b="b"/>
              <a:pathLst>
                <a:path w="14466" h="16774" extrusionOk="0">
                  <a:moveTo>
                    <a:pt x="747" y="1"/>
                  </a:moveTo>
                  <a:cubicBezTo>
                    <a:pt x="262" y="1"/>
                    <a:pt x="1" y="127"/>
                    <a:pt x="21" y="429"/>
                  </a:cubicBezTo>
                  <a:cubicBezTo>
                    <a:pt x="88" y="1396"/>
                    <a:pt x="7026" y="16774"/>
                    <a:pt x="7026" y="16774"/>
                  </a:cubicBezTo>
                  <a:lnTo>
                    <a:pt x="8227" y="16374"/>
                  </a:lnTo>
                  <a:lnTo>
                    <a:pt x="6393" y="7901"/>
                  </a:lnTo>
                  <a:lnTo>
                    <a:pt x="6393" y="7901"/>
                  </a:lnTo>
                  <a:cubicBezTo>
                    <a:pt x="6393" y="7901"/>
                    <a:pt x="8284" y="9212"/>
                    <a:pt x="10134" y="9212"/>
                  </a:cubicBezTo>
                  <a:cubicBezTo>
                    <a:pt x="10589" y="9212"/>
                    <a:pt x="11042" y="9133"/>
                    <a:pt x="11463" y="8935"/>
                  </a:cubicBezTo>
                  <a:cubicBezTo>
                    <a:pt x="13631" y="7934"/>
                    <a:pt x="14465" y="5199"/>
                    <a:pt x="14298" y="4265"/>
                  </a:cubicBezTo>
                  <a:lnTo>
                    <a:pt x="13131" y="3464"/>
                  </a:lnTo>
                  <a:cubicBezTo>
                    <a:pt x="10996" y="2630"/>
                    <a:pt x="8828" y="1897"/>
                    <a:pt x="6626" y="1330"/>
                  </a:cubicBezTo>
                  <a:cubicBezTo>
                    <a:pt x="3986" y="618"/>
                    <a:pt x="1819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42;p66">
              <a:extLst>
                <a:ext uri="{FF2B5EF4-FFF2-40B4-BE49-F238E27FC236}">
                  <a16:creationId xmlns:a16="http://schemas.microsoft.com/office/drawing/2014/main" id="{C6394348-68A3-A868-2BCC-12F7DD840A10}"/>
                </a:ext>
              </a:extLst>
            </p:cNvPr>
            <p:cNvSpPr/>
            <p:nvPr/>
          </p:nvSpPr>
          <p:spPr>
            <a:xfrm>
              <a:off x="5489672" y="3556354"/>
              <a:ext cx="243874" cy="290945"/>
            </a:xfrm>
            <a:custGeom>
              <a:avLst/>
              <a:gdLst/>
              <a:ahLst/>
              <a:cxnLst/>
              <a:rect l="l" t="t" r="r" b="b"/>
              <a:pathLst>
                <a:path w="14512" h="17313" fill="none" extrusionOk="0">
                  <a:moveTo>
                    <a:pt x="13177" y="4003"/>
                  </a:moveTo>
                  <a:cubicBezTo>
                    <a:pt x="11042" y="3169"/>
                    <a:pt x="8874" y="2436"/>
                    <a:pt x="6672" y="1869"/>
                  </a:cubicBezTo>
                  <a:cubicBezTo>
                    <a:pt x="2836" y="834"/>
                    <a:pt x="1" y="1"/>
                    <a:pt x="67" y="968"/>
                  </a:cubicBezTo>
                  <a:cubicBezTo>
                    <a:pt x="134" y="1935"/>
                    <a:pt x="7072" y="17313"/>
                    <a:pt x="7072" y="17313"/>
                  </a:cubicBezTo>
                  <a:lnTo>
                    <a:pt x="8273" y="16913"/>
                  </a:lnTo>
                  <a:lnTo>
                    <a:pt x="6439" y="8440"/>
                  </a:lnTo>
                  <a:cubicBezTo>
                    <a:pt x="6439" y="8440"/>
                    <a:pt x="9374" y="10475"/>
                    <a:pt x="11509" y="9474"/>
                  </a:cubicBezTo>
                  <a:cubicBezTo>
                    <a:pt x="13677" y="8473"/>
                    <a:pt x="14511" y="5738"/>
                    <a:pt x="14344" y="480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43;p66">
              <a:extLst>
                <a:ext uri="{FF2B5EF4-FFF2-40B4-BE49-F238E27FC236}">
                  <a16:creationId xmlns:a16="http://schemas.microsoft.com/office/drawing/2014/main" id="{34574969-37BE-AF77-CCF5-51D3C7ABE772}"/>
                </a:ext>
              </a:extLst>
            </p:cNvPr>
            <p:cNvSpPr/>
            <p:nvPr/>
          </p:nvSpPr>
          <p:spPr>
            <a:xfrm>
              <a:off x="5490411" y="3565293"/>
              <a:ext cx="138305" cy="282005"/>
            </a:xfrm>
            <a:custGeom>
              <a:avLst/>
              <a:gdLst/>
              <a:ahLst/>
              <a:cxnLst/>
              <a:rect l="l" t="t" r="r" b="b"/>
              <a:pathLst>
                <a:path w="8230" h="16781" extrusionOk="0">
                  <a:moveTo>
                    <a:pt x="762" y="1"/>
                  </a:moveTo>
                  <a:cubicBezTo>
                    <a:pt x="267" y="1"/>
                    <a:pt x="1" y="130"/>
                    <a:pt x="23" y="436"/>
                  </a:cubicBezTo>
                  <a:cubicBezTo>
                    <a:pt x="90" y="1403"/>
                    <a:pt x="7028" y="16781"/>
                    <a:pt x="7028" y="16781"/>
                  </a:cubicBezTo>
                  <a:lnTo>
                    <a:pt x="8229" y="16381"/>
                  </a:lnTo>
                  <a:lnTo>
                    <a:pt x="6395" y="7908"/>
                  </a:lnTo>
                  <a:cubicBezTo>
                    <a:pt x="7028" y="6407"/>
                    <a:pt x="6361" y="3205"/>
                    <a:pt x="5794" y="1103"/>
                  </a:cubicBezTo>
                  <a:cubicBezTo>
                    <a:pt x="3548" y="487"/>
                    <a:pt x="1724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44;p66">
              <a:extLst>
                <a:ext uri="{FF2B5EF4-FFF2-40B4-BE49-F238E27FC236}">
                  <a16:creationId xmlns:a16="http://schemas.microsoft.com/office/drawing/2014/main" id="{D9E6540B-0EAC-04F5-EACB-37E332A50F43}"/>
                </a:ext>
              </a:extLst>
            </p:cNvPr>
            <p:cNvSpPr/>
            <p:nvPr/>
          </p:nvSpPr>
          <p:spPr>
            <a:xfrm>
              <a:off x="5547410" y="3625300"/>
              <a:ext cx="50465" cy="72883"/>
            </a:xfrm>
            <a:custGeom>
              <a:avLst/>
              <a:gdLst/>
              <a:ahLst/>
              <a:cxnLst/>
              <a:rect l="l" t="t" r="r" b="b"/>
              <a:pathLst>
                <a:path w="3003" h="4337" extrusionOk="0">
                  <a:moveTo>
                    <a:pt x="3003" y="433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45;p66">
              <a:extLst>
                <a:ext uri="{FF2B5EF4-FFF2-40B4-BE49-F238E27FC236}">
                  <a16:creationId xmlns:a16="http://schemas.microsoft.com/office/drawing/2014/main" id="{F5D65042-D705-6112-C555-E419EB67E75D}"/>
                </a:ext>
              </a:extLst>
            </p:cNvPr>
            <p:cNvSpPr/>
            <p:nvPr/>
          </p:nvSpPr>
          <p:spPr>
            <a:xfrm>
              <a:off x="5547410" y="3625300"/>
              <a:ext cx="50465" cy="72883"/>
            </a:xfrm>
            <a:custGeom>
              <a:avLst/>
              <a:gdLst/>
              <a:ahLst/>
              <a:cxnLst/>
              <a:rect l="l" t="t" r="r" b="b"/>
              <a:pathLst>
                <a:path w="3003" h="4337" fill="none" extrusionOk="0">
                  <a:moveTo>
                    <a:pt x="3003" y="433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46;p66">
              <a:extLst>
                <a:ext uri="{FF2B5EF4-FFF2-40B4-BE49-F238E27FC236}">
                  <a16:creationId xmlns:a16="http://schemas.microsoft.com/office/drawing/2014/main" id="{1064630C-8561-1840-8970-9C79A8C24281}"/>
                </a:ext>
              </a:extLst>
            </p:cNvPr>
            <p:cNvSpPr/>
            <p:nvPr/>
          </p:nvSpPr>
          <p:spPr>
            <a:xfrm>
              <a:off x="5551897" y="3840542"/>
              <a:ext cx="98679" cy="80815"/>
            </a:xfrm>
            <a:custGeom>
              <a:avLst/>
              <a:gdLst/>
              <a:ahLst/>
              <a:cxnLst/>
              <a:rect l="l" t="t" r="r" b="b"/>
              <a:pathLst>
                <a:path w="5872" h="4809" extrusionOk="0">
                  <a:moveTo>
                    <a:pt x="4570" y="1"/>
                  </a:moveTo>
                  <a:lnTo>
                    <a:pt x="3369" y="401"/>
                  </a:lnTo>
                  <a:lnTo>
                    <a:pt x="2269" y="2502"/>
                  </a:lnTo>
                  <a:cubicBezTo>
                    <a:pt x="2269" y="2502"/>
                    <a:pt x="0" y="4671"/>
                    <a:pt x="501" y="4804"/>
                  </a:cubicBezTo>
                  <a:cubicBezTo>
                    <a:pt x="514" y="4807"/>
                    <a:pt x="530" y="4808"/>
                    <a:pt x="549" y="4808"/>
                  </a:cubicBezTo>
                  <a:cubicBezTo>
                    <a:pt x="1226" y="4808"/>
                    <a:pt x="5246" y="3091"/>
                    <a:pt x="5571" y="2669"/>
                  </a:cubicBezTo>
                  <a:cubicBezTo>
                    <a:pt x="5871" y="2236"/>
                    <a:pt x="4570" y="1"/>
                    <a:pt x="457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47;p66">
              <a:extLst>
                <a:ext uri="{FF2B5EF4-FFF2-40B4-BE49-F238E27FC236}">
                  <a16:creationId xmlns:a16="http://schemas.microsoft.com/office/drawing/2014/main" id="{E819D62F-AF0E-BDD1-0F73-FE3381FE2213}"/>
                </a:ext>
              </a:extLst>
            </p:cNvPr>
            <p:cNvSpPr/>
            <p:nvPr/>
          </p:nvSpPr>
          <p:spPr>
            <a:xfrm>
              <a:off x="5521062" y="3332710"/>
              <a:ext cx="177158" cy="210214"/>
            </a:xfrm>
            <a:custGeom>
              <a:avLst/>
              <a:gdLst/>
              <a:ahLst/>
              <a:cxnLst/>
              <a:rect l="l" t="t" r="r" b="b"/>
              <a:pathLst>
                <a:path w="10542" h="12509" fill="none" extrusionOk="0">
                  <a:moveTo>
                    <a:pt x="1" y="0"/>
                  </a:moveTo>
                  <a:lnTo>
                    <a:pt x="10542" y="12509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48;p66">
              <a:extLst>
                <a:ext uri="{FF2B5EF4-FFF2-40B4-BE49-F238E27FC236}">
                  <a16:creationId xmlns:a16="http://schemas.microsoft.com/office/drawing/2014/main" id="{C4E29447-51D2-F4F4-C59F-C514CCA618D2}"/>
                </a:ext>
              </a:extLst>
            </p:cNvPr>
            <p:cNvSpPr/>
            <p:nvPr/>
          </p:nvSpPr>
          <p:spPr>
            <a:xfrm>
              <a:off x="4977907" y="2680800"/>
              <a:ext cx="518535" cy="620575"/>
            </a:xfrm>
            <a:custGeom>
              <a:avLst/>
              <a:gdLst/>
              <a:ahLst/>
              <a:cxnLst/>
              <a:rect l="l" t="t" r="r" b="b"/>
              <a:pathLst>
                <a:path w="30856" h="36928" fill="none" extrusionOk="0">
                  <a:moveTo>
                    <a:pt x="1" y="1"/>
                  </a:moveTo>
                  <a:lnTo>
                    <a:pt x="30856" y="36927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49;p66">
              <a:extLst>
                <a:ext uri="{FF2B5EF4-FFF2-40B4-BE49-F238E27FC236}">
                  <a16:creationId xmlns:a16="http://schemas.microsoft.com/office/drawing/2014/main" id="{48FB2714-607C-6DD7-29EF-958CC51A71DE}"/>
                </a:ext>
              </a:extLst>
            </p:cNvPr>
            <p:cNvSpPr/>
            <p:nvPr/>
          </p:nvSpPr>
          <p:spPr>
            <a:xfrm>
              <a:off x="5713333" y="3581022"/>
              <a:ext cx="17" cy="1023055"/>
            </a:xfrm>
            <a:custGeom>
              <a:avLst/>
              <a:gdLst/>
              <a:ahLst/>
              <a:cxnLst/>
              <a:rect l="l" t="t" r="r" b="b"/>
              <a:pathLst>
                <a:path w="1" h="60878" fill="none" extrusionOk="0">
                  <a:moveTo>
                    <a:pt x="0" y="0"/>
                  </a:moveTo>
                  <a:lnTo>
                    <a:pt x="0" y="60877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50;p66">
              <a:extLst>
                <a:ext uri="{FF2B5EF4-FFF2-40B4-BE49-F238E27FC236}">
                  <a16:creationId xmlns:a16="http://schemas.microsoft.com/office/drawing/2014/main" id="{571B7714-79D8-AD37-1D20-EA17DEA01C17}"/>
                </a:ext>
              </a:extLst>
            </p:cNvPr>
            <p:cNvSpPr/>
            <p:nvPr/>
          </p:nvSpPr>
          <p:spPr>
            <a:xfrm>
              <a:off x="3880390" y="3296262"/>
              <a:ext cx="182754" cy="1300539"/>
            </a:xfrm>
            <a:custGeom>
              <a:avLst/>
              <a:gdLst/>
              <a:ahLst/>
              <a:cxnLst/>
              <a:rect l="l" t="t" r="r" b="b"/>
              <a:pathLst>
                <a:path w="10875" h="77390" fill="none" extrusionOk="0">
                  <a:moveTo>
                    <a:pt x="8640" y="1"/>
                  </a:moveTo>
                  <a:cubicBezTo>
                    <a:pt x="8640" y="1"/>
                    <a:pt x="10875" y="12977"/>
                    <a:pt x="8440" y="17113"/>
                  </a:cubicBezTo>
                  <a:cubicBezTo>
                    <a:pt x="6038" y="21216"/>
                    <a:pt x="0" y="18247"/>
                    <a:pt x="0" y="18247"/>
                  </a:cubicBezTo>
                  <a:lnTo>
                    <a:pt x="0" y="7739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51;p66">
              <a:extLst>
                <a:ext uri="{FF2B5EF4-FFF2-40B4-BE49-F238E27FC236}">
                  <a16:creationId xmlns:a16="http://schemas.microsoft.com/office/drawing/2014/main" id="{E62DCBE3-CAFE-D39B-E90B-D7F70A1A1FCA}"/>
                </a:ext>
              </a:extLst>
            </p:cNvPr>
            <p:cNvSpPr/>
            <p:nvPr/>
          </p:nvSpPr>
          <p:spPr>
            <a:xfrm>
              <a:off x="3756226" y="3377123"/>
              <a:ext cx="100074" cy="113669"/>
            </a:xfrm>
            <a:custGeom>
              <a:avLst/>
              <a:gdLst/>
              <a:ahLst/>
              <a:cxnLst/>
              <a:rect l="l" t="t" r="r" b="b"/>
              <a:pathLst>
                <a:path w="5955" h="6764" extrusionOk="0">
                  <a:moveTo>
                    <a:pt x="3720" y="1"/>
                  </a:moveTo>
                  <a:cubicBezTo>
                    <a:pt x="3211" y="1"/>
                    <a:pt x="2719" y="59"/>
                    <a:pt x="2719" y="59"/>
                  </a:cubicBezTo>
                  <a:cubicBezTo>
                    <a:pt x="2699" y="58"/>
                    <a:pt x="2679" y="58"/>
                    <a:pt x="2659" y="58"/>
                  </a:cubicBezTo>
                  <a:cubicBezTo>
                    <a:pt x="1" y="58"/>
                    <a:pt x="1118" y="4429"/>
                    <a:pt x="1118" y="4429"/>
                  </a:cubicBezTo>
                  <a:lnTo>
                    <a:pt x="1518" y="6764"/>
                  </a:lnTo>
                  <a:lnTo>
                    <a:pt x="4521" y="6630"/>
                  </a:lnTo>
                  <a:lnTo>
                    <a:pt x="4754" y="4662"/>
                  </a:lnTo>
                  <a:cubicBezTo>
                    <a:pt x="4754" y="4662"/>
                    <a:pt x="5955" y="4295"/>
                    <a:pt x="5955" y="3461"/>
                  </a:cubicBezTo>
                  <a:cubicBezTo>
                    <a:pt x="5955" y="2627"/>
                    <a:pt x="4821" y="1427"/>
                    <a:pt x="4821" y="1427"/>
                  </a:cubicBezTo>
                  <a:cubicBezTo>
                    <a:pt x="4921" y="1060"/>
                    <a:pt x="4921" y="659"/>
                    <a:pt x="4821" y="292"/>
                  </a:cubicBezTo>
                  <a:cubicBezTo>
                    <a:pt x="4754" y="59"/>
                    <a:pt x="4229" y="1"/>
                    <a:pt x="3720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52;p66">
              <a:extLst>
                <a:ext uri="{FF2B5EF4-FFF2-40B4-BE49-F238E27FC236}">
                  <a16:creationId xmlns:a16="http://schemas.microsoft.com/office/drawing/2014/main" id="{743E135D-EA68-6E48-2F8F-FAA151E8B873}"/>
                </a:ext>
              </a:extLst>
            </p:cNvPr>
            <p:cNvSpPr/>
            <p:nvPr/>
          </p:nvSpPr>
          <p:spPr>
            <a:xfrm>
              <a:off x="3715325" y="3347279"/>
              <a:ext cx="111837" cy="139196"/>
            </a:xfrm>
            <a:custGeom>
              <a:avLst/>
              <a:gdLst/>
              <a:ahLst/>
              <a:cxnLst/>
              <a:rect l="l" t="t" r="r" b="b"/>
              <a:pathLst>
                <a:path w="6655" h="8283" extrusionOk="0">
                  <a:moveTo>
                    <a:pt x="3552" y="0"/>
                  </a:moveTo>
                  <a:cubicBezTo>
                    <a:pt x="1818" y="0"/>
                    <a:pt x="683" y="1368"/>
                    <a:pt x="317" y="4303"/>
                  </a:cubicBezTo>
                  <a:cubicBezTo>
                    <a:pt x="0" y="6863"/>
                    <a:pt x="1246" y="8282"/>
                    <a:pt x="3178" y="8282"/>
                  </a:cubicBezTo>
                  <a:cubicBezTo>
                    <a:pt x="3487" y="8282"/>
                    <a:pt x="3813" y="8246"/>
                    <a:pt x="4153" y="8173"/>
                  </a:cubicBezTo>
                  <a:cubicBezTo>
                    <a:pt x="6654" y="7639"/>
                    <a:pt x="5754" y="5071"/>
                    <a:pt x="5754" y="5071"/>
                  </a:cubicBezTo>
                  <a:lnTo>
                    <a:pt x="4920" y="3870"/>
                  </a:lnTo>
                  <a:cubicBezTo>
                    <a:pt x="5187" y="3403"/>
                    <a:pt x="5353" y="2902"/>
                    <a:pt x="5387" y="2369"/>
                  </a:cubicBezTo>
                  <a:cubicBezTo>
                    <a:pt x="5387" y="1535"/>
                    <a:pt x="5287" y="0"/>
                    <a:pt x="355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53;p66">
              <a:extLst>
                <a:ext uri="{FF2B5EF4-FFF2-40B4-BE49-F238E27FC236}">
                  <a16:creationId xmlns:a16="http://schemas.microsoft.com/office/drawing/2014/main" id="{E49C255A-0842-0C8E-C3A6-F0A4C485102B}"/>
                </a:ext>
              </a:extLst>
            </p:cNvPr>
            <p:cNvSpPr/>
            <p:nvPr/>
          </p:nvSpPr>
          <p:spPr>
            <a:xfrm>
              <a:off x="3789447" y="3423888"/>
              <a:ext cx="32669" cy="30014"/>
            </a:xfrm>
            <a:custGeom>
              <a:avLst/>
              <a:gdLst/>
              <a:ahLst/>
              <a:cxnLst/>
              <a:rect l="l" t="t" r="r" b="b"/>
              <a:pathLst>
                <a:path w="1944" h="1786" extrusionOk="0">
                  <a:moveTo>
                    <a:pt x="1074" y="1"/>
                  </a:moveTo>
                  <a:cubicBezTo>
                    <a:pt x="713" y="1"/>
                    <a:pt x="0" y="95"/>
                    <a:pt x="75" y="845"/>
                  </a:cubicBezTo>
                  <a:cubicBezTo>
                    <a:pt x="117" y="1424"/>
                    <a:pt x="607" y="1785"/>
                    <a:pt x="1108" y="1785"/>
                  </a:cubicBezTo>
                  <a:cubicBezTo>
                    <a:pt x="1416" y="1785"/>
                    <a:pt x="1728" y="1650"/>
                    <a:pt x="1943" y="1346"/>
                  </a:cubicBezTo>
                  <a:lnTo>
                    <a:pt x="1276" y="11"/>
                  </a:lnTo>
                  <a:cubicBezTo>
                    <a:pt x="1276" y="11"/>
                    <a:pt x="119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54;p66">
              <a:extLst>
                <a:ext uri="{FF2B5EF4-FFF2-40B4-BE49-F238E27FC236}">
                  <a16:creationId xmlns:a16="http://schemas.microsoft.com/office/drawing/2014/main" id="{53F02B92-FD7B-4C0F-CC56-87455C83064A}"/>
                </a:ext>
              </a:extLst>
            </p:cNvPr>
            <p:cNvSpPr/>
            <p:nvPr/>
          </p:nvSpPr>
          <p:spPr>
            <a:xfrm>
              <a:off x="3789027" y="3421267"/>
              <a:ext cx="33089" cy="38702"/>
            </a:xfrm>
            <a:custGeom>
              <a:avLst/>
              <a:gdLst/>
              <a:ahLst/>
              <a:cxnLst/>
              <a:rect l="l" t="t" r="r" b="b"/>
              <a:pathLst>
                <a:path w="1969" h="2303" fill="none" extrusionOk="0">
                  <a:moveTo>
                    <a:pt x="1301" y="167"/>
                  </a:moveTo>
                  <a:cubicBezTo>
                    <a:pt x="1301" y="167"/>
                    <a:pt x="0" y="0"/>
                    <a:pt x="100" y="1001"/>
                  </a:cubicBezTo>
                  <a:cubicBezTo>
                    <a:pt x="167" y="1935"/>
                    <a:pt x="1401" y="2302"/>
                    <a:pt x="1968" y="15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55;p66">
              <a:extLst>
                <a:ext uri="{FF2B5EF4-FFF2-40B4-BE49-F238E27FC236}">
                  <a16:creationId xmlns:a16="http://schemas.microsoft.com/office/drawing/2014/main" id="{11CD1530-F8FE-6D55-A411-4D36C1876307}"/>
                </a:ext>
              </a:extLst>
            </p:cNvPr>
            <p:cNvSpPr/>
            <p:nvPr/>
          </p:nvSpPr>
          <p:spPr>
            <a:xfrm>
              <a:off x="3762678" y="3476703"/>
              <a:ext cx="92512" cy="37072"/>
            </a:xfrm>
            <a:custGeom>
              <a:avLst/>
              <a:gdLst/>
              <a:ahLst/>
              <a:cxnLst/>
              <a:rect l="l" t="t" r="r" b="b"/>
              <a:pathLst>
                <a:path w="5505" h="2206" extrusionOk="0">
                  <a:moveTo>
                    <a:pt x="2213" y="1"/>
                  </a:moveTo>
                  <a:cubicBezTo>
                    <a:pt x="2027" y="1"/>
                    <a:pt x="1844" y="12"/>
                    <a:pt x="1668" y="37"/>
                  </a:cubicBezTo>
                  <a:cubicBezTo>
                    <a:pt x="0" y="237"/>
                    <a:pt x="134" y="1071"/>
                    <a:pt x="134" y="1071"/>
                  </a:cubicBezTo>
                  <a:lnTo>
                    <a:pt x="234" y="2205"/>
                  </a:lnTo>
                  <a:cubicBezTo>
                    <a:pt x="234" y="2205"/>
                    <a:pt x="3002" y="1371"/>
                    <a:pt x="5504" y="771"/>
                  </a:cubicBezTo>
                  <a:cubicBezTo>
                    <a:pt x="5504" y="771"/>
                    <a:pt x="3751" y="1"/>
                    <a:pt x="22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56;p66">
              <a:extLst>
                <a:ext uri="{FF2B5EF4-FFF2-40B4-BE49-F238E27FC236}">
                  <a16:creationId xmlns:a16="http://schemas.microsoft.com/office/drawing/2014/main" id="{03917B24-08A6-C553-FCE9-D3A03FEF804C}"/>
                </a:ext>
              </a:extLst>
            </p:cNvPr>
            <p:cNvSpPr/>
            <p:nvPr/>
          </p:nvSpPr>
          <p:spPr>
            <a:xfrm>
              <a:off x="3729608" y="3582131"/>
              <a:ext cx="98679" cy="129869"/>
            </a:xfrm>
            <a:custGeom>
              <a:avLst/>
              <a:gdLst/>
              <a:ahLst/>
              <a:cxnLst/>
              <a:rect l="l" t="t" r="r" b="b"/>
              <a:pathLst>
                <a:path w="5872" h="7728" extrusionOk="0">
                  <a:moveTo>
                    <a:pt x="0" y="1"/>
                  </a:moveTo>
                  <a:lnTo>
                    <a:pt x="1568" y="7240"/>
                  </a:lnTo>
                  <a:cubicBezTo>
                    <a:pt x="1594" y="7524"/>
                    <a:pt x="1840" y="7728"/>
                    <a:pt x="2120" y="7728"/>
                  </a:cubicBezTo>
                  <a:cubicBezTo>
                    <a:pt x="2202" y="7728"/>
                    <a:pt x="2286" y="7711"/>
                    <a:pt x="2369" y="7673"/>
                  </a:cubicBezTo>
                  <a:lnTo>
                    <a:pt x="5871" y="59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57;p66">
              <a:extLst>
                <a:ext uri="{FF2B5EF4-FFF2-40B4-BE49-F238E27FC236}">
                  <a16:creationId xmlns:a16="http://schemas.microsoft.com/office/drawing/2014/main" id="{95A78378-DD6F-37B3-56D8-7320B3A96A5D}"/>
                </a:ext>
              </a:extLst>
            </p:cNvPr>
            <p:cNvSpPr/>
            <p:nvPr/>
          </p:nvSpPr>
          <p:spPr>
            <a:xfrm>
              <a:off x="3918502" y="3719470"/>
              <a:ext cx="140154" cy="348687"/>
            </a:xfrm>
            <a:custGeom>
              <a:avLst/>
              <a:gdLst/>
              <a:ahLst/>
              <a:cxnLst/>
              <a:rect l="l" t="t" r="r" b="b"/>
              <a:pathLst>
                <a:path w="8340" h="20749" extrusionOk="0">
                  <a:moveTo>
                    <a:pt x="5138" y="1"/>
                  </a:moveTo>
                  <a:lnTo>
                    <a:pt x="1" y="3003"/>
                  </a:lnTo>
                  <a:lnTo>
                    <a:pt x="4571" y="10541"/>
                  </a:lnTo>
                  <a:lnTo>
                    <a:pt x="3970" y="20749"/>
                  </a:lnTo>
                  <a:lnTo>
                    <a:pt x="6138" y="20682"/>
                  </a:lnTo>
                  <a:lnTo>
                    <a:pt x="8340" y="8507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58;p66">
              <a:extLst>
                <a:ext uri="{FF2B5EF4-FFF2-40B4-BE49-F238E27FC236}">
                  <a16:creationId xmlns:a16="http://schemas.microsoft.com/office/drawing/2014/main" id="{33E0A766-6639-EEB4-222E-1B44EC1C593F}"/>
                </a:ext>
              </a:extLst>
            </p:cNvPr>
            <p:cNvSpPr/>
            <p:nvPr/>
          </p:nvSpPr>
          <p:spPr>
            <a:xfrm>
              <a:off x="3729608" y="3305235"/>
              <a:ext cx="290390" cy="420444"/>
            </a:xfrm>
            <a:custGeom>
              <a:avLst/>
              <a:gdLst/>
              <a:ahLst/>
              <a:cxnLst/>
              <a:rect l="l" t="t" r="r" b="b"/>
              <a:pathLst>
                <a:path w="17280" h="25019" extrusionOk="0">
                  <a:moveTo>
                    <a:pt x="16212" y="1"/>
                  </a:moveTo>
                  <a:lnTo>
                    <a:pt x="14310" y="5671"/>
                  </a:lnTo>
                  <a:lnTo>
                    <a:pt x="8073" y="10608"/>
                  </a:lnTo>
                  <a:lnTo>
                    <a:pt x="2202" y="12409"/>
                  </a:lnTo>
                  <a:cubicBezTo>
                    <a:pt x="2202" y="12409"/>
                    <a:pt x="0" y="16179"/>
                    <a:pt x="0" y="16479"/>
                  </a:cubicBezTo>
                  <a:cubicBezTo>
                    <a:pt x="0" y="16779"/>
                    <a:pt x="8540" y="25018"/>
                    <a:pt x="8540" y="25018"/>
                  </a:cubicBezTo>
                  <a:lnTo>
                    <a:pt x="15011" y="20715"/>
                  </a:lnTo>
                  <a:lnTo>
                    <a:pt x="10941" y="13644"/>
                  </a:lnTo>
                  <a:lnTo>
                    <a:pt x="16812" y="7873"/>
                  </a:lnTo>
                  <a:lnTo>
                    <a:pt x="17279" y="101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59;p66">
              <a:extLst>
                <a:ext uri="{FF2B5EF4-FFF2-40B4-BE49-F238E27FC236}">
                  <a16:creationId xmlns:a16="http://schemas.microsoft.com/office/drawing/2014/main" id="{28381EC2-B94E-5664-9053-1E10485F247D}"/>
                </a:ext>
              </a:extLst>
            </p:cNvPr>
            <p:cNvSpPr/>
            <p:nvPr/>
          </p:nvSpPr>
          <p:spPr>
            <a:xfrm>
              <a:off x="4002017" y="3251983"/>
              <a:ext cx="36467" cy="54952"/>
            </a:xfrm>
            <a:custGeom>
              <a:avLst/>
              <a:gdLst/>
              <a:ahLst/>
              <a:cxnLst/>
              <a:rect l="l" t="t" r="r" b="b"/>
              <a:pathLst>
                <a:path w="2170" h="3270" extrusionOk="0">
                  <a:moveTo>
                    <a:pt x="1969" y="1"/>
                  </a:moveTo>
                  <a:lnTo>
                    <a:pt x="68" y="1435"/>
                  </a:lnTo>
                  <a:lnTo>
                    <a:pt x="1" y="3170"/>
                  </a:lnTo>
                  <a:lnTo>
                    <a:pt x="1035" y="3270"/>
                  </a:lnTo>
                  <a:lnTo>
                    <a:pt x="2169" y="2436"/>
                  </a:lnTo>
                  <a:lnTo>
                    <a:pt x="2102" y="1535"/>
                  </a:lnTo>
                  <a:lnTo>
                    <a:pt x="2102" y="401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60;p66">
              <a:extLst>
                <a:ext uri="{FF2B5EF4-FFF2-40B4-BE49-F238E27FC236}">
                  <a16:creationId xmlns:a16="http://schemas.microsoft.com/office/drawing/2014/main" id="{87466BDF-2DFF-8D82-3B0B-D068E0606BC3}"/>
                </a:ext>
              </a:extLst>
            </p:cNvPr>
            <p:cNvSpPr/>
            <p:nvPr/>
          </p:nvSpPr>
          <p:spPr>
            <a:xfrm>
              <a:off x="3873097" y="3570435"/>
              <a:ext cx="276375" cy="301532"/>
            </a:xfrm>
            <a:custGeom>
              <a:avLst/>
              <a:gdLst/>
              <a:ahLst/>
              <a:cxnLst/>
              <a:rect l="l" t="t" r="r" b="b"/>
              <a:pathLst>
                <a:path w="16446" h="17943" extrusionOk="0">
                  <a:moveTo>
                    <a:pt x="14771" y="1"/>
                  </a:moveTo>
                  <a:cubicBezTo>
                    <a:pt x="13670" y="1"/>
                    <a:pt x="6172" y="4867"/>
                    <a:pt x="6172" y="4867"/>
                  </a:cubicBezTo>
                  <a:lnTo>
                    <a:pt x="1" y="9236"/>
                  </a:lnTo>
                  <a:cubicBezTo>
                    <a:pt x="1" y="9236"/>
                    <a:pt x="1435" y="11638"/>
                    <a:pt x="2502" y="12405"/>
                  </a:cubicBezTo>
                  <a:cubicBezTo>
                    <a:pt x="2650" y="12511"/>
                    <a:pt x="2840" y="12558"/>
                    <a:pt x="3061" y="12558"/>
                  </a:cubicBezTo>
                  <a:cubicBezTo>
                    <a:pt x="4436" y="12558"/>
                    <a:pt x="6988" y="10741"/>
                    <a:pt x="7706" y="10137"/>
                  </a:cubicBezTo>
                  <a:cubicBezTo>
                    <a:pt x="8540" y="9470"/>
                    <a:pt x="11709" y="5400"/>
                    <a:pt x="11709" y="5400"/>
                  </a:cubicBezTo>
                  <a:lnTo>
                    <a:pt x="14644" y="17943"/>
                  </a:lnTo>
                  <a:lnTo>
                    <a:pt x="16446" y="17175"/>
                  </a:lnTo>
                  <a:cubicBezTo>
                    <a:pt x="16446" y="17175"/>
                    <a:pt x="15378" y="497"/>
                    <a:pt x="14878" y="30"/>
                  </a:cubicBezTo>
                  <a:cubicBezTo>
                    <a:pt x="14855" y="10"/>
                    <a:pt x="14819" y="1"/>
                    <a:pt x="1477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61;p66">
              <a:extLst>
                <a:ext uri="{FF2B5EF4-FFF2-40B4-BE49-F238E27FC236}">
                  <a16:creationId xmlns:a16="http://schemas.microsoft.com/office/drawing/2014/main" id="{25945B6C-7C57-6FFD-FF22-36520BFA6B1D}"/>
                </a:ext>
              </a:extLst>
            </p:cNvPr>
            <p:cNvSpPr/>
            <p:nvPr/>
          </p:nvSpPr>
          <p:spPr>
            <a:xfrm>
              <a:off x="4119174" y="3853330"/>
              <a:ext cx="102595" cy="55053"/>
            </a:xfrm>
            <a:custGeom>
              <a:avLst/>
              <a:gdLst/>
              <a:ahLst/>
              <a:cxnLst/>
              <a:rect l="l" t="t" r="r" b="b"/>
              <a:pathLst>
                <a:path w="6105" h="3276" extrusionOk="0">
                  <a:moveTo>
                    <a:pt x="5745" y="0"/>
                  </a:moveTo>
                  <a:cubicBezTo>
                    <a:pt x="5361" y="0"/>
                    <a:pt x="4704" y="340"/>
                    <a:pt x="4370" y="340"/>
                  </a:cubicBezTo>
                  <a:lnTo>
                    <a:pt x="1802" y="340"/>
                  </a:lnTo>
                  <a:lnTo>
                    <a:pt x="0" y="1108"/>
                  </a:lnTo>
                  <a:lnTo>
                    <a:pt x="234" y="3276"/>
                  </a:lnTo>
                  <a:cubicBezTo>
                    <a:pt x="1135" y="3176"/>
                    <a:pt x="2069" y="2942"/>
                    <a:pt x="2936" y="2609"/>
                  </a:cubicBezTo>
                  <a:cubicBezTo>
                    <a:pt x="3837" y="2142"/>
                    <a:pt x="6105" y="707"/>
                    <a:pt x="6038" y="207"/>
                  </a:cubicBezTo>
                  <a:cubicBezTo>
                    <a:pt x="6010" y="55"/>
                    <a:pt x="5899" y="0"/>
                    <a:pt x="574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62;p66">
              <a:extLst>
                <a:ext uri="{FF2B5EF4-FFF2-40B4-BE49-F238E27FC236}">
                  <a16:creationId xmlns:a16="http://schemas.microsoft.com/office/drawing/2014/main" id="{B923391D-8DA8-4494-6817-3828BA40C189}"/>
                </a:ext>
              </a:extLst>
            </p:cNvPr>
            <p:cNvSpPr/>
            <p:nvPr/>
          </p:nvSpPr>
          <p:spPr>
            <a:xfrm>
              <a:off x="3976240" y="4066992"/>
              <a:ext cx="93637" cy="58818"/>
            </a:xfrm>
            <a:custGeom>
              <a:avLst/>
              <a:gdLst/>
              <a:ahLst/>
              <a:cxnLst/>
              <a:rect l="l" t="t" r="r" b="b"/>
              <a:pathLst>
                <a:path w="5572" h="3500" extrusionOk="0">
                  <a:moveTo>
                    <a:pt x="2702" y="1"/>
                  </a:moveTo>
                  <a:lnTo>
                    <a:pt x="534" y="68"/>
                  </a:lnTo>
                  <a:lnTo>
                    <a:pt x="0" y="968"/>
                  </a:lnTo>
                  <a:cubicBezTo>
                    <a:pt x="0" y="968"/>
                    <a:pt x="2569" y="3470"/>
                    <a:pt x="2769" y="3470"/>
                  </a:cubicBezTo>
                  <a:cubicBezTo>
                    <a:pt x="2879" y="3470"/>
                    <a:pt x="3506" y="3500"/>
                    <a:pt x="4139" y="3500"/>
                  </a:cubicBezTo>
                  <a:cubicBezTo>
                    <a:pt x="4851" y="3500"/>
                    <a:pt x="5571" y="3462"/>
                    <a:pt x="5571" y="3303"/>
                  </a:cubicBezTo>
                  <a:cubicBezTo>
                    <a:pt x="5571" y="3003"/>
                    <a:pt x="4003" y="2336"/>
                    <a:pt x="4003" y="2336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63;p66">
              <a:extLst>
                <a:ext uri="{FF2B5EF4-FFF2-40B4-BE49-F238E27FC236}">
                  <a16:creationId xmlns:a16="http://schemas.microsoft.com/office/drawing/2014/main" id="{4A4EDD22-DF8A-1626-A1BF-2CB7BC35E411}"/>
                </a:ext>
              </a:extLst>
            </p:cNvPr>
            <p:cNvSpPr/>
            <p:nvPr/>
          </p:nvSpPr>
          <p:spPr>
            <a:xfrm>
              <a:off x="4035087" y="2684732"/>
              <a:ext cx="413722" cy="567303"/>
            </a:xfrm>
            <a:custGeom>
              <a:avLst/>
              <a:gdLst/>
              <a:ahLst/>
              <a:cxnLst/>
              <a:rect l="l" t="t" r="r" b="b"/>
              <a:pathLst>
                <a:path w="24619" h="33758" fill="none" extrusionOk="0">
                  <a:moveTo>
                    <a:pt x="1" y="33758"/>
                  </a:moveTo>
                  <a:lnTo>
                    <a:pt x="24618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64;p66">
              <a:extLst>
                <a:ext uri="{FF2B5EF4-FFF2-40B4-BE49-F238E27FC236}">
                  <a16:creationId xmlns:a16="http://schemas.microsoft.com/office/drawing/2014/main" id="{A0AE6BB2-5186-7DCD-5953-CB0A41B0D547}"/>
                </a:ext>
              </a:extLst>
            </p:cNvPr>
            <p:cNvSpPr/>
            <p:nvPr/>
          </p:nvSpPr>
          <p:spPr>
            <a:xfrm rot="8099943" flipH="1">
              <a:off x="3405202" y="3500177"/>
              <a:ext cx="2333594" cy="2254921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84AD7FF-E33C-ABEB-DF06-7C63BEAE8135}"/>
              </a:ext>
            </a:extLst>
          </p:cNvPr>
          <p:cNvGrpSpPr/>
          <p:nvPr/>
        </p:nvGrpSpPr>
        <p:grpSpPr>
          <a:xfrm>
            <a:off x="403551" y="1547901"/>
            <a:ext cx="837000" cy="837000"/>
            <a:chOff x="1481602" y="1558604"/>
            <a:chExt cx="837000" cy="837000"/>
          </a:xfrm>
        </p:grpSpPr>
        <p:sp>
          <p:nvSpPr>
            <p:cNvPr id="106" name="Google Shape;1194;p52">
              <a:extLst>
                <a:ext uri="{FF2B5EF4-FFF2-40B4-BE49-F238E27FC236}">
                  <a16:creationId xmlns:a16="http://schemas.microsoft.com/office/drawing/2014/main" id="{9BDA9066-6815-B240-0255-235EC0927D6E}"/>
                </a:ext>
              </a:extLst>
            </p:cNvPr>
            <p:cNvSpPr/>
            <p:nvPr/>
          </p:nvSpPr>
          <p:spPr>
            <a:xfrm>
              <a:off x="1481602" y="1558604"/>
              <a:ext cx="837000" cy="8370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7" name="Picture 2">
              <a:extLst>
                <a:ext uri="{FF2B5EF4-FFF2-40B4-BE49-F238E27FC236}">
                  <a16:creationId xmlns:a16="http://schemas.microsoft.com/office/drawing/2014/main" id="{12C96C29-8C8B-D42A-0933-0E209E6A8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693" y="1708695"/>
              <a:ext cx="536818" cy="536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32D165D4-5851-E08D-1C1E-0E65568F0DAE}"/>
              </a:ext>
            </a:extLst>
          </p:cNvPr>
          <p:cNvGrpSpPr/>
          <p:nvPr/>
        </p:nvGrpSpPr>
        <p:grpSpPr>
          <a:xfrm>
            <a:off x="7742005" y="1541205"/>
            <a:ext cx="837000" cy="837000"/>
            <a:chOff x="4779825" y="1640300"/>
            <a:chExt cx="837000" cy="837000"/>
          </a:xfrm>
        </p:grpSpPr>
        <p:sp>
          <p:nvSpPr>
            <p:cNvPr id="118" name="Google Shape;1195;p52">
              <a:extLst>
                <a:ext uri="{FF2B5EF4-FFF2-40B4-BE49-F238E27FC236}">
                  <a16:creationId xmlns:a16="http://schemas.microsoft.com/office/drawing/2014/main" id="{F57169BF-2FF8-8443-3747-9F27E278923D}"/>
                </a:ext>
              </a:extLst>
            </p:cNvPr>
            <p:cNvSpPr/>
            <p:nvPr/>
          </p:nvSpPr>
          <p:spPr>
            <a:xfrm>
              <a:off x="4779825" y="1640300"/>
              <a:ext cx="837000" cy="8370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9" name="Picture 6" descr="Rocket free icon">
              <a:extLst>
                <a:ext uri="{FF2B5EF4-FFF2-40B4-BE49-F238E27FC236}">
                  <a16:creationId xmlns:a16="http://schemas.microsoft.com/office/drawing/2014/main" id="{99939849-C492-9FC7-FEAB-8CBAF8ECA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8352" y="1819948"/>
              <a:ext cx="487106" cy="487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F7C2CCE5-BEC2-C01F-1F55-E4D4C436B190}"/>
              </a:ext>
            </a:extLst>
          </p:cNvPr>
          <p:cNvGrpSpPr/>
          <p:nvPr/>
        </p:nvGrpSpPr>
        <p:grpSpPr>
          <a:xfrm>
            <a:off x="403551" y="3122804"/>
            <a:ext cx="837000" cy="837000"/>
            <a:chOff x="3523163" y="2673625"/>
            <a:chExt cx="837000" cy="837000"/>
          </a:xfrm>
        </p:grpSpPr>
        <p:sp>
          <p:nvSpPr>
            <p:cNvPr id="121" name="Google Shape;1196;p52">
              <a:extLst>
                <a:ext uri="{FF2B5EF4-FFF2-40B4-BE49-F238E27FC236}">
                  <a16:creationId xmlns:a16="http://schemas.microsoft.com/office/drawing/2014/main" id="{90077118-1B95-6BFD-B28C-A38320E306EF}"/>
                </a:ext>
              </a:extLst>
            </p:cNvPr>
            <p:cNvSpPr/>
            <p:nvPr/>
          </p:nvSpPr>
          <p:spPr>
            <a:xfrm>
              <a:off x="3523163" y="2673625"/>
              <a:ext cx="837000" cy="8370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>
              <a:extLst>
                <a:ext uri="{FF2B5EF4-FFF2-40B4-BE49-F238E27FC236}">
                  <a16:creationId xmlns:a16="http://schemas.microsoft.com/office/drawing/2014/main" id="{13071507-7024-A000-0EE0-FE80D5D7F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355" y="2845558"/>
              <a:ext cx="501893" cy="50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3402E787-1B40-43AE-6269-6E6BDB23B6AD}"/>
              </a:ext>
            </a:extLst>
          </p:cNvPr>
          <p:cNvGrpSpPr/>
          <p:nvPr/>
        </p:nvGrpSpPr>
        <p:grpSpPr>
          <a:xfrm>
            <a:off x="7751072" y="3122272"/>
            <a:ext cx="837000" cy="837000"/>
            <a:chOff x="4779825" y="2673625"/>
            <a:chExt cx="837000" cy="837000"/>
          </a:xfrm>
        </p:grpSpPr>
        <p:sp>
          <p:nvSpPr>
            <p:cNvPr id="124" name="Google Shape;1197;p52">
              <a:extLst>
                <a:ext uri="{FF2B5EF4-FFF2-40B4-BE49-F238E27FC236}">
                  <a16:creationId xmlns:a16="http://schemas.microsoft.com/office/drawing/2014/main" id="{8B3D2BCA-BC69-AAC4-642F-40059A5C42FA}"/>
                </a:ext>
              </a:extLst>
            </p:cNvPr>
            <p:cNvSpPr/>
            <p:nvPr/>
          </p:nvSpPr>
          <p:spPr>
            <a:xfrm>
              <a:off x="4779825" y="2673625"/>
              <a:ext cx="837000" cy="8370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5" name="Picture 8">
              <a:extLst>
                <a:ext uri="{FF2B5EF4-FFF2-40B4-BE49-F238E27FC236}">
                  <a16:creationId xmlns:a16="http://schemas.microsoft.com/office/drawing/2014/main" id="{7A9B2BAF-E991-2B4F-2043-12796EB2B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704" y="2814104"/>
              <a:ext cx="519699" cy="519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6" name="Google Shape;739;p42">
            <a:extLst>
              <a:ext uri="{FF2B5EF4-FFF2-40B4-BE49-F238E27FC236}">
                <a16:creationId xmlns:a16="http://schemas.microsoft.com/office/drawing/2014/main" id="{DEDFE532-72FE-6012-3D1A-5F920DBFEDAD}"/>
              </a:ext>
            </a:extLst>
          </p:cNvPr>
          <p:cNvSpPr/>
          <p:nvPr/>
        </p:nvSpPr>
        <p:spPr>
          <a:xfrm>
            <a:off x="412618" y="1101136"/>
            <a:ext cx="2570270" cy="2869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Alta Disponibilidade</a:t>
            </a:r>
            <a:endParaRPr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7" name="Google Shape;739;p42">
            <a:extLst>
              <a:ext uri="{FF2B5EF4-FFF2-40B4-BE49-F238E27FC236}">
                <a16:creationId xmlns:a16="http://schemas.microsoft.com/office/drawing/2014/main" id="{BC39A1C2-2EC3-31D4-D293-3DF18FFE86E8}"/>
              </a:ext>
            </a:extLst>
          </p:cNvPr>
          <p:cNvSpPr/>
          <p:nvPr/>
        </p:nvSpPr>
        <p:spPr>
          <a:xfrm>
            <a:off x="403550" y="2694592"/>
            <a:ext cx="2579337" cy="2869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Elasticidade</a:t>
            </a:r>
            <a:endParaRPr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8" name="Google Shape;739;p42">
            <a:extLst>
              <a:ext uri="{FF2B5EF4-FFF2-40B4-BE49-F238E27FC236}">
                <a16:creationId xmlns:a16="http://schemas.microsoft.com/office/drawing/2014/main" id="{EF470A54-AA72-EC55-1BDE-7E716FF6C05A}"/>
              </a:ext>
            </a:extLst>
          </p:cNvPr>
          <p:cNvSpPr/>
          <p:nvPr/>
        </p:nvSpPr>
        <p:spPr>
          <a:xfrm>
            <a:off x="6017802" y="1094440"/>
            <a:ext cx="2570270" cy="2869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Agilidade</a:t>
            </a:r>
            <a:endParaRPr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9" name="Google Shape;739;p42">
            <a:extLst>
              <a:ext uri="{FF2B5EF4-FFF2-40B4-BE49-F238E27FC236}">
                <a16:creationId xmlns:a16="http://schemas.microsoft.com/office/drawing/2014/main" id="{ED43368B-F8D5-EEB2-0F2E-D51B09004CEC}"/>
              </a:ext>
            </a:extLst>
          </p:cNvPr>
          <p:cNvSpPr/>
          <p:nvPr/>
        </p:nvSpPr>
        <p:spPr>
          <a:xfrm>
            <a:off x="6017802" y="2682857"/>
            <a:ext cx="2570270" cy="2869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Durabilidade</a:t>
            </a:r>
            <a:endParaRPr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0" name="Google Shape;847;p44">
            <a:extLst>
              <a:ext uri="{FF2B5EF4-FFF2-40B4-BE49-F238E27FC236}">
                <a16:creationId xmlns:a16="http://schemas.microsoft.com/office/drawing/2014/main" id="{E67BA617-1531-2953-5020-69A4D0B3CF1E}"/>
              </a:ext>
            </a:extLst>
          </p:cNvPr>
          <p:cNvSpPr txBox="1">
            <a:spLocks/>
          </p:cNvSpPr>
          <p:nvPr/>
        </p:nvSpPr>
        <p:spPr>
          <a:xfrm>
            <a:off x="1322419" y="1493859"/>
            <a:ext cx="1660469" cy="95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Aplicações de alta disponibilidade estão preparadas para eventos de falha e operam continuamente</a:t>
            </a:r>
          </a:p>
        </p:txBody>
      </p:sp>
      <p:sp>
        <p:nvSpPr>
          <p:cNvPr id="131" name="Google Shape;847;p44">
            <a:extLst>
              <a:ext uri="{FF2B5EF4-FFF2-40B4-BE49-F238E27FC236}">
                <a16:creationId xmlns:a16="http://schemas.microsoft.com/office/drawing/2014/main" id="{6F185E0A-8895-9A88-26CF-BE9B3C99D994}"/>
              </a:ext>
            </a:extLst>
          </p:cNvPr>
          <p:cNvSpPr txBox="1">
            <a:spLocks/>
          </p:cNvSpPr>
          <p:nvPr/>
        </p:nvSpPr>
        <p:spPr>
          <a:xfrm>
            <a:off x="6009997" y="1508950"/>
            <a:ext cx="1660469" cy="95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Com a facilidade dos serviços em nuvem, a agilidade se faz presente para proporcionar um menor </a:t>
            </a:r>
            <a:r>
              <a:rPr lang="pt-BR" sz="1000" i="1" dirty="0">
                <a:solidFill>
                  <a:schemeClr val="bg1"/>
                </a:solidFill>
                <a:ea typeface="Segoe UI Black" panose="020B0A02040204020203" pitchFamily="34" charset="0"/>
              </a:rPr>
              <a:t>time to </a:t>
            </a:r>
            <a:r>
              <a:rPr lang="pt-BR" sz="1000" i="1" dirty="0" err="1">
                <a:solidFill>
                  <a:schemeClr val="bg1"/>
                </a:solidFill>
                <a:ea typeface="Segoe UI Black" panose="020B0A02040204020203" pitchFamily="34" charset="0"/>
              </a:rPr>
              <a:t>market</a:t>
            </a:r>
            <a:endParaRPr lang="pt-BR" sz="1000" dirty="0">
              <a:solidFill>
                <a:schemeClr val="bg1"/>
              </a:solidFill>
              <a:ea typeface="Segoe UI Black" panose="020B0A02040204020203" pitchFamily="34" charset="0"/>
            </a:endParaRPr>
          </a:p>
        </p:txBody>
      </p:sp>
      <p:sp>
        <p:nvSpPr>
          <p:cNvPr id="132" name="Google Shape;847;p44">
            <a:extLst>
              <a:ext uri="{FF2B5EF4-FFF2-40B4-BE49-F238E27FC236}">
                <a16:creationId xmlns:a16="http://schemas.microsoft.com/office/drawing/2014/main" id="{B443372B-BFDB-9B3B-BF87-220D7F8C29E9}"/>
              </a:ext>
            </a:extLst>
          </p:cNvPr>
          <p:cNvSpPr txBox="1">
            <a:spLocks/>
          </p:cNvSpPr>
          <p:nvPr/>
        </p:nvSpPr>
        <p:spPr>
          <a:xfrm>
            <a:off x="1290618" y="3079680"/>
            <a:ext cx="1660469" cy="95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A elasticidade está associada ao provisionamento de recursos conforme o necessário</a:t>
            </a:r>
          </a:p>
        </p:txBody>
      </p:sp>
      <p:sp>
        <p:nvSpPr>
          <p:cNvPr id="133" name="Google Shape;847;p44">
            <a:extLst>
              <a:ext uri="{FF2B5EF4-FFF2-40B4-BE49-F238E27FC236}">
                <a16:creationId xmlns:a16="http://schemas.microsoft.com/office/drawing/2014/main" id="{5CE4B5F5-960D-CBD1-EB06-290712173EFF}"/>
              </a:ext>
            </a:extLst>
          </p:cNvPr>
          <p:cNvSpPr txBox="1">
            <a:spLocks/>
          </p:cNvSpPr>
          <p:nvPr/>
        </p:nvSpPr>
        <p:spPr>
          <a:xfrm>
            <a:off x="5996219" y="3074739"/>
            <a:ext cx="1745786" cy="95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A durabilidade está associada a proteção de dados em longo termo. Isto significa que os dados continuarão intactos</a:t>
            </a:r>
          </a:p>
        </p:txBody>
      </p:sp>
    </p:spTree>
    <p:extLst>
      <p:ext uri="{BB962C8B-B14F-4D97-AF65-F5344CB8AC3E}">
        <p14:creationId xmlns:p14="http://schemas.microsoft.com/office/powerpoint/2010/main" val="186255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 animBg="1"/>
      <p:bldP spid="129" grpId="0" animBg="1"/>
      <p:bldP spid="130" grpId="0"/>
      <p:bldP spid="131" grpId="0"/>
      <p:bldP spid="132" grpId="0"/>
      <p:bldP spid="1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7"/>
          <p:cNvSpPr txBox="1">
            <a:spLocks noGrp="1"/>
          </p:cNvSpPr>
          <p:nvPr>
            <p:ph type="subTitle" idx="1"/>
          </p:nvPr>
        </p:nvSpPr>
        <p:spPr>
          <a:xfrm>
            <a:off x="976450" y="3142742"/>
            <a:ext cx="23466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IaaS</a:t>
            </a:r>
            <a:endParaRPr sz="2800" dirty="0"/>
          </a:p>
        </p:txBody>
      </p:sp>
      <p:sp>
        <p:nvSpPr>
          <p:cNvPr id="939" name="Google Shape;939;p47"/>
          <p:cNvSpPr txBox="1">
            <a:spLocks noGrp="1"/>
          </p:cNvSpPr>
          <p:nvPr>
            <p:ph type="subTitle" idx="2"/>
          </p:nvPr>
        </p:nvSpPr>
        <p:spPr>
          <a:xfrm>
            <a:off x="3403004" y="3142742"/>
            <a:ext cx="23466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PaaS</a:t>
            </a:r>
            <a:endParaRPr sz="2800" dirty="0"/>
          </a:p>
        </p:txBody>
      </p:sp>
      <p:sp>
        <p:nvSpPr>
          <p:cNvPr id="940" name="Google Shape;940;p47"/>
          <p:cNvSpPr txBox="1">
            <a:spLocks noGrp="1"/>
          </p:cNvSpPr>
          <p:nvPr>
            <p:ph type="subTitle" idx="3"/>
          </p:nvPr>
        </p:nvSpPr>
        <p:spPr>
          <a:xfrm>
            <a:off x="5880253" y="3142742"/>
            <a:ext cx="23466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SaaS</a:t>
            </a:r>
            <a:endParaRPr sz="2800" dirty="0"/>
          </a:p>
        </p:txBody>
      </p:sp>
      <p:sp>
        <p:nvSpPr>
          <p:cNvPr id="941" name="Google Shape;941;p47"/>
          <p:cNvSpPr txBox="1">
            <a:spLocks noGrp="1"/>
          </p:cNvSpPr>
          <p:nvPr>
            <p:ph type="subTitle" idx="4"/>
          </p:nvPr>
        </p:nvSpPr>
        <p:spPr>
          <a:xfrm>
            <a:off x="976446" y="3610191"/>
            <a:ext cx="2346600" cy="61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Infraestructure as a Service</a:t>
            </a:r>
            <a:endParaRPr dirty="0"/>
          </a:p>
        </p:txBody>
      </p:sp>
      <p:sp>
        <p:nvSpPr>
          <p:cNvPr id="942" name="Google Shape;942;p47"/>
          <p:cNvSpPr txBox="1">
            <a:spLocks noGrp="1"/>
          </p:cNvSpPr>
          <p:nvPr>
            <p:ph type="subTitle" idx="5"/>
          </p:nvPr>
        </p:nvSpPr>
        <p:spPr>
          <a:xfrm>
            <a:off x="3403004" y="3610191"/>
            <a:ext cx="2346600" cy="61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Platform as a Service</a:t>
            </a:r>
            <a:endParaRPr dirty="0"/>
          </a:p>
        </p:txBody>
      </p:sp>
      <p:sp>
        <p:nvSpPr>
          <p:cNvPr id="943" name="Google Shape;943;p47"/>
          <p:cNvSpPr txBox="1">
            <a:spLocks noGrp="1"/>
          </p:cNvSpPr>
          <p:nvPr>
            <p:ph type="subTitle" idx="6"/>
          </p:nvPr>
        </p:nvSpPr>
        <p:spPr>
          <a:xfrm>
            <a:off x="5880249" y="3610191"/>
            <a:ext cx="2346600" cy="61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as a Service</a:t>
            </a:r>
            <a:endParaRPr dirty="0"/>
          </a:p>
        </p:txBody>
      </p:sp>
      <p:sp>
        <p:nvSpPr>
          <p:cNvPr id="12" name="Google Shape;739;p42">
            <a:extLst>
              <a:ext uri="{FF2B5EF4-FFF2-40B4-BE49-F238E27FC236}">
                <a16:creationId xmlns:a16="http://schemas.microsoft.com/office/drawing/2014/main" id="{166A06D4-2784-59E5-E6EA-6E90B9139593}"/>
              </a:ext>
            </a:extLst>
          </p:cNvPr>
          <p:cNvSpPr/>
          <p:nvPr/>
        </p:nvSpPr>
        <p:spPr>
          <a:xfrm>
            <a:off x="1402080" y="2648405"/>
            <a:ext cx="1463950" cy="38647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3" name="Picture 2" descr="Linux - ícones de logotipo grátis">
            <a:extLst>
              <a:ext uri="{FF2B5EF4-FFF2-40B4-BE49-F238E27FC236}">
                <a16:creationId xmlns:a16="http://schemas.microsoft.com/office/drawing/2014/main" id="{8F3A063B-2237-B283-F2CC-9B4D1D2A3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84" y="2676729"/>
            <a:ext cx="329821" cy="32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847;p44">
            <a:extLst>
              <a:ext uri="{FF2B5EF4-FFF2-40B4-BE49-F238E27FC236}">
                <a16:creationId xmlns:a16="http://schemas.microsoft.com/office/drawing/2014/main" id="{901E5D2F-7F67-2B98-537C-405ABB4681DF}"/>
              </a:ext>
            </a:extLst>
          </p:cNvPr>
          <p:cNvSpPr txBox="1">
            <a:spLocks/>
          </p:cNvSpPr>
          <p:nvPr/>
        </p:nvSpPr>
        <p:spPr>
          <a:xfrm>
            <a:off x="1781033" y="2648404"/>
            <a:ext cx="1084997" cy="29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Josefin Slab SemiBold"/>
              <a:buNone/>
            </a:pPr>
            <a:r>
              <a:rPr lang="pt-BR" sz="1000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Linux SO</a:t>
            </a:r>
          </a:p>
        </p:txBody>
      </p:sp>
      <p:sp>
        <p:nvSpPr>
          <p:cNvPr id="15" name="Google Shape;739;p42">
            <a:extLst>
              <a:ext uri="{FF2B5EF4-FFF2-40B4-BE49-F238E27FC236}">
                <a16:creationId xmlns:a16="http://schemas.microsoft.com/office/drawing/2014/main" id="{CA0C677B-B183-739D-1E8A-6A658C81F7CA}"/>
              </a:ext>
            </a:extLst>
          </p:cNvPr>
          <p:cNvSpPr/>
          <p:nvPr/>
        </p:nvSpPr>
        <p:spPr>
          <a:xfrm>
            <a:off x="1402079" y="2197601"/>
            <a:ext cx="1463949" cy="38647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Google Shape;847;p44">
            <a:extLst>
              <a:ext uri="{FF2B5EF4-FFF2-40B4-BE49-F238E27FC236}">
                <a16:creationId xmlns:a16="http://schemas.microsoft.com/office/drawing/2014/main" id="{4F494B08-00D6-7E23-FB8E-AD96E0032754}"/>
              </a:ext>
            </a:extLst>
          </p:cNvPr>
          <p:cNvSpPr txBox="1">
            <a:spLocks/>
          </p:cNvSpPr>
          <p:nvPr/>
        </p:nvSpPr>
        <p:spPr>
          <a:xfrm>
            <a:off x="1781033" y="2208931"/>
            <a:ext cx="1084997" cy="29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Josefin Slab SemiBold"/>
              <a:buNone/>
            </a:pPr>
            <a:r>
              <a:rPr lang="pt-BR" sz="1000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Java </a:t>
            </a:r>
            <a:r>
              <a:rPr lang="pt-BR" sz="1000" dirty="0" err="1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Runtime</a:t>
            </a:r>
            <a:endParaRPr lang="pt-BR" sz="1000" dirty="0">
              <a:solidFill>
                <a:schemeClr val="bg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Google Shape;739;p42">
            <a:extLst>
              <a:ext uri="{FF2B5EF4-FFF2-40B4-BE49-F238E27FC236}">
                <a16:creationId xmlns:a16="http://schemas.microsoft.com/office/drawing/2014/main" id="{1A50D6DF-D624-000E-7CF6-4817DF6F6917}"/>
              </a:ext>
            </a:extLst>
          </p:cNvPr>
          <p:cNvSpPr/>
          <p:nvPr/>
        </p:nvSpPr>
        <p:spPr>
          <a:xfrm>
            <a:off x="1402079" y="1732400"/>
            <a:ext cx="1463949" cy="38647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Google Shape;847;p44">
            <a:extLst>
              <a:ext uri="{FF2B5EF4-FFF2-40B4-BE49-F238E27FC236}">
                <a16:creationId xmlns:a16="http://schemas.microsoft.com/office/drawing/2014/main" id="{81F2EF9C-D253-20EE-0CE6-723F2EC7A635}"/>
              </a:ext>
            </a:extLst>
          </p:cNvPr>
          <p:cNvSpPr txBox="1">
            <a:spLocks/>
          </p:cNvSpPr>
          <p:nvPr/>
        </p:nvSpPr>
        <p:spPr>
          <a:xfrm>
            <a:off x="1781033" y="1743730"/>
            <a:ext cx="1084997" cy="29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Josefin Slab SemiBold"/>
              <a:buNone/>
            </a:pPr>
            <a:r>
              <a:rPr lang="pt-BR" sz="1000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Dados</a:t>
            </a:r>
          </a:p>
        </p:txBody>
      </p:sp>
      <p:sp>
        <p:nvSpPr>
          <p:cNvPr id="21" name="Google Shape;739;p42">
            <a:extLst>
              <a:ext uri="{FF2B5EF4-FFF2-40B4-BE49-F238E27FC236}">
                <a16:creationId xmlns:a16="http://schemas.microsoft.com/office/drawing/2014/main" id="{33083D81-EBAB-8F58-2F3E-22577C3EEDF0}"/>
              </a:ext>
            </a:extLst>
          </p:cNvPr>
          <p:cNvSpPr/>
          <p:nvPr/>
        </p:nvSpPr>
        <p:spPr>
          <a:xfrm>
            <a:off x="1402077" y="1291126"/>
            <a:ext cx="1463949" cy="38647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Google Shape;847;p44">
            <a:extLst>
              <a:ext uri="{FF2B5EF4-FFF2-40B4-BE49-F238E27FC236}">
                <a16:creationId xmlns:a16="http://schemas.microsoft.com/office/drawing/2014/main" id="{8EF95929-E9B6-82A3-EF5B-A8CE11771157}"/>
              </a:ext>
            </a:extLst>
          </p:cNvPr>
          <p:cNvSpPr txBox="1">
            <a:spLocks/>
          </p:cNvSpPr>
          <p:nvPr/>
        </p:nvSpPr>
        <p:spPr>
          <a:xfrm>
            <a:off x="1781031" y="1302456"/>
            <a:ext cx="1084997" cy="29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Josefin Slab SemiBold"/>
              <a:buNone/>
            </a:pPr>
            <a:r>
              <a:rPr lang="pt-BR" sz="1000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Java </a:t>
            </a:r>
            <a:r>
              <a:rPr lang="pt-BR" sz="1000" dirty="0" err="1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WebApp</a:t>
            </a:r>
            <a:endParaRPr lang="pt-BR" sz="1000" dirty="0">
              <a:solidFill>
                <a:schemeClr val="bg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050" name="Picture 2" descr="Java - ícones de logotipo grátis">
            <a:extLst>
              <a:ext uri="{FF2B5EF4-FFF2-40B4-BE49-F238E27FC236}">
                <a16:creationId xmlns:a16="http://schemas.microsoft.com/office/drawing/2014/main" id="{04ADBFE3-DF0A-0943-724A-0F9EF1C54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52" y="2232359"/>
            <a:ext cx="304479" cy="3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316A1AF-0850-0507-5280-6B3C6AEDB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12" y="1809278"/>
            <a:ext cx="254758" cy="25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Java - ícones de logotipo grátis">
            <a:extLst>
              <a:ext uri="{FF2B5EF4-FFF2-40B4-BE49-F238E27FC236}">
                <a16:creationId xmlns:a16="http://schemas.microsoft.com/office/drawing/2014/main" id="{F8413A7C-2290-9C12-065E-4B8E2FCF6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84" y="1325884"/>
            <a:ext cx="304479" cy="3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05F5FED-734A-F27D-B0A1-762848B03676}"/>
              </a:ext>
            </a:extLst>
          </p:cNvPr>
          <p:cNvSpPr/>
          <p:nvPr/>
        </p:nvSpPr>
        <p:spPr>
          <a:xfrm>
            <a:off x="1323833" y="1242799"/>
            <a:ext cx="1624083" cy="18697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Google Shape;1591;p57">
            <a:extLst>
              <a:ext uri="{FF2B5EF4-FFF2-40B4-BE49-F238E27FC236}">
                <a16:creationId xmlns:a16="http://schemas.microsoft.com/office/drawing/2014/main" id="{F9671235-F736-903D-B6FB-2C70A1C4BC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017" y="253590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</a:t>
            </a:r>
            <a:r>
              <a:rPr lang="en" i="1" dirty="0">
                <a:solidFill>
                  <a:schemeClr val="bg2"/>
                </a:solidFill>
              </a:rPr>
              <a:t>CLOUD COMPUTING</a:t>
            </a:r>
            <a:endParaRPr b="0" i="1" dirty="0">
              <a:solidFill>
                <a:schemeClr val="bg2"/>
              </a:solidFill>
            </a:endParaRPr>
          </a:p>
        </p:txBody>
      </p:sp>
      <p:sp>
        <p:nvSpPr>
          <p:cNvPr id="36" name="Google Shape;739;p42">
            <a:extLst>
              <a:ext uri="{FF2B5EF4-FFF2-40B4-BE49-F238E27FC236}">
                <a16:creationId xmlns:a16="http://schemas.microsoft.com/office/drawing/2014/main" id="{5A3BE910-FF6C-77E6-955E-4EA03FD0FD34}"/>
              </a:ext>
            </a:extLst>
          </p:cNvPr>
          <p:cNvSpPr/>
          <p:nvPr/>
        </p:nvSpPr>
        <p:spPr>
          <a:xfrm>
            <a:off x="3838204" y="1732400"/>
            <a:ext cx="1463949" cy="38647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Google Shape;847;p44">
            <a:extLst>
              <a:ext uri="{FF2B5EF4-FFF2-40B4-BE49-F238E27FC236}">
                <a16:creationId xmlns:a16="http://schemas.microsoft.com/office/drawing/2014/main" id="{BDB8F0F0-203D-35EB-BA2E-A5B8A2B7BC82}"/>
              </a:ext>
            </a:extLst>
          </p:cNvPr>
          <p:cNvSpPr txBox="1">
            <a:spLocks/>
          </p:cNvSpPr>
          <p:nvPr/>
        </p:nvSpPr>
        <p:spPr>
          <a:xfrm>
            <a:off x="4217158" y="1743730"/>
            <a:ext cx="1084997" cy="29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Josefin Slab SemiBold"/>
              <a:buNone/>
            </a:pPr>
            <a:r>
              <a:rPr lang="pt-BR" sz="1000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Dados</a:t>
            </a:r>
          </a:p>
        </p:txBody>
      </p:sp>
      <p:sp>
        <p:nvSpPr>
          <p:cNvPr id="38" name="Google Shape;739;p42">
            <a:extLst>
              <a:ext uri="{FF2B5EF4-FFF2-40B4-BE49-F238E27FC236}">
                <a16:creationId xmlns:a16="http://schemas.microsoft.com/office/drawing/2014/main" id="{9C12883F-A7D7-08AF-B40D-565AA70DCF2E}"/>
              </a:ext>
            </a:extLst>
          </p:cNvPr>
          <p:cNvSpPr/>
          <p:nvPr/>
        </p:nvSpPr>
        <p:spPr>
          <a:xfrm>
            <a:off x="3838202" y="1291126"/>
            <a:ext cx="1463949" cy="38647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" name="Google Shape;847;p44">
            <a:extLst>
              <a:ext uri="{FF2B5EF4-FFF2-40B4-BE49-F238E27FC236}">
                <a16:creationId xmlns:a16="http://schemas.microsoft.com/office/drawing/2014/main" id="{1BFADFD2-F2CE-B7FF-FE31-28A85C2C4937}"/>
              </a:ext>
            </a:extLst>
          </p:cNvPr>
          <p:cNvSpPr txBox="1">
            <a:spLocks/>
          </p:cNvSpPr>
          <p:nvPr/>
        </p:nvSpPr>
        <p:spPr>
          <a:xfrm>
            <a:off x="4217156" y="1302456"/>
            <a:ext cx="1084997" cy="29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Josefin Slab SemiBold"/>
              <a:buNone/>
            </a:pPr>
            <a:r>
              <a:rPr lang="pt-BR" sz="1000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Java </a:t>
            </a:r>
            <a:r>
              <a:rPr lang="pt-BR" sz="1000" dirty="0" err="1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WebApp</a:t>
            </a:r>
            <a:endParaRPr lang="pt-BR" sz="1000" dirty="0">
              <a:solidFill>
                <a:schemeClr val="bg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E4E1D854-35C6-12A1-CDF8-79127A493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537" y="1809278"/>
            <a:ext cx="254758" cy="25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Java - ícones de logotipo grátis">
            <a:extLst>
              <a:ext uri="{FF2B5EF4-FFF2-40B4-BE49-F238E27FC236}">
                <a16:creationId xmlns:a16="http://schemas.microsoft.com/office/drawing/2014/main" id="{E259F59F-F1B8-E28E-2475-4FBFAC7F2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809" y="1325884"/>
            <a:ext cx="304479" cy="3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tângulo 42">
            <a:extLst>
              <a:ext uri="{FF2B5EF4-FFF2-40B4-BE49-F238E27FC236}">
                <a16:creationId xmlns:a16="http://schemas.microsoft.com/office/drawing/2014/main" id="{6D83F716-2FCA-84C9-36D9-68A85096A126}"/>
              </a:ext>
            </a:extLst>
          </p:cNvPr>
          <p:cNvSpPr/>
          <p:nvPr/>
        </p:nvSpPr>
        <p:spPr>
          <a:xfrm>
            <a:off x="3759958" y="1242800"/>
            <a:ext cx="1624083" cy="9548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Google Shape;739;p42">
            <a:extLst>
              <a:ext uri="{FF2B5EF4-FFF2-40B4-BE49-F238E27FC236}">
                <a16:creationId xmlns:a16="http://schemas.microsoft.com/office/drawing/2014/main" id="{B116A7B7-9FD2-1F77-F638-F67D751E0025}"/>
              </a:ext>
            </a:extLst>
          </p:cNvPr>
          <p:cNvSpPr/>
          <p:nvPr/>
        </p:nvSpPr>
        <p:spPr>
          <a:xfrm>
            <a:off x="6274328" y="1291125"/>
            <a:ext cx="1463949" cy="38647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7" name="Google Shape;847;p44">
            <a:extLst>
              <a:ext uri="{FF2B5EF4-FFF2-40B4-BE49-F238E27FC236}">
                <a16:creationId xmlns:a16="http://schemas.microsoft.com/office/drawing/2014/main" id="{C8B26C8D-0B85-BEC5-DE7C-D4B2BA8D75FB}"/>
              </a:ext>
            </a:extLst>
          </p:cNvPr>
          <p:cNvSpPr txBox="1">
            <a:spLocks/>
          </p:cNvSpPr>
          <p:nvPr/>
        </p:nvSpPr>
        <p:spPr>
          <a:xfrm>
            <a:off x="6653282" y="1302455"/>
            <a:ext cx="1084997" cy="29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Josefin Slab SemiBold"/>
              <a:buNone/>
            </a:pPr>
            <a:r>
              <a:rPr lang="pt-BR" sz="1000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Java </a:t>
            </a:r>
            <a:r>
              <a:rPr lang="pt-BR" sz="1000" dirty="0" err="1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WebApp</a:t>
            </a:r>
            <a:endParaRPr lang="pt-BR" sz="1000" dirty="0">
              <a:solidFill>
                <a:schemeClr val="bg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9" name="Picture 2" descr="Java - ícones de logotipo grátis">
            <a:extLst>
              <a:ext uri="{FF2B5EF4-FFF2-40B4-BE49-F238E27FC236}">
                <a16:creationId xmlns:a16="http://schemas.microsoft.com/office/drawing/2014/main" id="{38A60848-9F45-4DDB-21B6-0EE7789D1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35" y="1325883"/>
            <a:ext cx="304479" cy="3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8D0D8EAF-8576-0D67-7EDA-334EAD9A9B76}"/>
              </a:ext>
            </a:extLst>
          </p:cNvPr>
          <p:cNvSpPr/>
          <p:nvPr/>
        </p:nvSpPr>
        <p:spPr>
          <a:xfrm>
            <a:off x="6196084" y="1242799"/>
            <a:ext cx="1624083" cy="500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Google Shape;943;p47">
            <a:extLst>
              <a:ext uri="{FF2B5EF4-FFF2-40B4-BE49-F238E27FC236}">
                <a16:creationId xmlns:a16="http://schemas.microsoft.com/office/drawing/2014/main" id="{9A946295-FF31-7675-32F4-F2DCDC098AFB}"/>
              </a:ext>
            </a:extLst>
          </p:cNvPr>
          <p:cNvSpPr txBox="1">
            <a:spLocks/>
          </p:cNvSpPr>
          <p:nvPr/>
        </p:nvSpPr>
        <p:spPr>
          <a:xfrm>
            <a:off x="6167560" y="1742441"/>
            <a:ext cx="1771978" cy="31548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pt-BR" sz="1100" i="1" dirty="0"/>
              <a:t>Apenas consumo!</a:t>
            </a:r>
          </a:p>
        </p:txBody>
      </p:sp>
    </p:spTree>
    <p:extLst>
      <p:ext uri="{BB962C8B-B14F-4D97-AF65-F5344CB8AC3E}">
        <p14:creationId xmlns:p14="http://schemas.microsoft.com/office/powerpoint/2010/main" val="242675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" grpId="0" build="p"/>
      <p:bldP spid="940" grpId="0" build="p"/>
      <p:bldP spid="942" grpId="0" build="p"/>
      <p:bldP spid="943" grpId="0" build="p"/>
      <p:bldP spid="36" grpId="0" animBg="1"/>
      <p:bldP spid="37" grpId="0"/>
      <p:bldP spid="38" grpId="0" animBg="1"/>
      <p:bldP spid="39" grpId="0"/>
      <p:bldP spid="43" grpId="0" animBg="1"/>
      <p:bldP spid="46" grpId="0" animBg="1"/>
      <p:bldP spid="47" grpId="0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61"/>
          <p:cNvSpPr/>
          <p:nvPr/>
        </p:nvSpPr>
        <p:spPr>
          <a:xfrm rot="-1320795" flipH="1">
            <a:off x="-2173474" y="-64625"/>
            <a:ext cx="12559249" cy="9346250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61"/>
          <p:cNvGrpSpPr/>
          <p:nvPr/>
        </p:nvGrpSpPr>
        <p:grpSpPr>
          <a:xfrm>
            <a:off x="4513420" y="4006109"/>
            <a:ext cx="442959" cy="147424"/>
            <a:chOff x="7749438" y="2914107"/>
            <a:chExt cx="268818" cy="89462"/>
          </a:xfrm>
        </p:grpSpPr>
        <p:sp>
          <p:nvSpPr>
            <p:cNvPr id="1786" name="Google Shape;1786;p61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1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1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1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61"/>
          <p:cNvGrpSpPr/>
          <p:nvPr/>
        </p:nvGrpSpPr>
        <p:grpSpPr>
          <a:xfrm>
            <a:off x="8428900" y="4789475"/>
            <a:ext cx="264675" cy="222000"/>
            <a:chOff x="1858425" y="4612725"/>
            <a:chExt cx="264675" cy="222000"/>
          </a:xfrm>
        </p:grpSpPr>
        <p:cxnSp>
          <p:nvCxnSpPr>
            <p:cNvPr id="1792" name="Google Shape;1792;p61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3" name="Google Shape;1793;p61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4" name="Google Shape;1794;p61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5" name="Google Shape;1795;p61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8" name="Picture 2" descr="O que é IaaS: definição, exemplos, prós e contras | Snov.io">
            <a:extLst>
              <a:ext uri="{FF2B5EF4-FFF2-40B4-BE49-F238E27FC236}">
                <a16:creationId xmlns:a16="http://schemas.microsoft.com/office/drawing/2014/main" id="{5B376255-BA07-EC21-04F5-8F95A7C5B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" y="263493"/>
            <a:ext cx="5150893" cy="479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938;p47">
            <a:extLst>
              <a:ext uri="{FF2B5EF4-FFF2-40B4-BE49-F238E27FC236}">
                <a16:creationId xmlns:a16="http://schemas.microsoft.com/office/drawing/2014/main" id="{96746FE2-2F13-517C-55E4-082B7EEC2999}"/>
              </a:ext>
            </a:extLst>
          </p:cNvPr>
          <p:cNvSpPr txBox="1">
            <a:spLocks/>
          </p:cNvSpPr>
          <p:nvPr/>
        </p:nvSpPr>
        <p:spPr>
          <a:xfrm>
            <a:off x="6168074" y="1190117"/>
            <a:ext cx="3909376" cy="876808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IaaS</a:t>
            </a:r>
          </a:p>
        </p:txBody>
      </p:sp>
      <p:sp>
        <p:nvSpPr>
          <p:cNvPr id="21" name="Google Shape;938;p47">
            <a:extLst>
              <a:ext uri="{FF2B5EF4-FFF2-40B4-BE49-F238E27FC236}">
                <a16:creationId xmlns:a16="http://schemas.microsoft.com/office/drawing/2014/main" id="{A581AB0E-2F9A-568E-992E-11CDCED20767}"/>
              </a:ext>
            </a:extLst>
          </p:cNvPr>
          <p:cNvSpPr txBox="1">
            <a:spLocks/>
          </p:cNvSpPr>
          <p:nvPr/>
        </p:nvSpPr>
        <p:spPr>
          <a:xfrm>
            <a:off x="6168074" y="2314321"/>
            <a:ext cx="3909376" cy="876808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PaaS</a:t>
            </a:r>
          </a:p>
        </p:txBody>
      </p:sp>
      <p:sp>
        <p:nvSpPr>
          <p:cNvPr id="22" name="Google Shape;938;p47">
            <a:extLst>
              <a:ext uri="{FF2B5EF4-FFF2-40B4-BE49-F238E27FC236}">
                <a16:creationId xmlns:a16="http://schemas.microsoft.com/office/drawing/2014/main" id="{45FECE7D-6BA8-66AD-77F1-4D18282CD10A}"/>
              </a:ext>
            </a:extLst>
          </p:cNvPr>
          <p:cNvSpPr txBox="1">
            <a:spLocks/>
          </p:cNvSpPr>
          <p:nvPr/>
        </p:nvSpPr>
        <p:spPr>
          <a:xfrm>
            <a:off x="6178077" y="3438525"/>
            <a:ext cx="3909376" cy="876808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SaaS</a:t>
            </a:r>
          </a:p>
        </p:txBody>
      </p:sp>
      <p:pic>
        <p:nvPicPr>
          <p:cNvPr id="5124" name="Picture 4" descr="Especialização em Serviços de Computação em Nuvem | CloudDog">
            <a:extLst>
              <a:ext uri="{FF2B5EF4-FFF2-40B4-BE49-F238E27FC236}">
                <a16:creationId xmlns:a16="http://schemas.microsoft.com/office/drawing/2014/main" id="{9FE828C4-04C9-84D4-BE71-A3E692EF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372" y="2397308"/>
            <a:ext cx="627390" cy="6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847;p44">
            <a:extLst>
              <a:ext uri="{FF2B5EF4-FFF2-40B4-BE49-F238E27FC236}">
                <a16:creationId xmlns:a16="http://schemas.microsoft.com/office/drawing/2014/main" id="{69A2A053-0C34-41D5-F506-C7D98F12BDAB}"/>
              </a:ext>
            </a:extLst>
          </p:cNvPr>
          <p:cNvSpPr txBox="1">
            <a:spLocks/>
          </p:cNvSpPr>
          <p:nvPr/>
        </p:nvSpPr>
        <p:spPr>
          <a:xfrm>
            <a:off x="8183835" y="1375151"/>
            <a:ext cx="723900" cy="42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Amazon EC2</a:t>
            </a:r>
          </a:p>
        </p:txBody>
      </p:sp>
      <p:pic>
        <p:nvPicPr>
          <p:cNvPr id="5122" name="Picture 2" descr="Unidade Explore Cloud Compute with AWS | Salesforce Trailhead">
            <a:extLst>
              <a:ext uri="{FF2B5EF4-FFF2-40B4-BE49-F238E27FC236}">
                <a16:creationId xmlns:a16="http://schemas.microsoft.com/office/drawing/2014/main" id="{08422EE8-05AA-FCF2-612E-8E3D1730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75" y="1314826"/>
            <a:ext cx="627390" cy="6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847;p44">
            <a:extLst>
              <a:ext uri="{FF2B5EF4-FFF2-40B4-BE49-F238E27FC236}">
                <a16:creationId xmlns:a16="http://schemas.microsoft.com/office/drawing/2014/main" id="{603C6E2C-FB97-5A6C-C910-063F0CDAFE59}"/>
              </a:ext>
            </a:extLst>
          </p:cNvPr>
          <p:cNvSpPr txBox="1">
            <a:spLocks/>
          </p:cNvSpPr>
          <p:nvPr/>
        </p:nvSpPr>
        <p:spPr>
          <a:xfrm>
            <a:off x="8209920" y="2496879"/>
            <a:ext cx="723900" cy="42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pt-BR" sz="1000" dirty="0">
                <a:solidFill>
                  <a:schemeClr val="bg1"/>
                </a:solidFill>
                <a:ea typeface="Segoe UI Black" panose="020B0A02040204020203" pitchFamily="34" charset="0"/>
              </a:rPr>
              <a:t>Elastic Beanstalk</a:t>
            </a:r>
          </a:p>
        </p:txBody>
      </p:sp>
      <p:pic>
        <p:nvPicPr>
          <p:cNvPr id="5128" name="Picture 8" descr="Sales Force Icon #102200 - Free Icons Library">
            <a:extLst>
              <a:ext uri="{FF2B5EF4-FFF2-40B4-BE49-F238E27FC236}">
                <a16:creationId xmlns:a16="http://schemas.microsoft.com/office/drawing/2014/main" id="{413985AB-4DEE-95F3-9251-A14F3FEFA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75" y="3536624"/>
            <a:ext cx="645484" cy="64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ícone Facebook, logo em Social Colored Icons">
            <a:extLst>
              <a:ext uri="{FF2B5EF4-FFF2-40B4-BE49-F238E27FC236}">
                <a16:creationId xmlns:a16="http://schemas.microsoft.com/office/drawing/2014/main" id="{FEF7C11C-DA0C-8B77-5CA3-2DA16421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20" y="3536624"/>
            <a:ext cx="642062" cy="64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592634"/>
      </p:ext>
    </p:extLst>
  </p:cSld>
  <p:clrMapOvr>
    <a:masterClrMapping/>
  </p:clrMapOvr>
</p:sld>
</file>

<file path=ppt/theme/theme1.xml><?xml version="1.0" encoding="utf-8"?>
<a:theme xmlns:a="http://schemas.openxmlformats.org/drawingml/2006/main" name="Structures base template">
  <a:themeElements>
    <a:clrScheme name="Simple Light">
      <a:dk1>
        <a:srgbClr val="191919"/>
      </a:dk1>
      <a:lt1>
        <a:srgbClr val="FFFFFF"/>
      </a:lt1>
      <a:dk2>
        <a:srgbClr val="D0E1A3"/>
      </a:dk2>
      <a:lt2>
        <a:srgbClr val="53C3EC"/>
      </a:lt2>
      <a:accent1>
        <a:srgbClr val="5C9CD5"/>
      </a:accent1>
      <a:accent2>
        <a:srgbClr val="6E66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ructures base template">
  <a:themeElements>
    <a:clrScheme name="Simple Light">
      <a:dk1>
        <a:srgbClr val="191919"/>
      </a:dk1>
      <a:lt1>
        <a:srgbClr val="FFFFFF"/>
      </a:lt1>
      <a:dk2>
        <a:srgbClr val="D0E1A3"/>
      </a:dk2>
      <a:lt2>
        <a:srgbClr val="53C3EC"/>
      </a:lt2>
      <a:accent1>
        <a:srgbClr val="5C9CD5"/>
      </a:accent1>
      <a:accent2>
        <a:srgbClr val="6E66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479</Words>
  <Application>Microsoft Office PowerPoint</Application>
  <PresentationFormat>Apresentação na tela (16:9)</PresentationFormat>
  <Paragraphs>101</Paragraphs>
  <Slides>17</Slides>
  <Notes>17</Notes>
  <HiddenSlides>1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31" baseType="lpstr">
      <vt:lpstr>Arial</vt:lpstr>
      <vt:lpstr>Consolas</vt:lpstr>
      <vt:lpstr>Josefin Slab SemiBold</vt:lpstr>
      <vt:lpstr>Lato</vt:lpstr>
      <vt:lpstr>Montserrat</vt:lpstr>
      <vt:lpstr>Montserrat Black</vt:lpstr>
      <vt:lpstr>Montserrat ExtraBold</vt:lpstr>
      <vt:lpstr>Montserrat Medium</vt:lpstr>
      <vt:lpstr>Roboto Condensed Light</vt:lpstr>
      <vt:lpstr>Segoe UI</vt:lpstr>
      <vt:lpstr>Segoe UI Black</vt:lpstr>
      <vt:lpstr>Staatliches</vt:lpstr>
      <vt:lpstr>Structures base template</vt:lpstr>
      <vt:lpstr>1_Structures base template</vt:lpstr>
      <vt:lpstr>EXPERTS AWS CONHECENDO A NUVEM</vt:lpstr>
      <vt:lpstr>TABLE OF CONTENTS</vt:lpstr>
      <vt:lpstr>PRIMEIROS PASSOS EM CLOUD COMPUTING</vt:lpstr>
      <vt:lpstr>ARQUITETURA ON PREMISES</vt:lpstr>
      <vt:lpstr>ARQUITETURA CLOUD</vt:lpstr>
      <vt:lpstr>AS 6 VANTAGENS DE CLOUD COMPUTING</vt:lpstr>
      <vt:lpstr>PILARES E BENEFÍCIOS DA CLOUD</vt:lpstr>
      <vt:lpstr>MODELOS DE CLOUD COMPUTING</vt:lpstr>
      <vt:lpstr>Apresentação do PowerPoint</vt:lpstr>
      <vt:lpstr>E COMO TUDO ISSO SE ENCAIXA NO CENÁRIO AWS?</vt:lpstr>
      <vt:lpstr>Apresentação do PowerPoint</vt:lpstr>
      <vt:lpstr>FORMAS DE UTILIZAR A AWS</vt:lpstr>
      <vt:lpstr>FORMAS DE UTILIZAR A AWS</vt:lpstr>
      <vt:lpstr>FORMAS DE UTILIZAR A AWS</vt:lpstr>
      <vt:lpstr>FORMAS DE UTILIZAR A AWS</vt:lpstr>
      <vt:lpstr>VAMOS TESTAR NOSSOS CONHECIMENTOS?</vt:lpstr>
      <vt:lpstr>VALEU, TURMA!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GOCLOUD AWS COMUNIDADE DE DADOS</dc:title>
  <dc:creator>Thiago Panini</dc:creator>
  <cp:lastModifiedBy>Thiago Panini</cp:lastModifiedBy>
  <cp:revision>19</cp:revision>
  <dcterms:modified xsi:type="dcterms:W3CDTF">2022-05-22T15:45:11Z</dcterms:modified>
</cp:coreProperties>
</file>