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7" r:id="rId3"/>
    <p:sldId id="266" r:id="rId4"/>
    <p:sldId id="265" r:id="rId5"/>
    <p:sldId id="263" r:id="rId6"/>
    <p:sldId id="261" r:id="rId7"/>
    <p:sldId id="262" r:id="rId8"/>
    <p:sldId id="260" r:id="rId9"/>
    <p:sldId id="259" r:id="rId10"/>
  </p:sldIdLst>
  <p:sldSz cx="12192000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9CF6"/>
    <a:srgbClr val="45464A"/>
    <a:srgbClr val="02C3BE"/>
    <a:srgbClr val="F06E01"/>
    <a:srgbClr val="00042E"/>
    <a:srgbClr val="0F0D2D"/>
    <a:srgbClr val="0D1229"/>
    <a:srgbClr val="000E42"/>
    <a:srgbClr val="001150"/>
    <a:srgbClr val="4004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6374" autoAdjust="0"/>
  </p:normalViewPr>
  <p:slideViewPr>
    <p:cSldViewPr snapToGrid="0">
      <p:cViewPr>
        <p:scale>
          <a:sx n="60" d="100"/>
          <a:sy n="60" d="100"/>
        </p:scale>
        <p:origin x="29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34924"/>
            <a:ext cx="10363200" cy="751983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44752"/>
            <a:ext cx="9144000" cy="521488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F8-351F-4D6A-B93D-7108E1ACD68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A060-8519-43ED-A049-705641A95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99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F8-351F-4D6A-B93D-7108E1ACD68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A060-8519-43ED-A049-705641A95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1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49975"/>
            <a:ext cx="2628900" cy="183045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49975"/>
            <a:ext cx="7734300" cy="18304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F8-351F-4D6A-B93D-7108E1ACD68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A060-8519-43ED-A049-705641A95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08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F8-351F-4D6A-B93D-7108E1ACD68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A060-8519-43ED-A049-705641A95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5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384888"/>
            <a:ext cx="10515600" cy="89848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454688"/>
            <a:ext cx="10515600" cy="472489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F8-351F-4D6A-B93D-7108E1ACD68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A060-8519-43ED-A049-705641A95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10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49874"/>
            <a:ext cx="5181600" cy="137047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49874"/>
            <a:ext cx="5181600" cy="137047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F8-351F-4D6A-B93D-7108E1ACD68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A060-8519-43ED-A049-705641A95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12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49979"/>
            <a:ext cx="10515600" cy="417491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94885"/>
            <a:ext cx="5157787" cy="25949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889827"/>
            <a:ext cx="5157787" cy="116047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294885"/>
            <a:ext cx="5183188" cy="25949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889827"/>
            <a:ext cx="5183188" cy="116047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F8-351F-4D6A-B93D-7108E1ACD68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A060-8519-43ED-A049-705641A95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05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F8-351F-4D6A-B93D-7108E1ACD68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A060-8519-43ED-A049-705641A95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4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F8-351F-4D6A-B93D-7108E1ACD68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A060-8519-43ED-A049-705641A95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80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39968"/>
            <a:ext cx="3932237" cy="503988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09937"/>
            <a:ext cx="6172200" cy="1534966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79857"/>
            <a:ext cx="3932237" cy="1200473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F8-351F-4D6A-B93D-7108E1ACD68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A060-8519-43ED-A049-705641A95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16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39968"/>
            <a:ext cx="3932237" cy="503988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09937"/>
            <a:ext cx="6172200" cy="1534966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79857"/>
            <a:ext cx="3932237" cy="1200473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F8-351F-4D6A-B93D-7108E1ACD68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A060-8519-43ED-A049-705641A95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57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49979"/>
            <a:ext cx="1051560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49874"/>
            <a:ext cx="1051560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19564"/>
            <a:ext cx="27432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F8F8-351F-4D6A-B93D-7108E1ACD68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19564"/>
            <a:ext cx="41148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19564"/>
            <a:ext cx="27432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A060-8519-43ED-A049-705641A95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82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6.sv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9.jpe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0.svg"/><Relationship Id="rId1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1.svg"/><Relationship Id="rId17" Type="http://schemas.openxmlformats.org/officeDocument/2006/relationships/image" Target="../media/image25.sv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23.svg"/><Relationship Id="rId10" Type="http://schemas.openxmlformats.org/officeDocument/2006/relationships/image" Target="../media/image8.png"/><Relationship Id="rId19" Type="http://schemas.openxmlformats.org/officeDocument/2006/relationships/image" Target="../media/image27.sv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2BBCD3-28BB-4159-B7AB-2AE3B9AD0839}"/>
              </a:ext>
            </a:extLst>
          </p:cNvPr>
          <p:cNvSpPr/>
          <p:nvPr/>
        </p:nvSpPr>
        <p:spPr>
          <a:xfrm>
            <a:off x="-1502" y="-9814"/>
            <a:ext cx="12192000" cy="13392147"/>
          </a:xfrm>
          <a:prstGeom prst="rect">
            <a:avLst/>
          </a:prstGeom>
          <a:solidFill>
            <a:srgbClr val="0D12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2CCC4B-8E46-4C53-9C8C-F539E9F25510}"/>
              </a:ext>
            </a:extLst>
          </p:cNvPr>
          <p:cNvSpPr txBox="1"/>
          <p:nvPr/>
        </p:nvSpPr>
        <p:spPr>
          <a:xfrm>
            <a:off x="858832" y="56220"/>
            <a:ext cx="745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Painel de Transações – Macro Assunto 01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BE1310-5803-4773-BDD2-03D78D89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7" y="134581"/>
            <a:ext cx="552145" cy="5521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008F0F8-5CB2-41BD-BE82-1560D97C040D}"/>
              </a:ext>
            </a:extLst>
          </p:cNvPr>
          <p:cNvSpPr txBox="1"/>
          <p:nvPr/>
        </p:nvSpPr>
        <p:spPr>
          <a:xfrm>
            <a:off x="868357" y="469516"/>
            <a:ext cx="6847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Analítica de Transações nos Canais Itaú</a:t>
            </a:r>
          </a:p>
        </p:txBody>
      </p:sp>
      <p:pic>
        <p:nvPicPr>
          <p:cNvPr id="1026" name="Picture 2" descr="Logo Banco Itaú – Logos PNG">
            <a:extLst>
              <a:ext uri="{FF2B5EF4-FFF2-40B4-BE49-F238E27FC236}">
                <a16:creationId xmlns:a16="http://schemas.microsoft.com/office/drawing/2014/main" id="{5AD73AA6-6157-4F26-BA1E-0904327A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757" y="88239"/>
            <a:ext cx="608012" cy="6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29E05F2-7F0D-4A6F-A7AA-C19ACF0DB976}"/>
              </a:ext>
            </a:extLst>
          </p:cNvPr>
          <p:cNvCxnSpPr>
            <a:cxnSpLocks/>
          </p:cNvCxnSpPr>
          <p:nvPr/>
        </p:nvCxnSpPr>
        <p:spPr>
          <a:xfrm>
            <a:off x="83107" y="813190"/>
            <a:ext cx="1203198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5C0A600-E8E7-4801-A1C9-B9D4FCDC6A58}"/>
              </a:ext>
            </a:extLst>
          </p:cNvPr>
          <p:cNvSpPr/>
          <p:nvPr/>
        </p:nvSpPr>
        <p:spPr>
          <a:xfrm>
            <a:off x="1793270" y="1431830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644BD20-84C5-4A52-BE16-4212C5761C1C}"/>
              </a:ext>
            </a:extLst>
          </p:cNvPr>
          <p:cNvSpPr txBox="1"/>
          <p:nvPr/>
        </p:nvSpPr>
        <p:spPr>
          <a:xfrm>
            <a:off x="2225706" y="1995009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01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29826AD-C164-4626-BC6D-DFD444425401}"/>
              </a:ext>
            </a:extLst>
          </p:cNvPr>
          <p:cNvCxnSpPr>
            <a:cxnSpLocks/>
          </p:cNvCxnSpPr>
          <p:nvPr/>
        </p:nvCxnSpPr>
        <p:spPr>
          <a:xfrm>
            <a:off x="4035456" y="1494839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4703743-72AD-4C61-8E0A-DF8AD3A4554A}"/>
              </a:ext>
            </a:extLst>
          </p:cNvPr>
          <p:cNvSpPr/>
          <p:nvPr/>
        </p:nvSpPr>
        <p:spPr>
          <a:xfrm>
            <a:off x="85724" y="1448832"/>
            <a:ext cx="1622514" cy="415498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7A0C44F-F172-41F5-BD3A-DE00EC82E1E8}"/>
              </a:ext>
            </a:extLst>
          </p:cNvPr>
          <p:cNvSpPr txBox="1"/>
          <p:nvPr/>
        </p:nvSpPr>
        <p:spPr>
          <a:xfrm>
            <a:off x="37595" y="1925759"/>
            <a:ext cx="16706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Selecione um indicador ao lado para filtrar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5B0AA31-BD72-4451-8A65-FD2E171304A9}"/>
              </a:ext>
            </a:extLst>
          </p:cNvPr>
          <p:cNvSpPr txBox="1"/>
          <p:nvPr/>
        </p:nvSpPr>
        <p:spPr>
          <a:xfrm>
            <a:off x="4081176" y="1406439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FF06F69-7C6A-4653-8F10-E8AE29D581AD}"/>
              </a:ext>
            </a:extLst>
          </p:cNvPr>
          <p:cNvSpPr txBox="1"/>
          <p:nvPr/>
        </p:nvSpPr>
        <p:spPr>
          <a:xfrm>
            <a:off x="4568206" y="1400974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1B580845-0D95-467D-B5C9-5B1412AEE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19" y="1562184"/>
            <a:ext cx="528526" cy="528526"/>
          </a:xfrm>
          <a:prstGeom prst="rect">
            <a:avLst/>
          </a:prstGeom>
        </p:spPr>
      </p:pic>
      <p:pic>
        <p:nvPicPr>
          <p:cNvPr id="35" name="Gráfico 34" descr="Reproduzir">
            <a:extLst>
              <a:ext uri="{FF2B5EF4-FFF2-40B4-BE49-F238E27FC236}">
                <a16:creationId xmlns:a16="http://schemas.microsoft.com/office/drawing/2014/main" id="{C5E1D9E2-37AF-459A-9874-35A39469A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210170" y="1611790"/>
            <a:ext cx="247545" cy="247545"/>
          </a:xfrm>
          <a:prstGeom prst="rect">
            <a:avLst/>
          </a:prstGeom>
        </p:spPr>
      </p:pic>
      <p:pic>
        <p:nvPicPr>
          <p:cNvPr id="39" name="Gráfico 38" descr="Reproduzir">
            <a:extLst>
              <a:ext uri="{FF2B5EF4-FFF2-40B4-BE49-F238E27FC236}">
                <a16:creationId xmlns:a16="http://schemas.microsoft.com/office/drawing/2014/main" id="{CC98CC96-69B2-49E9-8BD2-971EACC720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4740212" y="1606344"/>
            <a:ext cx="247545" cy="247545"/>
          </a:xfrm>
          <a:prstGeom prst="rect">
            <a:avLst/>
          </a:prstGeom>
        </p:spPr>
      </p:pic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FF90B76D-4CDB-4F96-8BAE-31F39322452B}"/>
              </a:ext>
            </a:extLst>
          </p:cNvPr>
          <p:cNvSpPr/>
          <p:nvPr/>
        </p:nvSpPr>
        <p:spPr>
          <a:xfrm>
            <a:off x="5266083" y="1431830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429BD78-A02A-439B-B2F7-E1249F0EB646}"/>
              </a:ext>
            </a:extLst>
          </p:cNvPr>
          <p:cNvSpPr txBox="1"/>
          <p:nvPr/>
        </p:nvSpPr>
        <p:spPr>
          <a:xfrm>
            <a:off x="5698519" y="1995009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02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0C5F60CA-5315-44FE-AC24-846785FE8D2D}"/>
              </a:ext>
            </a:extLst>
          </p:cNvPr>
          <p:cNvCxnSpPr>
            <a:cxnSpLocks/>
          </p:cNvCxnSpPr>
          <p:nvPr/>
        </p:nvCxnSpPr>
        <p:spPr>
          <a:xfrm>
            <a:off x="7508269" y="1494839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4023A40-1534-4F30-A719-74512ACFEDC0}"/>
              </a:ext>
            </a:extLst>
          </p:cNvPr>
          <p:cNvSpPr txBox="1"/>
          <p:nvPr/>
        </p:nvSpPr>
        <p:spPr>
          <a:xfrm>
            <a:off x="7553989" y="1406439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F797499-6268-437A-BB39-71A3D08C73D6}"/>
              </a:ext>
            </a:extLst>
          </p:cNvPr>
          <p:cNvSpPr txBox="1"/>
          <p:nvPr/>
        </p:nvSpPr>
        <p:spPr>
          <a:xfrm>
            <a:off x="8041019" y="1400974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33CBAF2E-FEBB-4BBE-B97C-3066EAE69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32" y="1562184"/>
            <a:ext cx="528526" cy="528526"/>
          </a:xfrm>
          <a:prstGeom prst="rect">
            <a:avLst/>
          </a:prstGeom>
        </p:spPr>
      </p:pic>
      <p:pic>
        <p:nvPicPr>
          <p:cNvPr id="54" name="Gráfico 53" descr="Reproduzir">
            <a:extLst>
              <a:ext uri="{FF2B5EF4-FFF2-40B4-BE49-F238E27FC236}">
                <a16:creationId xmlns:a16="http://schemas.microsoft.com/office/drawing/2014/main" id="{8E7789AA-EC72-4BFB-A1C9-A6300F762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7682983" y="1611790"/>
            <a:ext cx="247545" cy="247545"/>
          </a:xfrm>
          <a:prstGeom prst="rect">
            <a:avLst/>
          </a:prstGeom>
        </p:spPr>
      </p:pic>
      <p:pic>
        <p:nvPicPr>
          <p:cNvPr id="55" name="Gráfico 54" descr="Reproduzir">
            <a:extLst>
              <a:ext uri="{FF2B5EF4-FFF2-40B4-BE49-F238E27FC236}">
                <a16:creationId xmlns:a16="http://schemas.microsoft.com/office/drawing/2014/main" id="{0F9E87E2-7BE7-44B4-9F96-5E2555219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8213025" y="1606344"/>
            <a:ext cx="247545" cy="247545"/>
          </a:xfrm>
          <a:prstGeom prst="rect">
            <a:avLst/>
          </a:prstGeom>
        </p:spPr>
      </p:pic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77C88CDF-4CD1-4F39-A9C5-B7293488561A}"/>
              </a:ext>
            </a:extLst>
          </p:cNvPr>
          <p:cNvSpPr/>
          <p:nvPr/>
        </p:nvSpPr>
        <p:spPr>
          <a:xfrm>
            <a:off x="8733717" y="1431830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B964A1D-DB42-40D3-9688-6D165CC057E1}"/>
              </a:ext>
            </a:extLst>
          </p:cNvPr>
          <p:cNvSpPr txBox="1"/>
          <p:nvPr/>
        </p:nvSpPr>
        <p:spPr>
          <a:xfrm>
            <a:off x="9166153" y="1995009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03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226892E5-17B7-44B4-9701-6714ECED76C4}"/>
              </a:ext>
            </a:extLst>
          </p:cNvPr>
          <p:cNvCxnSpPr>
            <a:cxnSpLocks/>
          </p:cNvCxnSpPr>
          <p:nvPr/>
        </p:nvCxnSpPr>
        <p:spPr>
          <a:xfrm>
            <a:off x="10975903" y="1494839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3260C95-C06F-4374-B8D5-DB6F17410085}"/>
              </a:ext>
            </a:extLst>
          </p:cNvPr>
          <p:cNvSpPr txBox="1"/>
          <p:nvPr/>
        </p:nvSpPr>
        <p:spPr>
          <a:xfrm>
            <a:off x="11021623" y="1406439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B5A842D-350A-436F-A79C-E6996257801B}"/>
              </a:ext>
            </a:extLst>
          </p:cNvPr>
          <p:cNvSpPr txBox="1"/>
          <p:nvPr/>
        </p:nvSpPr>
        <p:spPr>
          <a:xfrm>
            <a:off x="11508653" y="1400974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BE309F-15D5-451D-B043-EB0F7891F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66" y="1562184"/>
            <a:ext cx="528526" cy="528526"/>
          </a:xfrm>
          <a:prstGeom prst="rect">
            <a:avLst/>
          </a:prstGeom>
        </p:spPr>
      </p:pic>
      <p:pic>
        <p:nvPicPr>
          <p:cNvPr id="62" name="Gráfico 61" descr="Reproduzir">
            <a:extLst>
              <a:ext uri="{FF2B5EF4-FFF2-40B4-BE49-F238E27FC236}">
                <a16:creationId xmlns:a16="http://schemas.microsoft.com/office/drawing/2014/main" id="{BC3963A2-D024-4B82-8B7F-F426F08B5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150617" y="1611790"/>
            <a:ext cx="247545" cy="247545"/>
          </a:xfrm>
          <a:prstGeom prst="rect">
            <a:avLst/>
          </a:prstGeom>
        </p:spPr>
      </p:pic>
      <p:pic>
        <p:nvPicPr>
          <p:cNvPr id="63" name="Gráfico 62" descr="Reproduzir">
            <a:extLst>
              <a:ext uri="{FF2B5EF4-FFF2-40B4-BE49-F238E27FC236}">
                <a16:creationId xmlns:a16="http://schemas.microsoft.com/office/drawing/2014/main" id="{B23E291B-01B9-472E-BF8A-FE4F403D11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11680659" y="1606344"/>
            <a:ext cx="247545" cy="247545"/>
          </a:xfrm>
          <a:prstGeom prst="rect">
            <a:avLst/>
          </a:prstGeom>
        </p:spPr>
      </p:pic>
      <p:pic>
        <p:nvPicPr>
          <p:cNvPr id="1024" name="Imagem 1023">
            <a:extLst>
              <a:ext uri="{FF2B5EF4-FFF2-40B4-BE49-F238E27FC236}">
                <a16:creationId xmlns:a16="http://schemas.microsoft.com/office/drawing/2014/main" id="{455018A8-AEC6-4F5C-A2D6-6DA7087E58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1" y="1497534"/>
            <a:ext cx="127426" cy="127426"/>
          </a:xfrm>
          <a:prstGeom prst="rect">
            <a:avLst/>
          </a:prstGeom>
        </p:spPr>
      </p:pic>
      <p:sp>
        <p:nvSpPr>
          <p:cNvPr id="70" name="Forma Livre: Forma 69">
            <a:extLst>
              <a:ext uri="{FF2B5EF4-FFF2-40B4-BE49-F238E27FC236}">
                <a16:creationId xmlns:a16="http://schemas.microsoft.com/office/drawing/2014/main" id="{01F0ECEA-62E9-47CB-9E93-83A7CB02EA66}"/>
              </a:ext>
            </a:extLst>
          </p:cNvPr>
          <p:cNvSpPr/>
          <p:nvPr/>
        </p:nvSpPr>
        <p:spPr>
          <a:xfrm>
            <a:off x="8151495" y="2434878"/>
            <a:ext cx="3977557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DF7B8753-7D10-424A-87ED-44E96EC45762}"/>
              </a:ext>
            </a:extLst>
          </p:cNvPr>
          <p:cNvSpPr/>
          <p:nvPr/>
        </p:nvSpPr>
        <p:spPr>
          <a:xfrm>
            <a:off x="85723" y="2433506"/>
            <a:ext cx="8007989" cy="370536"/>
          </a:xfrm>
          <a:custGeom>
            <a:avLst/>
            <a:gdLst>
              <a:gd name="connsiteX0" fmla="*/ 69850 w 8514022"/>
              <a:gd name="connsiteY0" fmla="*/ 0 h 370536"/>
              <a:gd name="connsiteX1" fmla="*/ 8444172 w 8514022"/>
              <a:gd name="connsiteY1" fmla="*/ 0 h 370536"/>
              <a:gd name="connsiteX2" fmla="*/ 8514022 w 8514022"/>
              <a:gd name="connsiteY2" fmla="*/ 69850 h 370536"/>
              <a:gd name="connsiteX3" fmla="*/ 8514022 w 8514022"/>
              <a:gd name="connsiteY3" fmla="*/ 370536 h 370536"/>
              <a:gd name="connsiteX4" fmla="*/ 0 w 8514022"/>
              <a:gd name="connsiteY4" fmla="*/ 370536 h 370536"/>
              <a:gd name="connsiteX5" fmla="*/ 0 w 8514022"/>
              <a:gd name="connsiteY5" fmla="*/ 69850 h 370536"/>
              <a:gd name="connsiteX6" fmla="*/ 69850 w 8514022"/>
              <a:gd name="connsiteY6" fmla="*/ 0 h 37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4022" h="370536">
                <a:moveTo>
                  <a:pt x="69850" y="0"/>
                </a:moveTo>
                <a:lnTo>
                  <a:pt x="8444172" y="0"/>
                </a:lnTo>
                <a:cubicBezTo>
                  <a:pt x="8482749" y="0"/>
                  <a:pt x="8514022" y="31273"/>
                  <a:pt x="8514022" y="69850"/>
                </a:cubicBezTo>
                <a:lnTo>
                  <a:pt x="8514022" y="370536"/>
                </a:lnTo>
                <a:lnTo>
                  <a:pt x="0" y="370536"/>
                </a:lnTo>
                <a:lnTo>
                  <a:pt x="0" y="69850"/>
                </a:lnTo>
                <a:cubicBezTo>
                  <a:pt x="0" y="31273"/>
                  <a:pt x="31273" y="0"/>
                  <a:pt x="69850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7E0B9A4-07B6-4572-AAF8-5D125BFE0296}"/>
              </a:ext>
            </a:extLst>
          </p:cNvPr>
          <p:cNvSpPr txBox="1"/>
          <p:nvPr/>
        </p:nvSpPr>
        <p:spPr>
          <a:xfrm>
            <a:off x="121980" y="2469086"/>
            <a:ext cx="3996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Evolução Histórica: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3957CEF-F689-4A11-B6F5-62415AB9EEE3}"/>
              </a:ext>
            </a:extLst>
          </p:cNvPr>
          <p:cNvSpPr txBox="1"/>
          <p:nvPr/>
        </p:nvSpPr>
        <p:spPr>
          <a:xfrm>
            <a:off x="8179435" y="2469086"/>
            <a:ext cx="151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dos Canais:</a:t>
            </a:r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1D376816-2C23-42AF-8211-4217935C73BD}"/>
              </a:ext>
            </a:extLst>
          </p:cNvPr>
          <p:cNvSpPr/>
          <p:nvPr/>
        </p:nvSpPr>
        <p:spPr>
          <a:xfrm>
            <a:off x="85723" y="2800815"/>
            <a:ext cx="8007989" cy="2155490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B860C0E8-8258-49EF-8319-EA14F733EC6C}"/>
              </a:ext>
            </a:extLst>
          </p:cNvPr>
          <p:cNvSpPr/>
          <p:nvPr/>
        </p:nvSpPr>
        <p:spPr>
          <a:xfrm>
            <a:off x="8151495" y="2802187"/>
            <a:ext cx="3974380" cy="2155490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1105597F-498A-45AD-A0A7-A50FAEC03C77}"/>
              </a:ext>
            </a:extLst>
          </p:cNvPr>
          <p:cNvCxnSpPr>
            <a:cxnSpLocks/>
          </p:cNvCxnSpPr>
          <p:nvPr/>
        </p:nvCxnSpPr>
        <p:spPr>
          <a:xfrm>
            <a:off x="10153822" y="3342506"/>
            <a:ext cx="0" cy="1459428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9E73A22F-B7F0-41F2-91F5-F563F3B514EC}"/>
              </a:ext>
            </a:extLst>
          </p:cNvPr>
          <p:cNvSpPr/>
          <p:nvPr/>
        </p:nvSpPr>
        <p:spPr>
          <a:xfrm>
            <a:off x="8209430" y="2857797"/>
            <a:ext cx="1909930" cy="370769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91F89EAA-9A5E-4EF1-8306-A75280B919DD}"/>
              </a:ext>
            </a:extLst>
          </p:cNvPr>
          <p:cNvSpPr txBox="1"/>
          <p:nvPr/>
        </p:nvSpPr>
        <p:spPr>
          <a:xfrm>
            <a:off x="8368230" y="2895957"/>
            <a:ext cx="1550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Janela de Análise</a:t>
            </a:r>
          </a:p>
        </p:txBody>
      </p:sp>
      <p:sp>
        <p:nvSpPr>
          <p:cNvPr id="90" name="Forma Livre: Forma 89">
            <a:extLst>
              <a:ext uri="{FF2B5EF4-FFF2-40B4-BE49-F238E27FC236}">
                <a16:creationId xmlns:a16="http://schemas.microsoft.com/office/drawing/2014/main" id="{D5CD8986-E516-42D2-B085-C34CD599EEAC}"/>
              </a:ext>
            </a:extLst>
          </p:cNvPr>
          <p:cNvSpPr/>
          <p:nvPr/>
        </p:nvSpPr>
        <p:spPr>
          <a:xfrm>
            <a:off x="85725" y="5037006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9072571C-EAE0-439D-9DE0-E3CAF19AF1D1}"/>
              </a:ext>
            </a:extLst>
          </p:cNvPr>
          <p:cNvSpPr/>
          <p:nvPr/>
        </p:nvSpPr>
        <p:spPr>
          <a:xfrm>
            <a:off x="85724" y="7854989"/>
            <a:ext cx="3975102" cy="2428126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1C3610F5-D14D-4B2E-B868-6B21D58578AE}"/>
              </a:ext>
            </a:extLst>
          </p:cNvPr>
          <p:cNvSpPr/>
          <p:nvPr/>
        </p:nvSpPr>
        <p:spPr>
          <a:xfrm>
            <a:off x="10167652" y="2857797"/>
            <a:ext cx="1909930" cy="370769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EB1BE637-7587-405C-B208-25C772EFB0B5}"/>
              </a:ext>
            </a:extLst>
          </p:cNvPr>
          <p:cNvSpPr txBox="1"/>
          <p:nvPr/>
        </p:nvSpPr>
        <p:spPr>
          <a:xfrm>
            <a:off x="10278160" y="2902099"/>
            <a:ext cx="1696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de Atualização</a:t>
            </a: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0F739C90-67F2-409B-8F70-8C10944B2140}"/>
              </a:ext>
            </a:extLst>
          </p:cNvPr>
          <p:cNvSpPr/>
          <p:nvPr/>
        </p:nvSpPr>
        <p:spPr>
          <a:xfrm>
            <a:off x="638626" y="7032199"/>
            <a:ext cx="2222034" cy="683846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: Cantos Arredondados 131">
            <a:extLst>
              <a:ext uri="{FF2B5EF4-FFF2-40B4-BE49-F238E27FC236}">
                <a16:creationId xmlns:a16="http://schemas.microsoft.com/office/drawing/2014/main" id="{15BA7748-E9DF-4F95-8DCA-0F95592E0221}"/>
              </a:ext>
            </a:extLst>
          </p:cNvPr>
          <p:cNvSpPr/>
          <p:nvPr/>
        </p:nvSpPr>
        <p:spPr>
          <a:xfrm>
            <a:off x="83108" y="7032199"/>
            <a:ext cx="378982" cy="683845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261EE39D-ABB1-4BF6-816F-A9A3CAD6EC93}"/>
              </a:ext>
            </a:extLst>
          </p:cNvPr>
          <p:cNvSpPr/>
          <p:nvPr/>
        </p:nvSpPr>
        <p:spPr>
          <a:xfrm>
            <a:off x="83110" y="5469739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6" name="Gráfico 135" descr="Seta circular">
            <a:extLst>
              <a:ext uri="{FF2B5EF4-FFF2-40B4-BE49-F238E27FC236}">
                <a16:creationId xmlns:a16="http://schemas.microsoft.com/office/drawing/2014/main" id="{E15BF13E-C7A2-4B93-97B2-CBE798A87A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44830" y="6550952"/>
            <a:ext cx="1401720" cy="1401720"/>
          </a:xfrm>
          <a:prstGeom prst="rect">
            <a:avLst/>
          </a:prstGeom>
        </p:spPr>
      </p:pic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A903EAEC-E849-4A36-AACA-071A62580EFF}"/>
              </a:ext>
            </a:extLst>
          </p:cNvPr>
          <p:cNvSpPr txBox="1"/>
          <p:nvPr/>
        </p:nvSpPr>
        <p:spPr>
          <a:xfrm>
            <a:off x="3171678" y="6563150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055BEF02-B316-4093-9031-BDFE7A3EF761}"/>
              </a:ext>
            </a:extLst>
          </p:cNvPr>
          <p:cNvSpPr txBox="1"/>
          <p:nvPr/>
        </p:nvSpPr>
        <p:spPr>
          <a:xfrm rot="16200000">
            <a:off x="-103978" y="7231330"/>
            <a:ext cx="753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pt-BR" sz="7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/dia</a:t>
            </a:r>
            <a:endParaRPr lang="pt-BR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EB64AE3-35D9-4EFC-9D61-B4D7040CD96E}"/>
              </a:ext>
            </a:extLst>
          </p:cNvPr>
          <p:cNvSpPr txBox="1"/>
          <p:nvPr/>
        </p:nvSpPr>
        <p:spPr>
          <a:xfrm rot="16200000">
            <a:off x="-190774" y="5818504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E9E1C9A3-232A-4B9E-A06E-D98D09943BF2}"/>
              </a:ext>
            </a:extLst>
          </p:cNvPr>
          <p:cNvSpPr/>
          <p:nvPr/>
        </p:nvSpPr>
        <p:spPr>
          <a:xfrm>
            <a:off x="83109" y="6486106"/>
            <a:ext cx="378982" cy="522706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157E3E6F-8747-4996-9843-C41F9695FD0A}"/>
              </a:ext>
            </a:extLst>
          </p:cNvPr>
          <p:cNvSpPr txBox="1"/>
          <p:nvPr/>
        </p:nvSpPr>
        <p:spPr>
          <a:xfrm rot="16200000">
            <a:off x="16236" y="6624348"/>
            <a:ext cx="522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FFC78D08-B21C-42B2-8839-690A6D7C7C13}"/>
              </a:ext>
            </a:extLst>
          </p:cNvPr>
          <p:cNvSpPr txBox="1"/>
          <p:nvPr/>
        </p:nvSpPr>
        <p:spPr>
          <a:xfrm>
            <a:off x="759999" y="7419150"/>
            <a:ext cx="66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M-12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EAB6BE6B-D060-43B4-A4C2-05EB0A8045F4}"/>
              </a:ext>
            </a:extLst>
          </p:cNvPr>
          <p:cNvSpPr txBox="1"/>
          <p:nvPr/>
        </p:nvSpPr>
        <p:spPr>
          <a:xfrm>
            <a:off x="1516008" y="7419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</a:t>
            </a:r>
          </a:p>
        </p:txBody>
      </p:sp>
      <p:pic>
        <p:nvPicPr>
          <p:cNvPr id="97" name="Gráfico 96" descr="Seta circular">
            <a:extLst>
              <a:ext uri="{FF2B5EF4-FFF2-40B4-BE49-F238E27FC236}">
                <a16:creationId xmlns:a16="http://schemas.microsoft.com/office/drawing/2014/main" id="{05956FD2-9D0B-4F17-B6EE-2CC9094D5E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44830" y="5394829"/>
            <a:ext cx="1401720" cy="1401720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10048EF7-6B25-4FD8-B5A9-FF5BDA7439FA}"/>
              </a:ext>
            </a:extLst>
          </p:cNvPr>
          <p:cNvSpPr txBox="1"/>
          <p:nvPr/>
        </p:nvSpPr>
        <p:spPr>
          <a:xfrm>
            <a:off x="3141198" y="5394828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AFCEE6EF-45EB-44C6-A8AA-49DE182AA3C5}"/>
              </a:ext>
            </a:extLst>
          </p:cNvPr>
          <p:cNvSpPr txBox="1"/>
          <p:nvPr/>
        </p:nvSpPr>
        <p:spPr>
          <a:xfrm>
            <a:off x="2191201" y="7419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</a:t>
            </a:r>
          </a:p>
        </p:txBody>
      </p:sp>
      <p:sp>
        <p:nvSpPr>
          <p:cNvPr id="100" name="Forma Livre: Forma 99">
            <a:extLst>
              <a:ext uri="{FF2B5EF4-FFF2-40B4-BE49-F238E27FC236}">
                <a16:creationId xmlns:a16="http://schemas.microsoft.com/office/drawing/2014/main" id="{4D048BE4-9CDD-43A3-8199-9DEE93588395}"/>
              </a:ext>
            </a:extLst>
          </p:cNvPr>
          <p:cNvSpPr/>
          <p:nvPr/>
        </p:nvSpPr>
        <p:spPr>
          <a:xfrm>
            <a:off x="4111843" y="5037006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EAE7F16D-6E43-4A95-AFA5-8E6485C008F5}"/>
              </a:ext>
            </a:extLst>
          </p:cNvPr>
          <p:cNvSpPr/>
          <p:nvPr/>
        </p:nvSpPr>
        <p:spPr>
          <a:xfrm>
            <a:off x="4111843" y="7854989"/>
            <a:ext cx="3975102" cy="2428126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B357C87D-0FF9-41D6-849D-3A09D6980C84}"/>
              </a:ext>
            </a:extLst>
          </p:cNvPr>
          <p:cNvSpPr/>
          <p:nvPr/>
        </p:nvSpPr>
        <p:spPr>
          <a:xfrm>
            <a:off x="4664744" y="7032199"/>
            <a:ext cx="2222034" cy="683846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F0D23FCD-6CCB-4AB9-8553-1DE6B58A7E71}"/>
              </a:ext>
            </a:extLst>
          </p:cNvPr>
          <p:cNvSpPr/>
          <p:nvPr/>
        </p:nvSpPr>
        <p:spPr>
          <a:xfrm>
            <a:off x="4113775" y="7032199"/>
            <a:ext cx="378982" cy="683845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: Cantos Arredondados 103">
            <a:extLst>
              <a:ext uri="{FF2B5EF4-FFF2-40B4-BE49-F238E27FC236}">
                <a16:creationId xmlns:a16="http://schemas.microsoft.com/office/drawing/2014/main" id="{F8390125-B5A3-4C03-BA11-6C388D11342A}"/>
              </a:ext>
            </a:extLst>
          </p:cNvPr>
          <p:cNvSpPr/>
          <p:nvPr/>
        </p:nvSpPr>
        <p:spPr>
          <a:xfrm>
            <a:off x="4113777" y="5469739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5" name="Gráfico 104" descr="Seta circular">
            <a:extLst>
              <a:ext uri="{FF2B5EF4-FFF2-40B4-BE49-F238E27FC236}">
                <a16:creationId xmlns:a16="http://schemas.microsoft.com/office/drawing/2014/main" id="{A926DEE0-37E5-44B5-86FF-5B1A234235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0948" y="6550952"/>
            <a:ext cx="1401720" cy="1401720"/>
          </a:xfrm>
          <a:prstGeom prst="rect">
            <a:avLst/>
          </a:prstGeom>
        </p:spPr>
      </p:pic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19C7A1F9-3D92-4BFB-B009-0D2DE06AE7E6}"/>
              </a:ext>
            </a:extLst>
          </p:cNvPr>
          <p:cNvSpPr txBox="1"/>
          <p:nvPr/>
        </p:nvSpPr>
        <p:spPr>
          <a:xfrm>
            <a:off x="7197796" y="6563150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0BC802C9-DA3C-415E-A610-E3D75240E866}"/>
              </a:ext>
            </a:extLst>
          </p:cNvPr>
          <p:cNvSpPr txBox="1"/>
          <p:nvPr/>
        </p:nvSpPr>
        <p:spPr>
          <a:xfrm rot="16200000">
            <a:off x="3926689" y="7231330"/>
            <a:ext cx="753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pt-BR" sz="7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/dia</a:t>
            </a:r>
            <a:endParaRPr lang="pt-BR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AB64BE5B-B9BC-41FA-8E4A-76BEAFF749A8}"/>
              </a:ext>
            </a:extLst>
          </p:cNvPr>
          <p:cNvSpPr txBox="1"/>
          <p:nvPr/>
        </p:nvSpPr>
        <p:spPr>
          <a:xfrm rot="16200000">
            <a:off x="3839196" y="5827586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sp>
        <p:nvSpPr>
          <p:cNvPr id="109" name="Retângulo: Cantos Arredondados 108">
            <a:extLst>
              <a:ext uri="{FF2B5EF4-FFF2-40B4-BE49-F238E27FC236}">
                <a16:creationId xmlns:a16="http://schemas.microsoft.com/office/drawing/2014/main" id="{111F86F5-39B0-48F0-AF76-EA58A585158E}"/>
              </a:ext>
            </a:extLst>
          </p:cNvPr>
          <p:cNvSpPr/>
          <p:nvPr/>
        </p:nvSpPr>
        <p:spPr>
          <a:xfrm>
            <a:off x="4113776" y="6486106"/>
            <a:ext cx="378982" cy="522706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FEE2CB3-7996-45BE-8499-57F42DF2E311}"/>
              </a:ext>
            </a:extLst>
          </p:cNvPr>
          <p:cNvSpPr txBox="1"/>
          <p:nvPr/>
        </p:nvSpPr>
        <p:spPr>
          <a:xfrm rot="16200000">
            <a:off x="4046903" y="6624348"/>
            <a:ext cx="522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4DD56084-9FD4-46B2-975F-F2EC25C7941A}"/>
              </a:ext>
            </a:extLst>
          </p:cNvPr>
          <p:cNvSpPr txBox="1"/>
          <p:nvPr/>
        </p:nvSpPr>
        <p:spPr>
          <a:xfrm>
            <a:off x="4786117" y="7419150"/>
            <a:ext cx="66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M-12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6B013859-9807-46CB-9760-CBAE0B7D5D0D}"/>
              </a:ext>
            </a:extLst>
          </p:cNvPr>
          <p:cNvSpPr txBox="1"/>
          <p:nvPr/>
        </p:nvSpPr>
        <p:spPr>
          <a:xfrm>
            <a:off x="5542126" y="7419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</a:t>
            </a:r>
          </a:p>
        </p:txBody>
      </p:sp>
      <p:pic>
        <p:nvPicPr>
          <p:cNvPr id="113" name="Gráfico 112" descr="Seta circular">
            <a:extLst>
              <a:ext uri="{FF2B5EF4-FFF2-40B4-BE49-F238E27FC236}">
                <a16:creationId xmlns:a16="http://schemas.microsoft.com/office/drawing/2014/main" id="{2F93EE24-4BC6-42F7-8DE6-1E5F0069A3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0948" y="5394829"/>
            <a:ext cx="1401720" cy="1401720"/>
          </a:xfrm>
          <a:prstGeom prst="rect">
            <a:avLst/>
          </a:prstGeom>
        </p:spPr>
      </p:pic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1A5F684-5FD7-48A4-B74F-67F18B7967C1}"/>
              </a:ext>
            </a:extLst>
          </p:cNvPr>
          <p:cNvSpPr txBox="1"/>
          <p:nvPr/>
        </p:nvSpPr>
        <p:spPr>
          <a:xfrm>
            <a:off x="7167316" y="5394828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97547756-7DA3-4886-8810-9EB00DC4F20B}"/>
              </a:ext>
            </a:extLst>
          </p:cNvPr>
          <p:cNvSpPr txBox="1"/>
          <p:nvPr/>
        </p:nvSpPr>
        <p:spPr>
          <a:xfrm>
            <a:off x="6217319" y="7419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</a:t>
            </a:r>
          </a:p>
        </p:txBody>
      </p:sp>
      <p:sp>
        <p:nvSpPr>
          <p:cNvPr id="116" name="Forma Livre: Forma 115">
            <a:extLst>
              <a:ext uri="{FF2B5EF4-FFF2-40B4-BE49-F238E27FC236}">
                <a16:creationId xmlns:a16="http://schemas.microsoft.com/office/drawing/2014/main" id="{8AF439DF-1BC4-4835-ABD7-B86BBFD860E0}"/>
              </a:ext>
            </a:extLst>
          </p:cNvPr>
          <p:cNvSpPr/>
          <p:nvPr/>
        </p:nvSpPr>
        <p:spPr>
          <a:xfrm>
            <a:off x="8150773" y="5032555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17" name="Forma Livre: Forma 116">
            <a:extLst>
              <a:ext uri="{FF2B5EF4-FFF2-40B4-BE49-F238E27FC236}">
                <a16:creationId xmlns:a16="http://schemas.microsoft.com/office/drawing/2014/main" id="{2F0E13D7-CF4D-4072-AF68-FB77AAE62C49}"/>
              </a:ext>
            </a:extLst>
          </p:cNvPr>
          <p:cNvSpPr/>
          <p:nvPr/>
        </p:nvSpPr>
        <p:spPr>
          <a:xfrm>
            <a:off x="8150773" y="7854989"/>
            <a:ext cx="3975102" cy="2428126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95331C35-E1FE-4AC5-9554-8DEB992B0F19}"/>
              </a:ext>
            </a:extLst>
          </p:cNvPr>
          <p:cNvSpPr/>
          <p:nvPr/>
        </p:nvSpPr>
        <p:spPr>
          <a:xfrm>
            <a:off x="8703674" y="7027748"/>
            <a:ext cx="2222034" cy="683846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: Cantos Arredondados 118">
            <a:extLst>
              <a:ext uri="{FF2B5EF4-FFF2-40B4-BE49-F238E27FC236}">
                <a16:creationId xmlns:a16="http://schemas.microsoft.com/office/drawing/2014/main" id="{2B4AADB8-9CB2-4419-A7ED-EED59F757527}"/>
              </a:ext>
            </a:extLst>
          </p:cNvPr>
          <p:cNvSpPr/>
          <p:nvPr/>
        </p:nvSpPr>
        <p:spPr>
          <a:xfrm>
            <a:off x="8149605" y="7026663"/>
            <a:ext cx="378982" cy="683845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: Cantos Arredondados 119">
            <a:extLst>
              <a:ext uri="{FF2B5EF4-FFF2-40B4-BE49-F238E27FC236}">
                <a16:creationId xmlns:a16="http://schemas.microsoft.com/office/drawing/2014/main" id="{992CCA09-14DC-42B1-AD17-4F6918F0E4BB}"/>
              </a:ext>
            </a:extLst>
          </p:cNvPr>
          <p:cNvSpPr/>
          <p:nvPr/>
        </p:nvSpPr>
        <p:spPr>
          <a:xfrm>
            <a:off x="8149607" y="5464203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Gráfico 120" descr="Seta circular">
            <a:extLst>
              <a:ext uri="{FF2B5EF4-FFF2-40B4-BE49-F238E27FC236}">
                <a16:creationId xmlns:a16="http://schemas.microsoft.com/office/drawing/2014/main" id="{C50FA3AA-CEE6-4052-9382-BBB073DE86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9878" y="6546501"/>
            <a:ext cx="1401720" cy="1401720"/>
          </a:xfrm>
          <a:prstGeom prst="rect">
            <a:avLst/>
          </a:prstGeom>
        </p:spPr>
      </p:pic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0CE5EE28-C217-4BA8-B33E-66EEC0AF3D7B}"/>
              </a:ext>
            </a:extLst>
          </p:cNvPr>
          <p:cNvSpPr txBox="1"/>
          <p:nvPr/>
        </p:nvSpPr>
        <p:spPr>
          <a:xfrm>
            <a:off x="11236726" y="6563150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ECF2704F-5A61-4388-BCD0-8876B99EC375}"/>
              </a:ext>
            </a:extLst>
          </p:cNvPr>
          <p:cNvSpPr txBox="1"/>
          <p:nvPr/>
        </p:nvSpPr>
        <p:spPr>
          <a:xfrm rot="16200000">
            <a:off x="7962519" y="7225794"/>
            <a:ext cx="753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pt-BR" sz="7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/dia</a:t>
            </a:r>
            <a:endParaRPr lang="pt-BR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C5D15A93-1A1C-467F-BC3E-401A947BB09E}"/>
              </a:ext>
            </a:extLst>
          </p:cNvPr>
          <p:cNvSpPr txBox="1"/>
          <p:nvPr/>
        </p:nvSpPr>
        <p:spPr>
          <a:xfrm rot="16200000">
            <a:off x="7882668" y="5823505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D8C172AC-570F-4033-AF9B-9E123C8127FE}"/>
              </a:ext>
            </a:extLst>
          </p:cNvPr>
          <p:cNvSpPr/>
          <p:nvPr/>
        </p:nvSpPr>
        <p:spPr>
          <a:xfrm>
            <a:off x="8149606" y="6480570"/>
            <a:ext cx="378982" cy="522706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3F07F949-8A50-4CB0-B2CF-4A4EF56C33A6}"/>
              </a:ext>
            </a:extLst>
          </p:cNvPr>
          <p:cNvSpPr txBox="1"/>
          <p:nvPr/>
        </p:nvSpPr>
        <p:spPr>
          <a:xfrm rot="16200000">
            <a:off x="8082733" y="6618812"/>
            <a:ext cx="522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BE177A1D-52E4-4912-ACF6-2C9FB74BEEB7}"/>
              </a:ext>
            </a:extLst>
          </p:cNvPr>
          <p:cNvSpPr txBox="1"/>
          <p:nvPr/>
        </p:nvSpPr>
        <p:spPr>
          <a:xfrm>
            <a:off x="8825047" y="7414699"/>
            <a:ext cx="66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M-12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55CF9F8C-78F9-4868-8D97-C07F194B5D1B}"/>
              </a:ext>
            </a:extLst>
          </p:cNvPr>
          <p:cNvSpPr txBox="1"/>
          <p:nvPr/>
        </p:nvSpPr>
        <p:spPr>
          <a:xfrm>
            <a:off x="9581056" y="7414699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</a:t>
            </a:r>
          </a:p>
        </p:txBody>
      </p:sp>
      <p:pic>
        <p:nvPicPr>
          <p:cNvPr id="134" name="Gráfico 133" descr="Seta circular">
            <a:extLst>
              <a:ext uri="{FF2B5EF4-FFF2-40B4-BE49-F238E27FC236}">
                <a16:creationId xmlns:a16="http://schemas.microsoft.com/office/drawing/2014/main" id="{C7000E78-5635-4779-9B9C-7123D48C64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9878" y="5390378"/>
            <a:ext cx="1401720" cy="1401720"/>
          </a:xfrm>
          <a:prstGeom prst="rect">
            <a:avLst/>
          </a:prstGeom>
        </p:spPr>
      </p:pic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3917896E-1424-48AD-AD66-A683FFBB5C8E}"/>
              </a:ext>
            </a:extLst>
          </p:cNvPr>
          <p:cNvSpPr txBox="1"/>
          <p:nvPr/>
        </p:nvSpPr>
        <p:spPr>
          <a:xfrm>
            <a:off x="11206246" y="5390377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7B1E6963-121F-4182-BEEB-B242D6A13E79}"/>
              </a:ext>
            </a:extLst>
          </p:cNvPr>
          <p:cNvSpPr txBox="1"/>
          <p:nvPr/>
        </p:nvSpPr>
        <p:spPr>
          <a:xfrm>
            <a:off x="10256249" y="7414699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9431DA06-8A57-4DD3-9EE3-7072A14A3465}"/>
              </a:ext>
            </a:extLst>
          </p:cNvPr>
          <p:cNvSpPr txBox="1"/>
          <p:nvPr/>
        </p:nvSpPr>
        <p:spPr>
          <a:xfrm>
            <a:off x="575801" y="5090038"/>
            <a:ext cx="348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Canal 01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B56486-C922-4F63-9A24-71E84EB358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7" y="5080665"/>
            <a:ext cx="264294" cy="264294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D80326AD-DCEC-47B1-89F7-BFF90A73D496}"/>
              </a:ext>
            </a:extLst>
          </p:cNvPr>
          <p:cNvSpPr txBox="1"/>
          <p:nvPr/>
        </p:nvSpPr>
        <p:spPr>
          <a:xfrm>
            <a:off x="4592087" y="5085352"/>
            <a:ext cx="3492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Canal 02</a:t>
            </a:r>
          </a:p>
        </p:txBody>
      </p:sp>
      <p:pic>
        <p:nvPicPr>
          <p:cNvPr id="174" name="Imagem 173">
            <a:extLst>
              <a:ext uri="{FF2B5EF4-FFF2-40B4-BE49-F238E27FC236}">
                <a16:creationId xmlns:a16="http://schemas.microsoft.com/office/drawing/2014/main" id="{327033A4-2AFB-4EDE-B36E-D91D517750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23" y="5075979"/>
            <a:ext cx="264294" cy="264294"/>
          </a:xfrm>
          <a:prstGeom prst="rect">
            <a:avLst/>
          </a:prstGeom>
        </p:spPr>
      </p:pic>
      <p:sp>
        <p:nvSpPr>
          <p:cNvPr id="175" name="CaixaDeTexto 174">
            <a:extLst>
              <a:ext uri="{FF2B5EF4-FFF2-40B4-BE49-F238E27FC236}">
                <a16:creationId xmlns:a16="http://schemas.microsoft.com/office/drawing/2014/main" id="{869304C9-BBE1-4A17-B562-8B5277569446}"/>
              </a:ext>
            </a:extLst>
          </p:cNvPr>
          <p:cNvSpPr txBox="1"/>
          <p:nvPr/>
        </p:nvSpPr>
        <p:spPr>
          <a:xfrm>
            <a:off x="8645953" y="5085352"/>
            <a:ext cx="346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Canal 03</a:t>
            </a:r>
          </a:p>
        </p:txBody>
      </p:sp>
      <p:pic>
        <p:nvPicPr>
          <p:cNvPr id="176" name="Imagem 175">
            <a:extLst>
              <a:ext uri="{FF2B5EF4-FFF2-40B4-BE49-F238E27FC236}">
                <a16:creationId xmlns:a16="http://schemas.microsoft.com/office/drawing/2014/main" id="{FED871C4-B479-4A7B-972E-146F1F4B8C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89" y="5075979"/>
            <a:ext cx="264294" cy="264294"/>
          </a:xfrm>
          <a:prstGeom prst="rect">
            <a:avLst/>
          </a:prstGeom>
        </p:spPr>
      </p:pic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id="{DC6D6B1A-0B1D-4E96-9330-1C22FEAB72B2}"/>
              </a:ext>
            </a:extLst>
          </p:cNvPr>
          <p:cNvCxnSpPr>
            <a:cxnSpLocks/>
          </p:cNvCxnSpPr>
          <p:nvPr/>
        </p:nvCxnSpPr>
        <p:spPr>
          <a:xfrm>
            <a:off x="83107" y="10428034"/>
            <a:ext cx="12031985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C39FA177-7B3D-42E6-838A-4594BDF1AC5F}"/>
              </a:ext>
            </a:extLst>
          </p:cNvPr>
          <p:cNvSpPr txBox="1"/>
          <p:nvPr/>
        </p:nvSpPr>
        <p:spPr>
          <a:xfrm>
            <a:off x="3278321" y="7911119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E56D0EB3-752D-4CE2-A615-C4FC140CAFDE}"/>
              </a:ext>
            </a:extLst>
          </p:cNvPr>
          <p:cNvSpPr txBox="1"/>
          <p:nvPr/>
        </p:nvSpPr>
        <p:spPr>
          <a:xfrm>
            <a:off x="138562" y="7911119"/>
            <a:ext cx="1391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 Transação</a:t>
            </a: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CBC5B19D-71B8-4A35-9B8A-7FEADF2FEF05}"/>
              </a:ext>
            </a:extLst>
          </p:cNvPr>
          <p:cNvSpPr txBox="1"/>
          <p:nvPr/>
        </p:nvSpPr>
        <p:spPr>
          <a:xfrm>
            <a:off x="7328532" y="7911119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0E1E5FEA-EA40-4782-940D-37613459B4CE}"/>
              </a:ext>
            </a:extLst>
          </p:cNvPr>
          <p:cNvSpPr txBox="1"/>
          <p:nvPr/>
        </p:nvSpPr>
        <p:spPr>
          <a:xfrm>
            <a:off x="4188773" y="7911119"/>
            <a:ext cx="1391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 Transação</a:t>
            </a: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9EA77573-AB09-45C8-9723-15FB479D0232}"/>
              </a:ext>
            </a:extLst>
          </p:cNvPr>
          <p:cNvSpPr txBox="1"/>
          <p:nvPr/>
        </p:nvSpPr>
        <p:spPr>
          <a:xfrm>
            <a:off x="11365423" y="7911119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FABEC7FC-EFD5-43DE-B3F7-B9D6A32F78B8}"/>
              </a:ext>
            </a:extLst>
          </p:cNvPr>
          <p:cNvSpPr txBox="1"/>
          <p:nvPr/>
        </p:nvSpPr>
        <p:spPr>
          <a:xfrm>
            <a:off x="8225664" y="7911119"/>
            <a:ext cx="1391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 Transação</a:t>
            </a:r>
          </a:p>
        </p:txBody>
      </p:sp>
      <p:sp>
        <p:nvSpPr>
          <p:cNvPr id="148" name="Retângulo: Cantos Arredondados 147">
            <a:extLst>
              <a:ext uri="{FF2B5EF4-FFF2-40B4-BE49-F238E27FC236}">
                <a16:creationId xmlns:a16="http://schemas.microsoft.com/office/drawing/2014/main" id="{44BCE5E7-E7FA-4A8B-B360-F2EB61CA9F6C}"/>
              </a:ext>
            </a:extLst>
          </p:cNvPr>
          <p:cNvSpPr/>
          <p:nvPr/>
        </p:nvSpPr>
        <p:spPr>
          <a:xfrm>
            <a:off x="83107" y="895240"/>
            <a:ext cx="12031985" cy="439793"/>
          </a:xfrm>
          <a:prstGeom prst="roundRect">
            <a:avLst>
              <a:gd name="adj" fmla="val 7971"/>
            </a:avLst>
          </a:pr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DE289A1C-356A-41B3-AE04-5B5F1FC96C83}"/>
              </a:ext>
            </a:extLst>
          </p:cNvPr>
          <p:cNvSpPr txBox="1"/>
          <p:nvPr/>
        </p:nvSpPr>
        <p:spPr>
          <a:xfrm>
            <a:off x="5249224" y="2469080"/>
            <a:ext cx="284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Janela de Análise:</a:t>
            </a:r>
          </a:p>
        </p:txBody>
      </p: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57489DB7-A5F5-4794-8B74-133C5CE89431}"/>
              </a:ext>
            </a:extLst>
          </p:cNvPr>
          <p:cNvCxnSpPr>
            <a:cxnSpLocks/>
          </p:cNvCxnSpPr>
          <p:nvPr/>
        </p:nvCxnSpPr>
        <p:spPr>
          <a:xfrm>
            <a:off x="45597" y="13150914"/>
            <a:ext cx="12031985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orma Livre: Forma 153">
            <a:extLst>
              <a:ext uri="{FF2B5EF4-FFF2-40B4-BE49-F238E27FC236}">
                <a16:creationId xmlns:a16="http://schemas.microsoft.com/office/drawing/2014/main" id="{F668B0FF-4E22-44A6-B092-F6E2A0A4A481}"/>
              </a:ext>
            </a:extLst>
          </p:cNvPr>
          <p:cNvSpPr/>
          <p:nvPr/>
        </p:nvSpPr>
        <p:spPr>
          <a:xfrm>
            <a:off x="4117886" y="10528033"/>
            <a:ext cx="8007989" cy="370536"/>
          </a:xfrm>
          <a:custGeom>
            <a:avLst/>
            <a:gdLst>
              <a:gd name="connsiteX0" fmla="*/ 69850 w 8514022"/>
              <a:gd name="connsiteY0" fmla="*/ 0 h 370536"/>
              <a:gd name="connsiteX1" fmla="*/ 8444172 w 8514022"/>
              <a:gd name="connsiteY1" fmla="*/ 0 h 370536"/>
              <a:gd name="connsiteX2" fmla="*/ 8514022 w 8514022"/>
              <a:gd name="connsiteY2" fmla="*/ 69850 h 370536"/>
              <a:gd name="connsiteX3" fmla="*/ 8514022 w 8514022"/>
              <a:gd name="connsiteY3" fmla="*/ 370536 h 370536"/>
              <a:gd name="connsiteX4" fmla="*/ 0 w 8514022"/>
              <a:gd name="connsiteY4" fmla="*/ 370536 h 370536"/>
              <a:gd name="connsiteX5" fmla="*/ 0 w 8514022"/>
              <a:gd name="connsiteY5" fmla="*/ 69850 h 370536"/>
              <a:gd name="connsiteX6" fmla="*/ 69850 w 8514022"/>
              <a:gd name="connsiteY6" fmla="*/ 0 h 37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4022" h="370536">
                <a:moveTo>
                  <a:pt x="69850" y="0"/>
                </a:moveTo>
                <a:lnTo>
                  <a:pt x="8444172" y="0"/>
                </a:lnTo>
                <a:cubicBezTo>
                  <a:pt x="8482749" y="0"/>
                  <a:pt x="8514022" y="31273"/>
                  <a:pt x="8514022" y="69850"/>
                </a:cubicBezTo>
                <a:lnTo>
                  <a:pt x="8514022" y="370536"/>
                </a:lnTo>
                <a:lnTo>
                  <a:pt x="0" y="370536"/>
                </a:lnTo>
                <a:lnTo>
                  <a:pt x="0" y="69850"/>
                </a:lnTo>
                <a:cubicBezTo>
                  <a:pt x="0" y="31273"/>
                  <a:pt x="31273" y="0"/>
                  <a:pt x="69850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5" name="Forma Livre: Forma 154">
            <a:extLst>
              <a:ext uri="{FF2B5EF4-FFF2-40B4-BE49-F238E27FC236}">
                <a16:creationId xmlns:a16="http://schemas.microsoft.com/office/drawing/2014/main" id="{DA809D35-6D67-4A27-A6CB-4FE2EA2ECEA6}"/>
              </a:ext>
            </a:extLst>
          </p:cNvPr>
          <p:cNvSpPr/>
          <p:nvPr/>
        </p:nvSpPr>
        <p:spPr>
          <a:xfrm>
            <a:off x="4117886" y="10895342"/>
            <a:ext cx="8007989" cy="2155490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24E969AD-AF6F-406C-89CF-E90C49AA8A9E}"/>
              </a:ext>
            </a:extLst>
          </p:cNvPr>
          <p:cNvSpPr txBox="1"/>
          <p:nvPr/>
        </p:nvSpPr>
        <p:spPr>
          <a:xfrm>
            <a:off x="4132356" y="10554500"/>
            <a:ext cx="404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Transações entre Macro01 e Macro02:</a:t>
            </a:r>
          </a:p>
        </p:txBody>
      </p:sp>
      <p:sp>
        <p:nvSpPr>
          <p:cNvPr id="170" name="CaixaDeTexto 169">
            <a:extLst>
              <a:ext uri="{FF2B5EF4-FFF2-40B4-BE49-F238E27FC236}">
                <a16:creationId xmlns:a16="http://schemas.microsoft.com/office/drawing/2014/main" id="{9084B43E-2C51-4AA4-B4F2-8C655C4AD5FC}"/>
              </a:ext>
            </a:extLst>
          </p:cNvPr>
          <p:cNvSpPr txBox="1"/>
          <p:nvPr/>
        </p:nvSpPr>
        <p:spPr>
          <a:xfrm>
            <a:off x="9233094" y="10565401"/>
            <a:ext cx="284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Janela de Análise: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6B937424-2CB0-406C-9774-A6A69FEE052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4" t="6354" r="19608" b="-368"/>
          <a:stretch/>
        </p:blipFill>
        <p:spPr>
          <a:xfrm>
            <a:off x="57875" y="10967888"/>
            <a:ext cx="1303592" cy="2086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6DF9FFE-4A57-4A6B-888A-E14546301C8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0" t="25042" r="20066" b="2171"/>
          <a:stretch/>
        </p:blipFill>
        <p:spPr>
          <a:xfrm>
            <a:off x="2744830" y="10967887"/>
            <a:ext cx="1300722" cy="2075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1116911-34B9-40F7-96FB-2E3DD337676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9" t="18513" r="14538" b="7314"/>
          <a:stretch/>
        </p:blipFill>
        <p:spPr>
          <a:xfrm>
            <a:off x="1405477" y="10967887"/>
            <a:ext cx="1307340" cy="2075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id="{BD97922C-4991-42BF-92B3-0D1F0B881CDC}"/>
              </a:ext>
            </a:extLst>
          </p:cNvPr>
          <p:cNvSpPr/>
          <p:nvPr/>
        </p:nvSpPr>
        <p:spPr>
          <a:xfrm>
            <a:off x="57874" y="10526592"/>
            <a:ext cx="1313003" cy="364228"/>
          </a:xfrm>
          <a:prstGeom prst="roundRect">
            <a:avLst>
              <a:gd name="adj" fmla="val 10105"/>
            </a:avLst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BBA3E4AB-7C44-48C7-8D9A-66AD92C09603}"/>
              </a:ext>
            </a:extLst>
          </p:cNvPr>
          <p:cNvSpPr txBox="1"/>
          <p:nvPr/>
        </p:nvSpPr>
        <p:spPr>
          <a:xfrm>
            <a:off x="37344" y="10580800"/>
            <a:ext cx="1274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Painel Principal</a:t>
            </a:r>
          </a:p>
        </p:txBody>
      </p:sp>
      <p:sp>
        <p:nvSpPr>
          <p:cNvPr id="188" name="Retângulo: Cantos Arredondados 187">
            <a:extLst>
              <a:ext uri="{FF2B5EF4-FFF2-40B4-BE49-F238E27FC236}">
                <a16:creationId xmlns:a16="http://schemas.microsoft.com/office/drawing/2014/main" id="{88D0AB58-31B5-46B4-B1F3-9041BF5C1F89}"/>
              </a:ext>
            </a:extLst>
          </p:cNvPr>
          <p:cNvSpPr/>
          <p:nvPr/>
        </p:nvSpPr>
        <p:spPr>
          <a:xfrm>
            <a:off x="2736579" y="10526592"/>
            <a:ext cx="1313003" cy="364228"/>
          </a:xfrm>
          <a:prstGeom prst="roundRect">
            <a:avLst>
              <a:gd name="adj" fmla="val 10105"/>
            </a:avLst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43E7D293-43A1-440E-8C51-D9C315963814}"/>
              </a:ext>
            </a:extLst>
          </p:cNvPr>
          <p:cNvSpPr txBox="1"/>
          <p:nvPr/>
        </p:nvSpPr>
        <p:spPr>
          <a:xfrm>
            <a:off x="2716984" y="10580800"/>
            <a:ext cx="1302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Macro Assunto 02</a:t>
            </a:r>
          </a:p>
        </p:txBody>
      </p:sp>
      <p:sp>
        <p:nvSpPr>
          <p:cNvPr id="192" name="Retângulo: Cantos Arredondados 191">
            <a:extLst>
              <a:ext uri="{FF2B5EF4-FFF2-40B4-BE49-F238E27FC236}">
                <a16:creationId xmlns:a16="http://schemas.microsoft.com/office/drawing/2014/main" id="{7D4E32C7-2B25-4BD0-AE2D-4E22916E9DA4}"/>
              </a:ext>
            </a:extLst>
          </p:cNvPr>
          <p:cNvSpPr/>
          <p:nvPr/>
        </p:nvSpPr>
        <p:spPr>
          <a:xfrm>
            <a:off x="1397226" y="10526592"/>
            <a:ext cx="1313003" cy="364228"/>
          </a:xfrm>
          <a:prstGeom prst="roundRect">
            <a:avLst>
              <a:gd name="adj" fmla="val 10105"/>
            </a:avLst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708FCEC2-D0EF-433A-B52C-2610D66E8B9E}"/>
              </a:ext>
            </a:extLst>
          </p:cNvPr>
          <p:cNvSpPr txBox="1"/>
          <p:nvPr/>
        </p:nvSpPr>
        <p:spPr>
          <a:xfrm>
            <a:off x="1406073" y="10580800"/>
            <a:ext cx="1274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Macro Assunto 01</a:t>
            </a:r>
          </a:p>
        </p:txBody>
      </p:sp>
    </p:spTree>
    <p:extLst>
      <p:ext uri="{BB962C8B-B14F-4D97-AF65-F5344CB8AC3E}">
        <p14:creationId xmlns:p14="http://schemas.microsoft.com/office/powerpoint/2010/main" val="194089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2BBCD3-28BB-4159-B7AB-2AE3B9AD0839}"/>
              </a:ext>
            </a:extLst>
          </p:cNvPr>
          <p:cNvSpPr/>
          <p:nvPr/>
        </p:nvSpPr>
        <p:spPr>
          <a:xfrm>
            <a:off x="-10430" y="1"/>
            <a:ext cx="12192000" cy="13296900"/>
          </a:xfrm>
          <a:prstGeom prst="rect">
            <a:avLst/>
          </a:prstGeom>
          <a:solidFill>
            <a:srgbClr val="0D12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2CCC4B-8E46-4C53-9C8C-F539E9F25510}"/>
              </a:ext>
            </a:extLst>
          </p:cNvPr>
          <p:cNvSpPr txBox="1"/>
          <p:nvPr/>
        </p:nvSpPr>
        <p:spPr>
          <a:xfrm>
            <a:off x="858832" y="56220"/>
            <a:ext cx="745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Painel de Transações – Macro Assunto 02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BE1310-5803-4773-BDD2-03D78D89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7" y="134581"/>
            <a:ext cx="552145" cy="5521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008F0F8-5CB2-41BD-BE82-1560D97C040D}"/>
              </a:ext>
            </a:extLst>
          </p:cNvPr>
          <p:cNvSpPr txBox="1"/>
          <p:nvPr/>
        </p:nvSpPr>
        <p:spPr>
          <a:xfrm>
            <a:off x="868357" y="469516"/>
            <a:ext cx="6847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Analítica de Transações nos Canais Itaú</a:t>
            </a:r>
          </a:p>
        </p:txBody>
      </p:sp>
      <p:pic>
        <p:nvPicPr>
          <p:cNvPr id="1026" name="Picture 2" descr="Logo Banco Itaú – Logos PNG">
            <a:extLst>
              <a:ext uri="{FF2B5EF4-FFF2-40B4-BE49-F238E27FC236}">
                <a16:creationId xmlns:a16="http://schemas.microsoft.com/office/drawing/2014/main" id="{5AD73AA6-6157-4F26-BA1E-0904327A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757" y="88239"/>
            <a:ext cx="608012" cy="6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29E05F2-7F0D-4A6F-A7AA-C19ACF0DB976}"/>
              </a:ext>
            </a:extLst>
          </p:cNvPr>
          <p:cNvCxnSpPr>
            <a:cxnSpLocks/>
          </p:cNvCxnSpPr>
          <p:nvPr/>
        </p:nvCxnSpPr>
        <p:spPr>
          <a:xfrm>
            <a:off x="0" y="813190"/>
            <a:ext cx="121920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5C0A600-E8E7-4801-A1C9-B9D4FCDC6A58}"/>
              </a:ext>
            </a:extLst>
          </p:cNvPr>
          <p:cNvSpPr/>
          <p:nvPr/>
        </p:nvSpPr>
        <p:spPr>
          <a:xfrm>
            <a:off x="1793270" y="1431830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644BD20-84C5-4A52-BE16-4212C5761C1C}"/>
              </a:ext>
            </a:extLst>
          </p:cNvPr>
          <p:cNvSpPr txBox="1"/>
          <p:nvPr/>
        </p:nvSpPr>
        <p:spPr>
          <a:xfrm>
            <a:off x="2225706" y="1995009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01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29826AD-C164-4626-BC6D-DFD444425401}"/>
              </a:ext>
            </a:extLst>
          </p:cNvPr>
          <p:cNvCxnSpPr>
            <a:cxnSpLocks/>
          </p:cNvCxnSpPr>
          <p:nvPr/>
        </p:nvCxnSpPr>
        <p:spPr>
          <a:xfrm>
            <a:off x="4035456" y="1494839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4703743-72AD-4C61-8E0A-DF8AD3A4554A}"/>
              </a:ext>
            </a:extLst>
          </p:cNvPr>
          <p:cNvSpPr/>
          <p:nvPr/>
        </p:nvSpPr>
        <p:spPr>
          <a:xfrm>
            <a:off x="85724" y="1448832"/>
            <a:ext cx="1622514" cy="415498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7A0C44F-F172-41F5-BD3A-DE00EC82E1E8}"/>
              </a:ext>
            </a:extLst>
          </p:cNvPr>
          <p:cNvSpPr txBox="1"/>
          <p:nvPr/>
        </p:nvSpPr>
        <p:spPr>
          <a:xfrm>
            <a:off x="37595" y="1925759"/>
            <a:ext cx="16706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Selecione um indicador ao lado para filtrar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5B0AA31-BD72-4451-8A65-FD2E171304A9}"/>
              </a:ext>
            </a:extLst>
          </p:cNvPr>
          <p:cNvSpPr txBox="1"/>
          <p:nvPr/>
        </p:nvSpPr>
        <p:spPr>
          <a:xfrm>
            <a:off x="4081176" y="1406439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FF06F69-7C6A-4653-8F10-E8AE29D581AD}"/>
              </a:ext>
            </a:extLst>
          </p:cNvPr>
          <p:cNvSpPr txBox="1"/>
          <p:nvPr/>
        </p:nvSpPr>
        <p:spPr>
          <a:xfrm>
            <a:off x="4568206" y="1400974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1B580845-0D95-467D-B5C9-5B1412AEE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19" y="1562184"/>
            <a:ext cx="528526" cy="528526"/>
          </a:xfrm>
          <a:prstGeom prst="rect">
            <a:avLst/>
          </a:prstGeom>
        </p:spPr>
      </p:pic>
      <p:pic>
        <p:nvPicPr>
          <p:cNvPr id="35" name="Gráfico 34" descr="Reproduzir">
            <a:extLst>
              <a:ext uri="{FF2B5EF4-FFF2-40B4-BE49-F238E27FC236}">
                <a16:creationId xmlns:a16="http://schemas.microsoft.com/office/drawing/2014/main" id="{C5E1D9E2-37AF-459A-9874-35A39469A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210170" y="1611790"/>
            <a:ext cx="247545" cy="247545"/>
          </a:xfrm>
          <a:prstGeom prst="rect">
            <a:avLst/>
          </a:prstGeom>
        </p:spPr>
      </p:pic>
      <p:pic>
        <p:nvPicPr>
          <p:cNvPr id="39" name="Gráfico 38" descr="Reproduzir">
            <a:extLst>
              <a:ext uri="{FF2B5EF4-FFF2-40B4-BE49-F238E27FC236}">
                <a16:creationId xmlns:a16="http://schemas.microsoft.com/office/drawing/2014/main" id="{CC98CC96-69B2-49E9-8BD2-971EACC720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4740212" y="1606344"/>
            <a:ext cx="247545" cy="247545"/>
          </a:xfrm>
          <a:prstGeom prst="rect">
            <a:avLst/>
          </a:prstGeom>
        </p:spPr>
      </p:pic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FF90B76D-4CDB-4F96-8BAE-31F39322452B}"/>
              </a:ext>
            </a:extLst>
          </p:cNvPr>
          <p:cNvSpPr/>
          <p:nvPr/>
        </p:nvSpPr>
        <p:spPr>
          <a:xfrm>
            <a:off x="5266083" y="1431830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429BD78-A02A-439B-B2F7-E1249F0EB646}"/>
              </a:ext>
            </a:extLst>
          </p:cNvPr>
          <p:cNvSpPr txBox="1"/>
          <p:nvPr/>
        </p:nvSpPr>
        <p:spPr>
          <a:xfrm>
            <a:off x="5698519" y="1995009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02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0C5F60CA-5315-44FE-AC24-846785FE8D2D}"/>
              </a:ext>
            </a:extLst>
          </p:cNvPr>
          <p:cNvCxnSpPr>
            <a:cxnSpLocks/>
          </p:cNvCxnSpPr>
          <p:nvPr/>
        </p:nvCxnSpPr>
        <p:spPr>
          <a:xfrm>
            <a:off x="7508269" y="1494839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4023A40-1534-4F30-A719-74512ACFEDC0}"/>
              </a:ext>
            </a:extLst>
          </p:cNvPr>
          <p:cNvSpPr txBox="1"/>
          <p:nvPr/>
        </p:nvSpPr>
        <p:spPr>
          <a:xfrm>
            <a:off x="7553989" y="1406439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F797499-6268-437A-BB39-71A3D08C73D6}"/>
              </a:ext>
            </a:extLst>
          </p:cNvPr>
          <p:cNvSpPr txBox="1"/>
          <p:nvPr/>
        </p:nvSpPr>
        <p:spPr>
          <a:xfrm>
            <a:off x="8041019" y="1400974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33CBAF2E-FEBB-4BBE-B97C-3066EAE69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32" y="1562184"/>
            <a:ext cx="528526" cy="528526"/>
          </a:xfrm>
          <a:prstGeom prst="rect">
            <a:avLst/>
          </a:prstGeom>
        </p:spPr>
      </p:pic>
      <p:pic>
        <p:nvPicPr>
          <p:cNvPr id="54" name="Gráfico 53" descr="Reproduzir">
            <a:extLst>
              <a:ext uri="{FF2B5EF4-FFF2-40B4-BE49-F238E27FC236}">
                <a16:creationId xmlns:a16="http://schemas.microsoft.com/office/drawing/2014/main" id="{8E7789AA-EC72-4BFB-A1C9-A6300F762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7682983" y="1611790"/>
            <a:ext cx="247545" cy="247545"/>
          </a:xfrm>
          <a:prstGeom prst="rect">
            <a:avLst/>
          </a:prstGeom>
        </p:spPr>
      </p:pic>
      <p:pic>
        <p:nvPicPr>
          <p:cNvPr id="55" name="Gráfico 54" descr="Reproduzir">
            <a:extLst>
              <a:ext uri="{FF2B5EF4-FFF2-40B4-BE49-F238E27FC236}">
                <a16:creationId xmlns:a16="http://schemas.microsoft.com/office/drawing/2014/main" id="{0F9E87E2-7BE7-44B4-9F96-5E2555219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8213025" y="1606344"/>
            <a:ext cx="247545" cy="247545"/>
          </a:xfrm>
          <a:prstGeom prst="rect">
            <a:avLst/>
          </a:prstGeom>
        </p:spPr>
      </p:pic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77C88CDF-4CD1-4F39-A9C5-B7293488561A}"/>
              </a:ext>
            </a:extLst>
          </p:cNvPr>
          <p:cNvSpPr/>
          <p:nvPr/>
        </p:nvSpPr>
        <p:spPr>
          <a:xfrm>
            <a:off x="8733717" y="1431830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B964A1D-DB42-40D3-9688-6D165CC057E1}"/>
              </a:ext>
            </a:extLst>
          </p:cNvPr>
          <p:cNvSpPr txBox="1"/>
          <p:nvPr/>
        </p:nvSpPr>
        <p:spPr>
          <a:xfrm>
            <a:off x="9166153" y="1995009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03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226892E5-17B7-44B4-9701-6714ECED76C4}"/>
              </a:ext>
            </a:extLst>
          </p:cNvPr>
          <p:cNvCxnSpPr>
            <a:cxnSpLocks/>
          </p:cNvCxnSpPr>
          <p:nvPr/>
        </p:nvCxnSpPr>
        <p:spPr>
          <a:xfrm>
            <a:off x="10975903" y="1494839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3260C95-C06F-4374-B8D5-DB6F17410085}"/>
              </a:ext>
            </a:extLst>
          </p:cNvPr>
          <p:cNvSpPr txBox="1"/>
          <p:nvPr/>
        </p:nvSpPr>
        <p:spPr>
          <a:xfrm>
            <a:off x="11021623" y="1406439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B5A842D-350A-436F-A79C-E6996257801B}"/>
              </a:ext>
            </a:extLst>
          </p:cNvPr>
          <p:cNvSpPr txBox="1"/>
          <p:nvPr/>
        </p:nvSpPr>
        <p:spPr>
          <a:xfrm>
            <a:off x="11508653" y="1400974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BE309F-15D5-451D-B043-EB0F7891F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66" y="1562184"/>
            <a:ext cx="528526" cy="528526"/>
          </a:xfrm>
          <a:prstGeom prst="rect">
            <a:avLst/>
          </a:prstGeom>
        </p:spPr>
      </p:pic>
      <p:pic>
        <p:nvPicPr>
          <p:cNvPr id="62" name="Gráfico 61" descr="Reproduzir">
            <a:extLst>
              <a:ext uri="{FF2B5EF4-FFF2-40B4-BE49-F238E27FC236}">
                <a16:creationId xmlns:a16="http://schemas.microsoft.com/office/drawing/2014/main" id="{BC3963A2-D024-4B82-8B7F-F426F08B5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150617" y="1611790"/>
            <a:ext cx="247545" cy="247545"/>
          </a:xfrm>
          <a:prstGeom prst="rect">
            <a:avLst/>
          </a:prstGeom>
        </p:spPr>
      </p:pic>
      <p:pic>
        <p:nvPicPr>
          <p:cNvPr id="63" name="Gráfico 62" descr="Reproduzir">
            <a:extLst>
              <a:ext uri="{FF2B5EF4-FFF2-40B4-BE49-F238E27FC236}">
                <a16:creationId xmlns:a16="http://schemas.microsoft.com/office/drawing/2014/main" id="{B23E291B-01B9-472E-BF8A-FE4F403D11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11680659" y="1606344"/>
            <a:ext cx="247545" cy="247545"/>
          </a:xfrm>
          <a:prstGeom prst="rect">
            <a:avLst/>
          </a:prstGeom>
        </p:spPr>
      </p:pic>
      <p:pic>
        <p:nvPicPr>
          <p:cNvPr id="1024" name="Imagem 1023">
            <a:extLst>
              <a:ext uri="{FF2B5EF4-FFF2-40B4-BE49-F238E27FC236}">
                <a16:creationId xmlns:a16="http://schemas.microsoft.com/office/drawing/2014/main" id="{455018A8-AEC6-4F5C-A2D6-6DA7087E58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1" y="1497534"/>
            <a:ext cx="127426" cy="127426"/>
          </a:xfrm>
          <a:prstGeom prst="rect">
            <a:avLst/>
          </a:prstGeom>
        </p:spPr>
      </p:pic>
      <p:sp>
        <p:nvSpPr>
          <p:cNvPr id="70" name="Forma Livre: Forma 69">
            <a:extLst>
              <a:ext uri="{FF2B5EF4-FFF2-40B4-BE49-F238E27FC236}">
                <a16:creationId xmlns:a16="http://schemas.microsoft.com/office/drawing/2014/main" id="{01F0ECEA-62E9-47CB-9E93-83A7CB02EA66}"/>
              </a:ext>
            </a:extLst>
          </p:cNvPr>
          <p:cNvSpPr/>
          <p:nvPr/>
        </p:nvSpPr>
        <p:spPr>
          <a:xfrm>
            <a:off x="8151495" y="2434878"/>
            <a:ext cx="3977557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92D050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DF7B8753-7D10-424A-87ED-44E96EC45762}"/>
              </a:ext>
            </a:extLst>
          </p:cNvPr>
          <p:cNvSpPr/>
          <p:nvPr/>
        </p:nvSpPr>
        <p:spPr>
          <a:xfrm>
            <a:off x="85723" y="2433506"/>
            <a:ext cx="8007989" cy="370536"/>
          </a:xfrm>
          <a:custGeom>
            <a:avLst/>
            <a:gdLst>
              <a:gd name="connsiteX0" fmla="*/ 69850 w 8514022"/>
              <a:gd name="connsiteY0" fmla="*/ 0 h 370536"/>
              <a:gd name="connsiteX1" fmla="*/ 8444172 w 8514022"/>
              <a:gd name="connsiteY1" fmla="*/ 0 h 370536"/>
              <a:gd name="connsiteX2" fmla="*/ 8514022 w 8514022"/>
              <a:gd name="connsiteY2" fmla="*/ 69850 h 370536"/>
              <a:gd name="connsiteX3" fmla="*/ 8514022 w 8514022"/>
              <a:gd name="connsiteY3" fmla="*/ 370536 h 370536"/>
              <a:gd name="connsiteX4" fmla="*/ 0 w 8514022"/>
              <a:gd name="connsiteY4" fmla="*/ 370536 h 370536"/>
              <a:gd name="connsiteX5" fmla="*/ 0 w 8514022"/>
              <a:gd name="connsiteY5" fmla="*/ 69850 h 370536"/>
              <a:gd name="connsiteX6" fmla="*/ 69850 w 8514022"/>
              <a:gd name="connsiteY6" fmla="*/ 0 h 37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4022" h="370536">
                <a:moveTo>
                  <a:pt x="69850" y="0"/>
                </a:moveTo>
                <a:lnTo>
                  <a:pt x="8444172" y="0"/>
                </a:lnTo>
                <a:cubicBezTo>
                  <a:pt x="8482749" y="0"/>
                  <a:pt x="8514022" y="31273"/>
                  <a:pt x="8514022" y="69850"/>
                </a:cubicBezTo>
                <a:lnTo>
                  <a:pt x="8514022" y="370536"/>
                </a:lnTo>
                <a:lnTo>
                  <a:pt x="0" y="370536"/>
                </a:lnTo>
                <a:lnTo>
                  <a:pt x="0" y="69850"/>
                </a:lnTo>
                <a:cubicBezTo>
                  <a:pt x="0" y="31273"/>
                  <a:pt x="31273" y="0"/>
                  <a:pt x="69850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7E0B9A4-07B6-4572-AAF8-5D125BFE0296}"/>
              </a:ext>
            </a:extLst>
          </p:cNvPr>
          <p:cNvSpPr txBox="1"/>
          <p:nvPr/>
        </p:nvSpPr>
        <p:spPr>
          <a:xfrm>
            <a:off x="121980" y="2469086"/>
            <a:ext cx="3996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Evolução Histórica: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3957CEF-F689-4A11-B6F5-62415AB9EEE3}"/>
              </a:ext>
            </a:extLst>
          </p:cNvPr>
          <p:cNvSpPr txBox="1"/>
          <p:nvPr/>
        </p:nvSpPr>
        <p:spPr>
          <a:xfrm>
            <a:off x="8179435" y="2469086"/>
            <a:ext cx="151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dos Canais:</a:t>
            </a:r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1D376816-2C23-42AF-8211-4217935C73BD}"/>
              </a:ext>
            </a:extLst>
          </p:cNvPr>
          <p:cNvSpPr/>
          <p:nvPr/>
        </p:nvSpPr>
        <p:spPr>
          <a:xfrm>
            <a:off x="85723" y="2800815"/>
            <a:ext cx="8007989" cy="2155490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B860C0E8-8258-49EF-8319-EA14F733EC6C}"/>
              </a:ext>
            </a:extLst>
          </p:cNvPr>
          <p:cNvSpPr/>
          <p:nvPr/>
        </p:nvSpPr>
        <p:spPr>
          <a:xfrm>
            <a:off x="8151495" y="2802187"/>
            <a:ext cx="3974380" cy="2155490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1105597F-498A-45AD-A0A7-A50FAEC03C77}"/>
              </a:ext>
            </a:extLst>
          </p:cNvPr>
          <p:cNvCxnSpPr>
            <a:cxnSpLocks/>
          </p:cNvCxnSpPr>
          <p:nvPr/>
        </p:nvCxnSpPr>
        <p:spPr>
          <a:xfrm>
            <a:off x="10153822" y="3342506"/>
            <a:ext cx="0" cy="1459428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9E73A22F-B7F0-41F2-91F5-F563F3B514EC}"/>
              </a:ext>
            </a:extLst>
          </p:cNvPr>
          <p:cNvSpPr/>
          <p:nvPr/>
        </p:nvSpPr>
        <p:spPr>
          <a:xfrm>
            <a:off x="8209430" y="2857797"/>
            <a:ext cx="1909930" cy="370769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91F89EAA-9A5E-4EF1-8306-A75280B919DD}"/>
              </a:ext>
            </a:extLst>
          </p:cNvPr>
          <p:cNvSpPr txBox="1"/>
          <p:nvPr/>
        </p:nvSpPr>
        <p:spPr>
          <a:xfrm>
            <a:off x="8368230" y="2895957"/>
            <a:ext cx="1550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Janela de Análise</a:t>
            </a:r>
          </a:p>
        </p:txBody>
      </p:sp>
      <p:sp>
        <p:nvSpPr>
          <p:cNvPr id="90" name="Forma Livre: Forma 89">
            <a:extLst>
              <a:ext uri="{FF2B5EF4-FFF2-40B4-BE49-F238E27FC236}">
                <a16:creationId xmlns:a16="http://schemas.microsoft.com/office/drawing/2014/main" id="{D5CD8986-E516-42D2-B085-C34CD599EEAC}"/>
              </a:ext>
            </a:extLst>
          </p:cNvPr>
          <p:cNvSpPr/>
          <p:nvPr/>
        </p:nvSpPr>
        <p:spPr>
          <a:xfrm>
            <a:off x="85725" y="5037006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9072571C-EAE0-439D-9DE0-E3CAF19AF1D1}"/>
              </a:ext>
            </a:extLst>
          </p:cNvPr>
          <p:cNvSpPr/>
          <p:nvPr/>
        </p:nvSpPr>
        <p:spPr>
          <a:xfrm>
            <a:off x="85724" y="7854989"/>
            <a:ext cx="3975102" cy="2428126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1C3610F5-D14D-4B2E-B868-6B21D58578AE}"/>
              </a:ext>
            </a:extLst>
          </p:cNvPr>
          <p:cNvSpPr/>
          <p:nvPr/>
        </p:nvSpPr>
        <p:spPr>
          <a:xfrm>
            <a:off x="10167652" y="2857797"/>
            <a:ext cx="1909930" cy="370769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EB1BE637-7587-405C-B208-25C772EFB0B5}"/>
              </a:ext>
            </a:extLst>
          </p:cNvPr>
          <p:cNvSpPr txBox="1"/>
          <p:nvPr/>
        </p:nvSpPr>
        <p:spPr>
          <a:xfrm>
            <a:off x="10278160" y="2902099"/>
            <a:ext cx="1696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de Atualização</a:t>
            </a: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0F739C90-67F2-409B-8F70-8C10944B2140}"/>
              </a:ext>
            </a:extLst>
          </p:cNvPr>
          <p:cNvSpPr/>
          <p:nvPr/>
        </p:nvSpPr>
        <p:spPr>
          <a:xfrm>
            <a:off x="638626" y="7032199"/>
            <a:ext cx="2222034" cy="683846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: Cantos Arredondados 131">
            <a:extLst>
              <a:ext uri="{FF2B5EF4-FFF2-40B4-BE49-F238E27FC236}">
                <a16:creationId xmlns:a16="http://schemas.microsoft.com/office/drawing/2014/main" id="{15BA7748-E9DF-4F95-8DCA-0F95592E0221}"/>
              </a:ext>
            </a:extLst>
          </p:cNvPr>
          <p:cNvSpPr/>
          <p:nvPr/>
        </p:nvSpPr>
        <p:spPr>
          <a:xfrm>
            <a:off x="83108" y="7032199"/>
            <a:ext cx="378982" cy="683845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261EE39D-ABB1-4BF6-816F-A9A3CAD6EC93}"/>
              </a:ext>
            </a:extLst>
          </p:cNvPr>
          <p:cNvSpPr/>
          <p:nvPr/>
        </p:nvSpPr>
        <p:spPr>
          <a:xfrm>
            <a:off x="83110" y="5469739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6" name="Gráfico 135" descr="Seta circular">
            <a:extLst>
              <a:ext uri="{FF2B5EF4-FFF2-40B4-BE49-F238E27FC236}">
                <a16:creationId xmlns:a16="http://schemas.microsoft.com/office/drawing/2014/main" id="{E15BF13E-C7A2-4B93-97B2-CBE798A87A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44830" y="6550952"/>
            <a:ext cx="1401720" cy="1401720"/>
          </a:xfrm>
          <a:prstGeom prst="rect">
            <a:avLst/>
          </a:prstGeom>
        </p:spPr>
      </p:pic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A903EAEC-E849-4A36-AACA-071A62580EFF}"/>
              </a:ext>
            </a:extLst>
          </p:cNvPr>
          <p:cNvSpPr txBox="1"/>
          <p:nvPr/>
        </p:nvSpPr>
        <p:spPr>
          <a:xfrm>
            <a:off x="3171678" y="6563150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055BEF02-B316-4093-9031-BDFE7A3EF761}"/>
              </a:ext>
            </a:extLst>
          </p:cNvPr>
          <p:cNvSpPr txBox="1"/>
          <p:nvPr/>
        </p:nvSpPr>
        <p:spPr>
          <a:xfrm rot="16200000">
            <a:off x="-103978" y="7231330"/>
            <a:ext cx="753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pt-BR" sz="7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/dia</a:t>
            </a:r>
            <a:endParaRPr lang="pt-BR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EB64AE3-35D9-4EFC-9D61-B4D7040CD96E}"/>
              </a:ext>
            </a:extLst>
          </p:cNvPr>
          <p:cNvSpPr txBox="1"/>
          <p:nvPr/>
        </p:nvSpPr>
        <p:spPr>
          <a:xfrm rot="16200000">
            <a:off x="-190774" y="5818504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E9E1C9A3-232A-4B9E-A06E-D98D09943BF2}"/>
              </a:ext>
            </a:extLst>
          </p:cNvPr>
          <p:cNvSpPr/>
          <p:nvPr/>
        </p:nvSpPr>
        <p:spPr>
          <a:xfrm>
            <a:off x="83109" y="6486106"/>
            <a:ext cx="378982" cy="522706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157E3E6F-8747-4996-9843-C41F9695FD0A}"/>
              </a:ext>
            </a:extLst>
          </p:cNvPr>
          <p:cNvSpPr txBox="1"/>
          <p:nvPr/>
        </p:nvSpPr>
        <p:spPr>
          <a:xfrm rot="16200000">
            <a:off x="16236" y="6624348"/>
            <a:ext cx="522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FFC78D08-B21C-42B2-8839-690A6D7C7C13}"/>
              </a:ext>
            </a:extLst>
          </p:cNvPr>
          <p:cNvSpPr txBox="1"/>
          <p:nvPr/>
        </p:nvSpPr>
        <p:spPr>
          <a:xfrm>
            <a:off x="759999" y="7419150"/>
            <a:ext cx="66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M-12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EAB6BE6B-D060-43B4-A4C2-05EB0A8045F4}"/>
              </a:ext>
            </a:extLst>
          </p:cNvPr>
          <p:cNvSpPr txBox="1"/>
          <p:nvPr/>
        </p:nvSpPr>
        <p:spPr>
          <a:xfrm>
            <a:off x="1516008" y="7419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</a:t>
            </a:r>
          </a:p>
        </p:txBody>
      </p:sp>
      <p:pic>
        <p:nvPicPr>
          <p:cNvPr id="97" name="Gráfico 96" descr="Seta circular">
            <a:extLst>
              <a:ext uri="{FF2B5EF4-FFF2-40B4-BE49-F238E27FC236}">
                <a16:creationId xmlns:a16="http://schemas.microsoft.com/office/drawing/2014/main" id="{05956FD2-9D0B-4F17-B6EE-2CC9094D5E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44830" y="5394829"/>
            <a:ext cx="1401720" cy="1401720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10048EF7-6B25-4FD8-B5A9-FF5BDA7439FA}"/>
              </a:ext>
            </a:extLst>
          </p:cNvPr>
          <p:cNvSpPr txBox="1"/>
          <p:nvPr/>
        </p:nvSpPr>
        <p:spPr>
          <a:xfrm>
            <a:off x="3141198" y="5394828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AFCEE6EF-45EB-44C6-A8AA-49DE182AA3C5}"/>
              </a:ext>
            </a:extLst>
          </p:cNvPr>
          <p:cNvSpPr txBox="1"/>
          <p:nvPr/>
        </p:nvSpPr>
        <p:spPr>
          <a:xfrm>
            <a:off x="2191201" y="7419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</a:t>
            </a:r>
          </a:p>
        </p:txBody>
      </p:sp>
      <p:sp>
        <p:nvSpPr>
          <p:cNvPr id="100" name="Forma Livre: Forma 99">
            <a:extLst>
              <a:ext uri="{FF2B5EF4-FFF2-40B4-BE49-F238E27FC236}">
                <a16:creationId xmlns:a16="http://schemas.microsoft.com/office/drawing/2014/main" id="{4D048BE4-9CDD-43A3-8199-9DEE93588395}"/>
              </a:ext>
            </a:extLst>
          </p:cNvPr>
          <p:cNvSpPr/>
          <p:nvPr/>
        </p:nvSpPr>
        <p:spPr>
          <a:xfrm>
            <a:off x="4111843" y="5037006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EAE7F16D-6E43-4A95-AFA5-8E6485C008F5}"/>
              </a:ext>
            </a:extLst>
          </p:cNvPr>
          <p:cNvSpPr/>
          <p:nvPr/>
        </p:nvSpPr>
        <p:spPr>
          <a:xfrm>
            <a:off x="4111843" y="7854989"/>
            <a:ext cx="3975102" cy="2428126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B357C87D-0FF9-41D6-849D-3A09D6980C84}"/>
              </a:ext>
            </a:extLst>
          </p:cNvPr>
          <p:cNvSpPr/>
          <p:nvPr/>
        </p:nvSpPr>
        <p:spPr>
          <a:xfrm>
            <a:off x="4664744" y="7032199"/>
            <a:ext cx="2222034" cy="683846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F0D23FCD-6CCB-4AB9-8553-1DE6B58A7E71}"/>
              </a:ext>
            </a:extLst>
          </p:cNvPr>
          <p:cNvSpPr/>
          <p:nvPr/>
        </p:nvSpPr>
        <p:spPr>
          <a:xfrm>
            <a:off x="4113775" y="7032199"/>
            <a:ext cx="378982" cy="683845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: Cantos Arredondados 103">
            <a:extLst>
              <a:ext uri="{FF2B5EF4-FFF2-40B4-BE49-F238E27FC236}">
                <a16:creationId xmlns:a16="http://schemas.microsoft.com/office/drawing/2014/main" id="{F8390125-B5A3-4C03-BA11-6C388D11342A}"/>
              </a:ext>
            </a:extLst>
          </p:cNvPr>
          <p:cNvSpPr/>
          <p:nvPr/>
        </p:nvSpPr>
        <p:spPr>
          <a:xfrm>
            <a:off x="4113777" y="5469739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5" name="Gráfico 104" descr="Seta circular">
            <a:extLst>
              <a:ext uri="{FF2B5EF4-FFF2-40B4-BE49-F238E27FC236}">
                <a16:creationId xmlns:a16="http://schemas.microsoft.com/office/drawing/2014/main" id="{A926DEE0-37E5-44B5-86FF-5B1A234235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0948" y="6550952"/>
            <a:ext cx="1401720" cy="1401720"/>
          </a:xfrm>
          <a:prstGeom prst="rect">
            <a:avLst/>
          </a:prstGeom>
        </p:spPr>
      </p:pic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19C7A1F9-3D92-4BFB-B009-0D2DE06AE7E6}"/>
              </a:ext>
            </a:extLst>
          </p:cNvPr>
          <p:cNvSpPr txBox="1"/>
          <p:nvPr/>
        </p:nvSpPr>
        <p:spPr>
          <a:xfrm>
            <a:off x="7197796" y="6563150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0BC802C9-DA3C-415E-A610-E3D75240E866}"/>
              </a:ext>
            </a:extLst>
          </p:cNvPr>
          <p:cNvSpPr txBox="1"/>
          <p:nvPr/>
        </p:nvSpPr>
        <p:spPr>
          <a:xfrm rot="16200000">
            <a:off x="3926689" y="7231330"/>
            <a:ext cx="753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pt-BR" sz="7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/dia</a:t>
            </a:r>
            <a:endParaRPr lang="pt-BR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AB64BE5B-B9BC-41FA-8E4A-76BEAFF749A8}"/>
              </a:ext>
            </a:extLst>
          </p:cNvPr>
          <p:cNvSpPr txBox="1"/>
          <p:nvPr/>
        </p:nvSpPr>
        <p:spPr>
          <a:xfrm rot="16200000">
            <a:off x="3839196" y="5827586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sp>
        <p:nvSpPr>
          <p:cNvPr id="109" name="Retângulo: Cantos Arredondados 108">
            <a:extLst>
              <a:ext uri="{FF2B5EF4-FFF2-40B4-BE49-F238E27FC236}">
                <a16:creationId xmlns:a16="http://schemas.microsoft.com/office/drawing/2014/main" id="{111F86F5-39B0-48F0-AF76-EA58A585158E}"/>
              </a:ext>
            </a:extLst>
          </p:cNvPr>
          <p:cNvSpPr/>
          <p:nvPr/>
        </p:nvSpPr>
        <p:spPr>
          <a:xfrm>
            <a:off x="4113776" y="6486106"/>
            <a:ext cx="378982" cy="522706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FEE2CB3-7996-45BE-8499-57F42DF2E311}"/>
              </a:ext>
            </a:extLst>
          </p:cNvPr>
          <p:cNvSpPr txBox="1"/>
          <p:nvPr/>
        </p:nvSpPr>
        <p:spPr>
          <a:xfrm rot="16200000">
            <a:off x="4046903" y="6624348"/>
            <a:ext cx="522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4DD56084-9FD4-46B2-975F-F2EC25C7941A}"/>
              </a:ext>
            </a:extLst>
          </p:cNvPr>
          <p:cNvSpPr txBox="1"/>
          <p:nvPr/>
        </p:nvSpPr>
        <p:spPr>
          <a:xfrm>
            <a:off x="4786117" y="7419150"/>
            <a:ext cx="66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M-12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6B013859-9807-46CB-9760-CBAE0B7D5D0D}"/>
              </a:ext>
            </a:extLst>
          </p:cNvPr>
          <p:cNvSpPr txBox="1"/>
          <p:nvPr/>
        </p:nvSpPr>
        <p:spPr>
          <a:xfrm>
            <a:off x="5542126" y="7419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</a:t>
            </a:r>
          </a:p>
        </p:txBody>
      </p:sp>
      <p:pic>
        <p:nvPicPr>
          <p:cNvPr id="113" name="Gráfico 112" descr="Seta circular">
            <a:extLst>
              <a:ext uri="{FF2B5EF4-FFF2-40B4-BE49-F238E27FC236}">
                <a16:creationId xmlns:a16="http://schemas.microsoft.com/office/drawing/2014/main" id="{2F93EE24-4BC6-42F7-8DE6-1E5F0069A3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0948" y="5394829"/>
            <a:ext cx="1401720" cy="1401720"/>
          </a:xfrm>
          <a:prstGeom prst="rect">
            <a:avLst/>
          </a:prstGeom>
        </p:spPr>
      </p:pic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1A5F684-5FD7-48A4-B74F-67F18B7967C1}"/>
              </a:ext>
            </a:extLst>
          </p:cNvPr>
          <p:cNvSpPr txBox="1"/>
          <p:nvPr/>
        </p:nvSpPr>
        <p:spPr>
          <a:xfrm>
            <a:off x="7167316" y="5394828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97547756-7DA3-4886-8810-9EB00DC4F20B}"/>
              </a:ext>
            </a:extLst>
          </p:cNvPr>
          <p:cNvSpPr txBox="1"/>
          <p:nvPr/>
        </p:nvSpPr>
        <p:spPr>
          <a:xfrm>
            <a:off x="6217319" y="7419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</a:t>
            </a:r>
          </a:p>
        </p:txBody>
      </p:sp>
      <p:sp>
        <p:nvSpPr>
          <p:cNvPr id="116" name="Forma Livre: Forma 115">
            <a:extLst>
              <a:ext uri="{FF2B5EF4-FFF2-40B4-BE49-F238E27FC236}">
                <a16:creationId xmlns:a16="http://schemas.microsoft.com/office/drawing/2014/main" id="{8AF439DF-1BC4-4835-ABD7-B86BBFD860E0}"/>
              </a:ext>
            </a:extLst>
          </p:cNvPr>
          <p:cNvSpPr/>
          <p:nvPr/>
        </p:nvSpPr>
        <p:spPr>
          <a:xfrm>
            <a:off x="8150773" y="5032555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17" name="Forma Livre: Forma 116">
            <a:extLst>
              <a:ext uri="{FF2B5EF4-FFF2-40B4-BE49-F238E27FC236}">
                <a16:creationId xmlns:a16="http://schemas.microsoft.com/office/drawing/2014/main" id="{2F0E13D7-CF4D-4072-AF68-FB77AAE62C49}"/>
              </a:ext>
            </a:extLst>
          </p:cNvPr>
          <p:cNvSpPr/>
          <p:nvPr/>
        </p:nvSpPr>
        <p:spPr>
          <a:xfrm>
            <a:off x="8150773" y="7854989"/>
            <a:ext cx="3975102" cy="2428126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95331C35-E1FE-4AC5-9554-8DEB992B0F19}"/>
              </a:ext>
            </a:extLst>
          </p:cNvPr>
          <p:cNvSpPr/>
          <p:nvPr/>
        </p:nvSpPr>
        <p:spPr>
          <a:xfrm>
            <a:off x="8703674" y="7027748"/>
            <a:ext cx="2222034" cy="683846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: Cantos Arredondados 118">
            <a:extLst>
              <a:ext uri="{FF2B5EF4-FFF2-40B4-BE49-F238E27FC236}">
                <a16:creationId xmlns:a16="http://schemas.microsoft.com/office/drawing/2014/main" id="{2B4AADB8-9CB2-4419-A7ED-EED59F757527}"/>
              </a:ext>
            </a:extLst>
          </p:cNvPr>
          <p:cNvSpPr/>
          <p:nvPr/>
        </p:nvSpPr>
        <p:spPr>
          <a:xfrm>
            <a:off x="8149605" y="7026663"/>
            <a:ext cx="378982" cy="683845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: Cantos Arredondados 119">
            <a:extLst>
              <a:ext uri="{FF2B5EF4-FFF2-40B4-BE49-F238E27FC236}">
                <a16:creationId xmlns:a16="http://schemas.microsoft.com/office/drawing/2014/main" id="{992CCA09-14DC-42B1-AD17-4F6918F0E4BB}"/>
              </a:ext>
            </a:extLst>
          </p:cNvPr>
          <p:cNvSpPr/>
          <p:nvPr/>
        </p:nvSpPr>
        <p:spPr>
          <a:xfrm>
            <a:off x="8149607" y="5464203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Gráfico 120" descr="Seta circular">
            <a:extLst>
              <a:ext uri="{FF2B5EF4-FFF2-40B4-BE49-F238E27FC236}">
                <a16:creationId xmlns:a16="http://schemas.microsoft.com/office/drawing/2014/main" id="{C50FA3AA-CEE6-4052-9382-BBB073DE86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9878" y="6546501"/>
            <a:ext cx="1401720" cy="1401720"/>
          </a:xfrm>
          <a:prstGeom prst="rect">
            <a:avLst/>
          </a:prstGeom>
        </p:spPr>
      </p:pic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0CE5EE28-C217-4BA8-B33E-66EEC0AF3D7B}"/>
              </a:ext>
            </a:extLst>
          </p:cNvPr>
          <p:cNvSpPr txBox="1"/>
          <p:nvPr/>
        </p:nvSpPr>
        <p:spPr>
          <a:xfrm>
            <a:off x="11236726" y="6563150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ECF2704F-5A61-4388-BCD0-8876B99EC375}"/>
              </a:ext>
            </a:extLst>
          </p:cNvPr>
          <p:cNvSpPr txBox="1"/>
          <p:nvPr/>
        </p:nvSpPr>
        <p:spPr>
          <a:xfrm rot="16200000">
            <a:off x="7962519" y="7225794"/>
            <a:ext cx="753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pt-BR" sz="7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/dia</a:t>
            </a:r>
            <a:endParaRPr lang="pt-BR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C5D15A93-1A1C-467F-BC3E-401A947BB09E}"/>
              </a:ext>
            </a:extLst>
          </p:cNvPr>
          <p:cNvSpPr txBox="1"/>
          <p:nvPr/>
        </p:nvSpPr>
        <p:spPr>
          <a:xfrm rot="16200000">
            <a:off x="7882668" y="5823505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D8C172AC-570F-4033-AF9B-9E123C8127FE}"/>
              </a:ext>
            </a:extLst>
          </p:cNvPr>
          <p:cNvSpPr/>
          <p:nvPr/>
        </p:nvSpPr>
        <p:spPr>
          <a:xfrm>
            <a:off x="8149606" y="6480570"/>
            <a:ext cx="378982" cy="522706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3F07F949-8A50-4CB0-B2CF-4A4EF56C33A6}"/>
              </a:ext>
            </a:extLst>
          </p:cNvPr>
          <p:cNvSpPr txBox="1"/>
          <p:nvPr/>
        </p:nvSpPr>
        <p:spPr>
          <a:xfrm rot="16200000">
            <a:off x="8082733" y="6618812"/>
            <a:ext cx="522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BE177A1D-52E4-4912-ACF6-2C9FB74BEEB7}"/>
              </a:ext>
            </a:extLst>
          </p:cNvPr>
          <p:cNvSpPr txBox="1"/>
          <p:nvPr/>
        </p:nvSpPr>
        <p:spPr>
          <a:xfrm>
            <a:off x="8825047" y="7414699"/>
            <a:ext cx="66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M-12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55CF9F8C-78F9-4868-8D97-C07F194B5D1B}"/>
              </a:ext>
            </a:extLst>
          </p:cNvPr>
          <p:cNvSpPr txBox="1"/>
          <p:nvPr/>
        </p:nvSpPr>
        <p:spPr>
          <a:xfrm>
            <a:off x="9581056" y="7414699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</a:t>
            </a:r>
          </a:p>
        </p:txBody>
      </p:sp>
      <p:pic>
        <p:nvPicPr>
          <p:cNvPr id="134" name="Gráfico 133" descr="Seta circular">
            <a:extLst>
              <a:ext uri="{FF2B5EF4-FFF2-40B4-BE49-F238E27FC236}">
                <a16:creationId xmlns:a16="http://schemas.microsoft.com/office/drawing/2014/main" id="{C7000E78-5635-4779-9B9C-7123D48C64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9878" y="5390378"/>
            <a:ext cx="1401720" cy="1401720"/>
          </a:xfrm>
          <a:prstGeom prst="rect">
            <a:avLst/>
          </a:prstGeom>
        </p:spPr>
      </p:pic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3917896E-1424-48AD-AD66-A683FFBB5C8E}"/>
              </a:ext>
            </a:extLst>
          </p:cNvPr>
          <p:cNvSpPr txBox="1"/>
          <p:nvPr/>
        </p:nvSpPr>
        <p:spPr>
          <a:xfrm>
            <a:off x="11206246" y="5390377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7B1E6963-121F-4182-BEEB-B242D6A13E79}"/>
              </a:ext>
            </a:extLst>
          </p:cNvPr>
          <p:cNvSpPr txBox="1"/>
          <p:nvPr/>
        </p:nvSpPr>
        <p:spPr>
          <a:xfrm>
            <a:off x="10256249" y="7414699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9431DA06-8A57-4DD3-9EE3-7072A14A3465}"/>
              </a:ext>
            </a:extLst>
          </p:cNvPr>
          <p:cNvSpPr txBox="1"/>
          <p:nvPr/>
        </p:nvSpPr>
        <p:spPr>
          <a:xfrm>
            <a:off x="575801" y="5090038"/>
            <a:ext cx="348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Canal 01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B56486-C922-4F63-9A24-71E84EB358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7" y="5080665"/>
            <a:ext cx="264294" cy="264294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D80326AD-DCEC-47B1-89F7-BFF90A73D496}"/>
              </a:ext>
            </a:extLst>
          </p:cNvPr>
          <p:cNvSpPr txBox="1"/>
          <p:nvPr/>
        </p:nvSpPr>
        <p:spPr>
          <a:xfrm>
            <a:off x="4592087" y="5085352"/>
            <a:ext cx="3492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Canal 02</a:t>
            </a:r>
          </a:p>
        </p:txBody>
      </p:sp>
      <p:pic>
        <p:nvPicPr>
          <p:cNvPr id="174" name="Imagem 173">
            <a:extLst>
              <a:ext uri="{FF2B5EF4-FFF2-40B4-BE49-F238E27FC236}">
                <a16:creationId xmlns:a16="http://schemas.microsoft.com/office/drawing/2014/main" id="{327033A4-2AFB-4EDE-B36E-D91D517750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23" y="5075979"/>
            <a:ext cx="264294" cy="264294"/>
          </a:xfrm>
          <a:prstGeom prst="rect">
            <a:avLst/>
          </a:prstGeom>
        </p:spPr>
      </p:pic>
      <p:sp>
        <p:nvSpPr>
          <p:cNvPr id="175" name="CaixaDeTexto 174">
            <a:extLst>
              <a:ext uri="{FF2B5EF4-FFF2-40B4-BE49-F238E27FC236}">
                <a16:creationId xmlns:a16="http://schemas.microsoft.com/office/drawing/2014/main" id="{869304C9-BBE1-4A17-B562-8B5277569446}"/>
              </a:ext>
            </a:extLst>
          </p:cNvPr>
          <p:cNvSpPr txBox="1"/>
          <p:nvPr/>
        </p:nvSpPr>
        <p:spPr>
          <a:xfrm>
            <a:off x="8645953" y="5085352"/>
            <a:ext cx="346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Canal 03</a:t>
            </a:r>
          </a:p>
        </p:txBody>
      </p:sp>
      <p:pic>
        <p:nvPicPr>
          <p:cNvPr id="176" name="Imagem 175">
            <a:extLst>
              <a:ext uri="{FF2B5EF4-FFF2-40B4-BE49-F238E27FC236}">
                <a16:creationId xmlns:a16="http://schemas.microsoft.com/office/drawing/2014/main" id="{FED871C4-B479-4A7B-972E-146F1F4B8C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89" y="5075979"/>
            <a:ext cx="264294" cy="264294"/>
          </a:xfrm>
          <a:prstGeom prst="rect">
            <a:avLst/>
          </a:prstGeom>
        </p:spPr>
      </p:pic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id="{DC6D6B1A-0B1D-4E96-9330-1C22FEAB72B2}"/>
              </a:ext>
            </a:extLst>
          </p:cNvPr>
          <p:cNvCxnSpPr>
            <a:cxnSpLocks/>
          </p:cNvCxnSpPr>
          <p:nvPr/>
        </p:nvCxnSpPr>
        <p:spPr>
          <a:xfrm>
            <a:off x="83107" y="10428034"/>
            <a:ext cx="12031985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C39FA177-7B3D-42E6-838A-4594BDF1AC5F}"/>
              </a:ext>
            </a:extLst>
          </p:cNvPr>
          <p:cNvSpPr txBox="1"/>
          <p:nvPr/>
        </p:nvSpPr>
        <p:spPr>
          <a:xfrm>
            <a:off x="3278321" y="7911119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E56D0EB3-752D-4CE2-A615-C4FC140CAFDE}"/>
              </a:ext>
            </a:extLst>
          </p:cNvPr>
          <p:cNvSpPr txBox="1"/>
          <p:nvPr/>
        </p:nvSpPr>
        <p:spPr>
          <a:xfrm>
            <a:off x="138562" y="7911119"/>
            <a:ext cx="1391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 Transação</a:t>
            </a: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CBC5B19D-71B8-4A35-9B8A-7FEADF2FEF05}"/>
              </a:ext>
            </a:extLst>
          </p:cNvPr>
          <p:cNvSpPr txBox="1"/>
          <p:nvPr/>
        </p:nvSpPr>
        <p:spPr>
          <a:xfrm>
            <a:off x="7328532" y="7911119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0E1E5FEA-EA40-4782-940D-37613459B4CE}"/>
              </a:ext>
            </a:extLst>
          </p:cNvPr>
          <p:cNvSpPr txBox="1"/>
          <p:nvPr/>
        </p:nvSpPr>
        <p:spPr>
          <a:xfrm>
            <a:off x="4188773" y="7911119"/>
            <a:ext cx="1391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 Transação</a:t>
            </a: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9EA77573-AB09-45C8-9723-15FB479D0232}"/>
              </a:ext>
            </a:extLst>
          </p:cNvPr>
          <p:cNvSpPr txBox="1"/>
          <p:nvPr/>
        </p:nvSpPr>
        <p:spPr>
          <a:xfrm>
            <a:off x="11365423" y="7911119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FABEC7FC-EFD5-43DE-B3F7-B9D6A32F78B8}"/>
              </a:ext>
            </a:extLst>
          </p:cNvPr>
          <p:cNvSpPr txBox="1"/>
          <p:nvPr/>
        </p:nvSpPr>
        <p:spPr>
          <a:xfrm>
            <a:off x="8225664" y="7911119"/>
            <a:ext cx="1391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 Transação</a:t>
            </a:r>
          </a:p>
        </p:txBody>
      </p:sp>
      <p:sp>
        <p:nvSpPr>
          <p:cNvPr id="148" name="Retângulo: Cantos Arredondados 147">
            <a:extLst>
              <a:ext uri="{FF2B5EF4-FFF2-40B4-BE49-F238E27FC236}">
                <a16:creationId xmlns:a16="http://schemas.microsoft.com/office/drawing/2014/main" id="{44BCE5E7-E7FA-4A8B-B360-F2EB61CA9F6C}"/>
              </a:ext>
            </a:extLst>
          </p:cNvPr>
          <p:cNvSpPr/>
          <p:nvPr/>
        </p:nvSpPr>
        <p:spPr>
          <a:xfrm>
            <a:off x="83107" y="895240"/>
            <a:ext cx="12031985" cy="439793"/>
          </a:xfrm>
          <a:prstGeom prst="roundRect">
            <a:avLst>
              <a:gd name="adj" fmla="val 7971"/>
            </a:avLst>
          </a:pr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DE289A1C-356A-41B3-AE04-5B5F1FC96C83}"/>
              </a:ext>
            </a:extLst>
          </p:cNvPr>
          <p:cNvSpPr txBox="1"/>
          <p:nvPr/>
        </p:nvSpPr>
        <p:spPr>
          <a:xfrm>
            <a:off x="5249224" y="2469080"/>
            <a:ext cx="284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Janela de Análise:</a:t>
            </a:r>
          </a:p>
        </p:txBody>
      </p: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57489DB7-A5F5-4794-8B74-133C5CE89431}"/>
              </a:ext>
            </a:extLst>
          </p:cNvPr>
          <p:cNvCxnSpPr>
            <a:cxnSpLocks/>
          </p:cNvCxnSpPr>
          <p:nvPr/>
        </p:nvCxnSpPr>
        <p:spPr>
          <a:xfrm>
            <a:off x="45597" y="13150914"/>
            <a:ext cx="12031985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orma Livre: Forma 153">
            <a:extLst>
              <a:ext uri="{FF2B5EF4-FFF2-40B4-BE49-F238E27FC236}">
                <a16:creationId xmlns:a16="http://schemas.microsoft.com/office/drawing/2014/main" id="{F668B0FF-4E22-44A6-B092-F6E2A0A4A481}"/>
              </a:ext>
            </a:extLst>
          </p:cNvPr>
          <p:cNvSpPr/>
          <p:nvPr/>
        </p:nvSpPr>
        <p:spPr>
          <a:xfrm>
            <a:off x="4117886" y="10528033"/>
            <a:ext cx="8007989" cy="370536"/>
          </a:xfrm>
          <a:custGeom>
            <a:avLst/>
            <a:gdLst>
              <a:gd name="connsiteX0" fmla="*/ 69850 w 8514022"/>
              <a:gd name="connsiteY0" fmla="*/ 0 h 370536"/>
              <a:gd name="connsiteX1" fmla="*/ 8444172 w 8514022"/>
              <a:gd name="connsiteY1" fmla="*/ 0 h 370536"/>
              <a:gd name="connsiteX2" fmla="*/ 8514022 w 8514022"/>
              <a:gd name="connsiteY2" fmla="*/ 69850 h 370536"/>
              <a:gd name="connsiteX3" fmla="*/ 8514022 w 8514022"/>
              <a:gd name="connsiteY3" fmla="*/ 370536 h 370536"/>
              <a:gd name="connsiteX4" fmla="*/ 0 w 8514022"/>
              <a:gd name="connsiteY4" fmla="*/ 370536 h 370536"/>
              <a:gd name="connsiteX5" fmla="*/ 0 w 8514022"/>
              <a:gd name="connsiteY5" fmla="*/ 69850 h 370536"/>
              <a:gd name="connsiteX6" fmla="*/ 69850 w 8514022"/>
              <a:gd name="connsiteY6" fmla="*/ 0 h 37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4022" h="370536">
                <a:moveTo>
                  <a:pt x="69850" y="0"/>
                </a:moveTo>
                <a:lnTo>
                  <a:pt x="8444172" y="0"/>
                </a:lnTo>
                <a:cubicBezTo>
                  <a:pt x="8482749" y="0"/>
                  <a:pt x="8514022" y="31273"/>
                  <a:pt x="8514022" y="69850"/>
                </a:cubicBezTo>
                <a:lnTo>
                  <a:pt x="8514022" y="370536"/>
                </a:lnTo>
                <a:lnTo>
                  <a:pt x="0" y="370536"/>
                </a:lnTo>
                <a:lnTo>
                  <a:pt x="0" y="69850"/>
                </a:lnTo>
                <a:cubicBezTo>
                  <a:pt x="0" y="31273"/>
                  <a:pt x="31273" y="0"/>
                  <a:pt x="69850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5" name="Forma Livre: Forma 154">
            <a:extLst>
              <a:ext uri="{FF2B5EF4-FFF2-40B4-BE49-F238E27FC236}">
                <a16:creationId xmlns:a16="http://schemas.microsoft.com/office/drawing/2014/main" id="{DA809D35-6D67-4A27-A6CB-4FE2EA2ECEA6}"/>
              </a:ext>
            </a:extLst>
          </p:cNvPr>
          <p:cNvSpPr/>
          <p:nvPr/>
        </p:nvSpPr>
        <p:spPr>
          <a:xfrm>
            <a:off x="4117886" y="10895342"/>
            <a:ext cx="8007989" cy="2155490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24E969AD-AF6F-406C-89CF-E90C49AA8A9E}"/>
              </a:ext>
            </a:extLst>
          </p:cNvPr>
          <p:cNvSpPr txBox="1"/>
          <p:nvPr/>
        </p:nvSpPr>
        <p:spPr>
          <a:xfrm>
            <a:off x="4132356" y="10554500"/>
            <a:ext cx="404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Transações entre Macro01 e Macro02:</a:t>
            </a:r>
          </a:p>
        </p:txBody>
      </p:sp>
      <p:sp>
        <p:nvSpPr>
          <p:cNvPr id="170" name="CaixaDeTexto 169">
            <a:extLst>
              <a:ext uri="{FF2B5EF4-FFF2-40B4-BE49-F238E27FC236}">
                <a16:creationId xmlns:a16="http://schemas.microsoft.com/office/drawing/2014/main" id="{9084B43E-2C51-4AA4-B4F2-8C655C4AD5FC}"/>
              </a:ext>
            </a:extLst>
          </p:cNvPr>
          <p:cNvSpPr txBox="1"/>
          <p:nvPr/>
        </p:nvSpPr>
        <p:spPr>
          <a:xfrm>
            <a:off x="9233094" y="10565401"/>
            <a:ext cx="284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Janela de Análise: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6B937424-2CB0-406C-9774-A6A69FEE052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4" t="6354" r="19608" b="-368"/>
          <a:stretch/>
        </p:blipFill>
        <p:spPr>
          <a:xfrm>
            <a:off x="57875" y="10967888"/>
            <a:ext cx="1303592" cy="2086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6DF9FFE-4A57-4A6B-888A-E14546301C8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0" t="25042" r="20066" b="2171"/>
          <a:stretch/>
        </p:blipFill>
        <p:spPr>
          <a:xfrm>
            <a:off x="2744830" y="10967887"/>
            <a:ext cx="1300722" cy="2075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1116911-34B9-40F7-96FB-2E3DD337676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9" t="18513" r="14538" b="7314"/>
          <a:stretch/>
        </p:blipFill>
        <p:spPr>
          <a:xfrm>
            <a:off x="1405477" y="10967887"/>
            <a:ext cx="1307340" cy="2075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id="{BD97922C-4991-42BF-92B3-0D1F0B881CDC}"/>
              </a:ext>
            </a:extLst>
          </p:cNvPr>
          <p:cNvSpPr/>
          <p:nvPr/>
        </p:nvSpPr>
        <p:spPr>
          <a:xfrm>
            <a:off x="57874" y="10526592"/>
            <a:ext cx="1313003" cy="364228"/>
          </a:xfrm>
          <a:prstGeom prst="roundRect">
            <a:avLst>
              <a:gd name="adj" fmla="val 10105"/>
            </a:avLst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BBA3E4AB-7C44-48C7-8D9A-66AD92C09603}"/>
              </a:ext>
            </a:extLst>
          </p:cNvPr>
          <p:cNvSpPr txBox="1"/>
          <p:nvPr/>
        </p:nvSpPr>
        <p:spPr>
          <a:xfrm>
            <a:off x="37344" y="10580800"/>
            <a:ext cx="1274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Painel Principal</a:t>
            </a:r>
          </a:p>
        </p:txBody>
      </p:sp>
      <p:sp>
        <p:nvSpPr>
          <p:cNvPr id="188" name="Retângulo: Cantos Arredondados 187">
            <a:extLst>
              <a:ext uri="{FF2B5EF4-FFF2-40B4-BE49-F238E27FC236}">
                <a16:creationId xmlns:a16="http://schemas.microsoft.com/office/drawing/2014/main" id="{88D0AB58-31B5-46B4-B1F3-9041BF5C1F89}"/>
              </a:ext>
            </a:extLst>
          </p:cNvPr>
          <p:cNvSpPr/>
          <p:nvPr/>
        </p:nvSpPr>
        <p:spPr>
          <a:xfrm>
            <a:off x="2736579" y="10526592"/>
            <a:ext cx="1313003" cy="364228"/>
          </a:xfrm>
          <a:prstGeom prst="roundRect">
            <a:avLst>
              <a:gd name="adj" fmla="val 10105"/>
            </a:avLst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43E7D293-43A1-440E-8C51-D9C315963814}"/>
              </a:ext>
            </a:extLst>
          </p:cNvPr>
          <p:cNvSpPr txBox="1"/>
          <p:nvPr/>
        </p:nvSpPr>
        <p:spPr>
          <a:xfrm>
            <a:off x="2716984" y="10580800"/>
            <a:ext cx="1302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Macro Assunto 02</a:t>
            </a:r>
          </a:p>
        </p:txBody>
      </p:sp>
      <p:sp>
        <p:nvSpPr>
          <p:cNvPr id="192" name="Retângulo: Cantos Arredondados 191">
            <a:extLst>
              <a:ext uri="{FF2B5EF4-FFF2-40B4-BE49-F238E27FC236}">
                <a16:creationId xmlns:a16="http://schemas.microsoft.com/office/drawing/2014/main" id="{7D4E32C7-2B25-4BD0-AE2D-4E22916E9DA4}"/>
              </a:ext>
            </a:extLst>
          </p:cNvPr>
          <p:cNvSpPr/>
          <p:nvPr/>
        </p:nvSpPr>
        <p:spPr>
          <a:xfrm>
            <a:off x="1397226" y="10526592"/>
            <a:ext cx="1313003" cy="364228"/>
          </a:xfrm>
          <a:prstGeom prst="roundRect">
            <a:avLst>
              <a:gd name="adj" fmla="val 10105"/>
            </a:avLst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708FCEC2-D0EF-433A-B52C-2610D66E8B9E}"/>
              </a:ext>
            </a:extLst>
          </p:cNvPr>
          <p:cNvSpPr txBox="1"/>
          <p:nvPr/>
        </p:nvSpPr>
        <p:spPr>
          <a:xfrm>
            <a:off x="1406073" y="10580800"/>
            <a:ext cx="1274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Macro Assunto 01</a:t>
            </a:r>
          </a:p>
        </p:txBody>
      </p:sp>
    </p:spTree>
    <p:extLst>
      <p:ext uri="{BB962C8B-B14F-4D97-AF65-F5344CB8AC3E}">
        <p14:creationId xmlns:p14="http://schemas.microsoft.com/office/powerpoint/2010/main" val="121920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2BBCD3-28BB-4159-B7AB-2AE3B9AD0839}"/>
              </a:ext>
            </a:extLst>
          </p:cNvPr>
          <p:cNvSpPr/>
          <p:nvPr/>
        </p:nvSpPr>
        <p:spPr>
          <a:xfrm>
            <a:off x="0" y="31736"/>
            <a:ext cx="12192000" cy="21599525"/>
          </a:xfrm>
          <a:prstGeom prst="rect">
            <a:avLst/>
          </a:prstGeom>
          <a:solidFill>
            <a:srgbClr val="0D12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2CCC4B-8E46-4C53-9C8C-F539E9F25510}"/>
              </a:ext>
            </a:extLst>
          </p:cNvPr>
          <p:cNvSpPr txBox="1"/>
          <p:nvPr/>
        </p:nvSpPr>
        <p:spPr>
          <a:xfrm>
            <a:off x="858832" y="56220"/>
            <a:ext cx="745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Painel de Transações – Macro Assunto 01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BE1310-5803-4773-BDD2-03D78D89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7" y="134581"/>
            <a:ext cx="552145" cy="5521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008F0F8-5CB2-41BD-BE82-1560D97C040D}"/>
              </a:ext>
            </a:extLst>
          </p:cNvPr>
          <p:cNvSpPr txBox="1"/>
          <p:nvPr/>
        </p:nvSpPr>
        <p:spPr>
          <a:xfrm>
            <a:off x="868357" y="469516"/>
            <a:ext cx="6847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Analítica de Transações nos Canais Itaú</a:t>
            </a:r>
          </a:p>
        </p:txBody>
      </p:sp>
      <p:pic>
        <p:nvPicPr>
          <p:cNvPr id="1026" name="Picture 2" descr="Logo Banco Itaú – Logos PNG">
            <a:extLst>
              <a:ext uri="{FF2B5EF4-FFF2-40B4-BE49-F238E27FC236}">
                <a16:creationId xmlns:a16="http://schemas.microsoft.com/office/drawing/2014/main" id="{5AD73AA6-6157-4F26-BA1E-0904327A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757" y="88239"/>
            <a:ext cx="608012" cy="6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29E05F2-7F0D-4A6F-A7AA-C19ACF0DB976}"/>
              </a:ext>
            </a:extLst>
          </p:cNvPr>
          <p:cNvCxnSpPr>
            <a:cxnSpLocks/>
          </p:cNvCxnSpPr>
          <p:nvPr/>
        </p:nvCxnSpPr>
        <p:spPr>
          <a:xfrm>
            <a:off x="0" y="813190"/>
            <a:ext cx="121920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5C0A600-E8E7-4801-A1C9-B9D4FCDC6A58}"/>
              </a:ext>
            </a:extLst>
          </p:cNvPr>
          <p:cNvSpPr/>
          <p:nvPr/>
        </p:nvSpPr>
        <p:spPr>
          <a:xfrm>
            <a:off x="1793270" y="1431830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644BD20-84C5-4A52-BE16-4212C5761C1C}"/>
              </a:ext>
            </a:extLst>
          </p:cNvPr>
          <p:cNvSpPr txBox="1"/>
          <p:nvPr/>
        </p:nvSpPr>
        <p:spPr>
          <a:xfrm>
            <a:off x="2225706" y="1995009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01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29826AD-C164-4626-BC6D-DFD444425401}"/>
              </a:ext>
            </a:extLst>
          </p:cNvPr>
          <p:cNvCxnSpPr>
            <a:cxnSpLocks/>
          </p:cNvCxnSpPr>
          <p:nvPr/>
        </p:nvCxnSpPr>
        <p:spPr>
          <a:xfrm>
            <a:off x="4035456" y="1494839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4703743-72AD-4C61-8E0A-DF8AD3A4554A}"/>
              </a:ext>
            </a:extLst>
          </p:cNvPr>
          <p:cNvSpPr/>
          <p:nvPr/>
        </p:nvSpPr>
        <p:spPr>
          <a:xfrm>
            <a:off x="85724" y="1448832"/>
            <a:ext cx="1622514" cy="415498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7A0C44F-F172-41F5-BD3A-DE00EC82E1E8}"/>
              </a:ext>
            </a:extLst>
          </p:cNvPr>
          <p:cNvSpPr txBox="1"/>
          <p:nvPr/>
        </p:nvSpPr>
        <p:spPr>
          <a:xfrm>
            <a:off x="37595" y="1925759"/>
            <a:ext cx="16706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Selecione um indicador ao lado para filtrar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5B0AA31-BD72-4451-8A65-FD2E171304A9}"/>
              </a:ext>
            </a:extLst>
          </p:cNvPr>
          <p:cNvSpPr txBox="1"/>
          <p:nvPr/>
        </p:nvSpPr>
        <p:spPr>
          <a:xfrm>
            <a:off x="4081176" y="1406439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FF06F69-7C6A-4653-8F10-E8AE29D581AD}"/>
              </a:ext>
            </a:extLst>
          </p:cNvPr>
          <p:cNvSpPr txBox="1"/>
          <p:nvPr/>
        </p:nvSpPr>
        <p:spPr>
          <a:xfrm>
            <a:off x="4568206" y="1400974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1B580845-0D95-467D-B5C9-5B1412AEE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19" y="1562184"/>
            <a:ext cx="528526" cy="528526"/>
          </a:xfrm>
          <a:prstGeom prst="rect">
            <a:avLst/>
          </a:prstGeom>
        </p:spPr>
      </p:pic>
      <p:pic>
        <p:nvPicPr>
          <p:cNvPr id="35" name="Gráfico 34" descr="Reproduzir">
            <a:extLst>
              <a:ext uri="{FF2B5EF4-FFF2-40B4-BE49-F238E27FC236}">
                <a16:creationId xmlns:a16="http://schemas.microsoft.com/office/drawing/2014/main" id="{C5E1D9E2-37AF-459A-9874-35A39469A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210170" y="1611790"/>
            <a:ext cx="247545" cy="24754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8E159D1-EA12-427F-8281-7E164A1EE9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870" y="14531052"/>
            <a:ext cx="3276600" cy="2200275"/>
          </a:xfrm>
          <a:prstGeom prst="rect">
            <a:avLst/>
          </a:prstGeom>
        </p:spPr>
      </p:pic>
      <p:pic>
        <p:nvPicPr>
          <p:cNvPr id="39" name="Gráfico 38" descr="Reproduzir">
            <a:extLst>
              <a:ext uri="{FF2B5EF4-FFF2-40B4-BE49-F238E27FC236}">
                <a16:creationId xmlns:a16="http://schemas.microsoft.com/office/drawing/2014/main" id="{CC98CC96-69B2-49E9-8BD2-971EACC720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4740212" y="1606344"/>
            <a:ext cx="247545" cy="247545"/>
          </a:xfrm>
          <a:prstGeom prst="rect">
            <a:avLst/>
          </a:prstGeom>
        </p:spPr>
      </p:pic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FF90B76D-4CDB-4F96-8BAE-31F39322452B}"/>
              </a:ext>
            </a:extLst>
          </p:cNvPr>
          <p:cNvSpPr/>
          <p:nvPr/>
        </p:nvSpPr>
        <p:spPr>
          <a:xfrm>
            <a:off x="5266083" y="1431830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429BD78-A02A-439B-B2F7-E1249F0EB646}"/>
              </a:ext>
            </a:extLst>
          </p:cNvPr>
          <p:cNvSpPr txBox="1"/>
          <p:nvPr/>
        </p:nvSpPr>
        <p:spPr>
          <a:xfrm>
            <a:off x="5698519" y="1995009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02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0C5F60CA-5315-44FE-AC24-846785FE8D2D}"/>
              </a:ext>
            </a:extLst>
          </p:cNvPr>
          <p:cNvCxnSpPr>
            <a:cxnSpLocks/>
          </p:cNvCxnSpPr>
          <p:nvPr/>
        </p:nvCxnSpPr>
        <p:spPr>
          <a:xfrm>
            <a:off x="7508269" y="1494839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4023A40-1534-4F30-A719-74512ACFEDC0}"/>
              </a:ext>
            </a:extLst>
          </p:cNvPr>
          <p:cNvSpPr txBox="1"/>
          <p:nvPr/>
        </p:nvSpPr>
        <p:spPr>
          <a:xfrm>
            <a:off x="7553989" y="1406439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F797499-6268-437A-BB39-71A3D08C73D6}"/>
              </a:ext>
            </a:extLst>
          </p:cNvPr>
          <p:cNvSpPr txBox="1"/>
          <p:nvPr/>
        </p:nvSpPr>
        <p:spPr>
          <a:xfrm>
            <a:off x="8041019" y="1400974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33CBAF2E-FEBB-4BBE-B97C-3066EAE69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32" y="1562184"/>
            <a:ext cx="528526" cy="528526"/>
          </a:xfrm>
          <a:prstGeom prst="rect">
            <a:avLst/>
          </a:prstGeom>
        </p:spPr>
      </p:pic>
      <p:pic>
        <p:nvPicPr>
          <p:cNvPr id="54" name="Gráfico 53" descr="Reproduzir">
            <a:extLst>
              <a:ext uri="{FF2B5EF4-FFF2-40B4-BE49-F238E27FC236}">
                <a16:creationId xmlns:a16="http://schemas.microsoft.com/office/drawing/2014/main" id="{8E7789AA-EC72-4BFB-A1C9-A6300F762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7682983" y="1611790"/>
            <a:ext cx="247545" cy="247545"/>
          </a:xfrm>
          <a:prstGeom prst="rect">
            <a:avLst/>
          </a:prstGeom>
        </p:spPr>
      </p:pic>
      <p:pic>
        <p:nvPicPr>
          <p:cNvPr id="55" name="Gráfico 54" descr="Reproduzir">
            <a:extLst>
              <a:ext uri="{FF2B5EF4-FFF2-40B4-BE49-F238E27FC236}">
                <a16:creationId xmlns:a16="http://schemas.microsoft.com/office/drawing/2014/main" id="{0F9E87E2-7BE7-44B4-9F96-5E25552194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8213025" y="1606344"/>
            <a:ext cx="247545" cy="247545"/>
          </a:xfrm>
          <a:prstGeom prst="rect">
            <a:avLst/>
          </a:prstGeom>
        </p:spPr>
      </p:pic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77C88CDF-4CD1-4F39-A9C5-B7293488561A}"/>
              </a:ext>
            </a:extLst>
          </p:cNvPr>
          <p:cNvSpPr/>
          <p:nvPr/>
        </p:nvSpPr>
        <p:spPr>
          <a:xfrm>
            <a:off x="8733717" y="1431830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B964A1D-DB42-40D3-9688-6D165CC057E1}"/>
              </a:ext>
            </a:extLst>
          </p:cNvPr>
          <p:cNvSpPr txBox="1"/>
          <p:nvPr/>
        </p:nvSpPr>
        <p:spPr>
          <a:xfrm>
            <a:off x="9166153" y="1995009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03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226892E5-17B7-44B4-9701-6714ECED76C4}"/>
              </a:ext>
            </a:extLst>
          </p:cNvPr>
          <p:cNvCxnSpPr>
            <a:cxnSpLocks/>
          </p:cNvCxnSpPr>
          <p:nvPr/>
        </p:nvCxnSpPr>
        <p:spPr>
          <a:xfrm>
            <a:off x="10975903" y="1494839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3260C95-C06F-4374-B8D5-DB6F17410085}"/>
              </a:ext>
            </a:extLst>
          </p:cNvPr>
          <p:cNvSpPr txBox="1"/>
          <p:nvPr/>
        </p:nvSpPr>
        <p:spPr>
          <a:xfrm>
            <a:off x="11021623" y="1406439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B5A842D-350A-436F-A79C-E6996257801B}"/>
              </a:ext>
            </a:extLst>
          </p:cNvPr>
          <p:cNvSpPr txBox="1"/>
          <p:nvPr/>
        </p:nvSpPr>
        <p:spPr>
          <a:xfrm>
            <a:off x="11508653" y="1400974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BE309F-15D5-451D-B043-EB0F7891F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66" y="1562184"/>
            <a:ext cx="528526" cy="528526"/>
          </a:xfrm>
          <a:prstGeom prst="rect">
            <a:avLst/>
          </a:prstGeom>
        </p:spPr>
      </p:pic>
      <p:pic>
        <p:nvPicPr>
          <p:cNvPr id="62" name="Gráfico 61" descr="Reproduzir">
            <a:extLst>
              <a:ext uri="{FF2B5EF4-FFF2-40B4-BE49-F238E27FC236}">
                <a16:creationId xmlns:a16="http://schemas.microsoft.com/office/drawing/2014/main" id="{BC3963A2-D024-4B82-8B7F-F426F08B5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150617" y="1611790"/>
            <a:ext cx="247545" cy="247545"/>
          </a:xfrm>
          <a:prstGeom prst="rect">
            <a:avLst/>
          </a:prstGeom>
        </p:spPr>
      </p:pic>
      <p:pic>
        <p:nvPicPr>
          <p:cNvPr id="63" name="Gráfico 62" descr="Reproduzir">
            <a:extLst>
              <a:ext uri="{FF2B5EF4-FFF2-40B4-BE49-F238E27FC236}">
                <a16:creationId xmlns:a16="http://schemas.microsoft.com/office/drawing/2014/main" id="{B23E291B-01B9-472E-BF8A-FE4F403D11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11680659" y="1606344"/>
            <a:ext cx="247545" cy="247545"/>
          </a:xfrm>
          <a:prstGeom prst="rect">
            <a:avLst/>
          </a:prstGeom>
        </p:spPr>
      </p:pic>
      <p:pic>
        <p:nvPicPr>
          <p:cNvPr id="1024" name="Imagem 1023">
            <a:extLst>
              <a:ext uri="{FF2B5EF4-FFF2-40B4-BE49-F238E27FC236}">
                <a16:creationId xmlns:a16="http://schemas.microsoft.com/office/drawing/2014/main" id="{455018A8-AEC6-4F5C-A2D6-6DA7087E58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1" y="1497534"/>
            <a:ext cx="127426" cy="127426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E4749924-F9E0-4854-9B4E-0997E67BD6D5}"/>
              </a:ext>
            </a:extLst>
          </p:cNvPr>
          <p:cNvSpPr txBox="1"/>
          <p:nvPr/>
        </p:nvSpPr>
        <p:spPr>
          <a:xfrm>
            <a:off x="6115586" y="14841835"/>
            <a:ext cx="3629884" cy="3363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4988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Canais Físicos</a:t>
            </a:r>
          </a:p>
          <a:p>
            <a:pPr marL="862188" lvl="1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TCX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Transações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</a:t>
            </a:r>
          </a:p>
          <a:p>
            <a:pPr marL="862188" lvl="1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ATM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Transações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</a:t>
            </a:r>
          </a:p>
          <a:p>
            <a:pPr marL="862188" lvl="1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Transações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</a:t>
            </a:r>
          </a:p>
          <a:p>
            <a:pPr marL="404988" indent="-404988">
              <a:buAutoNum type="arabicPeriod"/>
            </a:pPr>
            <a:endParaRPr lang="pt-BR" sz="1417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417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Forma Livre: Forma 69">
            <a:extLst>
              <a:ext uri="{FF2B5EF4-FFF2-40B4-BE49-F238E27FC236}">
                <a16:creationId xmlns:a16="http://schemas.microsoft.com/office/drawing/2014/main" id="{01F0ECEA-62E9-47CB-9E93-83A7CB02EA66}"/>
              </a:ext>
            </a:extLst>
          </p:cNvPr>
          <p:cNvSpPr/>
          <p:nvPr/>
        </p:nvSpPr>
        <p:spPr>
          <a:xfrm>
            <a:off x="8151495" y="2434878"/>
            <a:ext cx="3977557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DF7B8753-7D10-424A-87ED-44E96EC45762}"/>
              </a:ext>
            </a:extLst>
          </p:cNvPr>
          <p:cNvSpPr/>
          <p:nvPr/>
        </p:nvSpPr>
        <p:spPr>
          <a:xfrm>
            <a:off x="85723" y="2433506"/>
            <a:ext cx="8007989" cy="370536"/>
          </a:xfrm>
          <a:custGeom>
            <a:avLst/>
            <a:gdLst>
              <a:gd name="connsiteX0" fmla="*/ 69850 w 8514022"/>
              <a:gd name="connsiteY0" fmla="*/ 0 h 370536"/>
              <a:gd name="connsiteX1" fmla="*/ 8444172 w 8514022"/>
              <a:gd name="connsiteY1" fmla="*/ 0 h 370536"/>
              <a:gd name="connsiteX2" fmla="*/ 8514022 w 8514022"/>
              <a:gd name="connsiteY2" fmla="*/ 69850 h 370536"/>
              <a:gd name="connsiteX3" fmla="*/ 8514022 w 8514022"/>
              <a:gd name="connsiteY3" fmla="*/ 370536 h 370536"/>
              <a:gd name="connsiteX4" fmla="*/ 0 w 8514022"/>
              <a:gd name="connsiteY4" fmla="*/ 370536 h 370536"/>
              <a:gd name="connsiteX5" fmla="*/ 0 w 8514022"/>
              <a:gd name="connsiteY5" fmla="*/ 69850 h 370536"/>
              <a:gd name="connsiteX6" fmla="*/ 69850 w 8514022"/>
              <a:gd name="connsiteY6" fmla="*/ 0 h 37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4022" h="370536">
                <a:moveTo>
                  <a:pt x="69850" y="0"/>
                </a:moveTo>
                <a:lnTo>
                  <a:pt x="8444172" y="0"/>
                </a:lnTo>
                <a:cubicBezTo>
                  <a:pt x="8482749" y="0"/>
                  <a:pt x="8514022" y="31273"/>
                  <a:pt x="8514022" y="69850"/>
                </a:cubicBezTo>
                <a:lnTo>
                  <a:pt x="8514022" y="370536"/>
                </a:lnTo>
                <a:lnTo>
                  <a:pt x="0" y="370536"/>
                </a:lnTo>
                <a:lnTo>
                  <a:pt x="0" y="69850"/>
                </a:lnTo>
                <a:cubicBezTo>
                  <a:pt x="0" y="31273"/>
                  <a:pt x="31273" y="0"/>
                  <a:pt x="69850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7E0B9A4-07B6-4572-AAF8-5D125BFE0296}"/>
              </a:ext>
            </a:extLst>
          </p:cNvPr>
          <p:cNvSpPr txBox="1"/>
          <p:nvPr/>
        </p:nvSpPr>
        <p:spPr>
          <a:xfrm>
            <a:off x="121980" y="2469086"/>
            <a:ext cx="3996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Evolução Histórica: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3957CEF-F689-4A11-B6F5-62415AB9EEE3}"/>
              </a:ext>
            </a:extLst>
          </p:cNvPr>
          <p:cNvSpPr txBox="1"/>
          <p:nvPr/>
        </p:nvSpPr>
        <p:spPr>
          <a:xfrm>
            <a:off x="8179435" y="2469086"/>
            <a:ext cx="151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dos Canais:</a:t>
            </a:r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1D376816-2C23-42AF-8211-4217935C73BD}"/>
              </a:ext>
            </a:extLst>
          </p:cNvPr>
          <p:cNvSpPr/>
          <p:nvPr/>
        </p:nvSpPr>
        <p:spPr>
          <a:xfrm>
            <a:off x="85723" y="2800815"/>
            <a:ext cx="8007989" cy="2155490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B860C0E8-8258-49EF-8319-EA14F733EC6C}"/>
              </a:ext>
            </a:extLst>
          </p:cNvPr>
          <p:cNvSpPr/>
          <p:nvPr/>
        </p:nvSpPr>
        <p:spPr>
          <a:xfrm>
            <a:off x="8151495" y="2802187"/>
            <a:ext cx="3974380" cy="2155490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1105597F-498A-45AD-A0A7-A50FAEC03C77}"/>
              </a:ext>
            </a:extLst>
          </p:cNvPr>
          <p:cNvCxnSpPr>
            <a:cxnSpLocks/>
          </p:cNvCxnSpPr>
          <p:nvPr/>
        </p:nvCxnSpPr>
        <p:spPr>
          <a:xfrm>
            <a:off x="10153822" y="3342506"/>
            <a:ext cx="0" cy="1459428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9E73A22F-B7F0-41F2-91F5-F563F3B514EC}"/>
              </a:ext>
            </a:extLst>
          </p:cNvPr>
          <p:cNvSpPr/>
          <p:nvPr/>
        </p:nvSpPr>
        <p:spPr>
          <a:xfrm>
            <a:off x="8209430" y="2857797"/>
            <a:ext cx="1909930" cy="370769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91F89EAA-9A5E-4EF1-8306-A75280B919DD}"/>
              </a:ext>
            </a:extLst>
          </p:cNvPr>
          <p:cNvSpPr txBox="1"/>
          <p:nvPr/>
        </p:nvSpPr>
        <p:spPr>
          <a:xfrm>
            <a:off x="8368230" y="2895957"/>
            <a:ext cx="1550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Janela de Análise</a:t>
            </a:r>
          </a:p>
        </p:txBody>
      </p:sp>
      <p:sp>
        <p:nvSpPr>
          <p:cNvPr id="90" name="Forma Livre: Forma 89">
            <a:extLst>
              <a:ext uri="{FF2B5EF4-FFF2-40B4-BE49-F238E27FC236}">
                <a16:creationId xmlns:a16="http://schemas.microsoft.com/office/drawing/2014/main" id="{D5CD8986-E516-42D2-B085-C34CD599EEAC}"/>
              </a:ext>
            </a:extLst>
          </p:cNvPr>
          <p:cNvSpPr/>
          <p:nvPr/>
        </p:nvSpPr>
        <p:spPr>
          <a:xfrm>
            <a:off x="85725" y="5037006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9072571C-EAE0-439D-9DE0-E3CAF19AF1D1}"/>
              </a:ext>
            </a:extLst>
          </p:cNvPr>
          <p:cNvSpPr/>
          <p:nvPr/>
        </p:nvSpPr>
        <p:spPr>
          <a:xfrm>
            <a:off x="85724" y="7854989"/>
            <a:ext cx="3975102" cy="2428126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1C3610F5-D14D-4B2E-B868-6B21D58578AE}"/>
              </a:ext>
            </a:extLst>
          </p:cNvPr>
          <p:cNvSpPr/>
          <p:nvPr/>
        </p:nvSpPr>
        <p:spPr>
          <a:xfrm>
            <a:off x="10167652" y="2857797"/>
            <a:ext cx="1909930" cy="370769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EB1BE637-7587-405C-B208-25C772EFB0B5}"/>
              </a:ext>
            </a:extLst>
          </p:cNvPr>
          <p:cNvSpPr txBox="1"/>
          <p:nvPr/>
        </p:nvSpPr>
        <p:spPr>
          <a:xfrm>
            <a:off x="10278160" y="2902099"/>
            <a:ext cx="1696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de Atualização</a:t>
            </a: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0F739C90-67F2-409B-8F70-8C10944B2140}"/>
              </a:ext>
            </a:extLst>
          </p:cNvPr>
          <p:cNvSpPr/>
          <p:nvPr/>
        </p:nvSpPr>
        <p:spPr>
          <a:xfrm>
            <a:off x="638626" y="7032199"/>
            <a:ext cx="2222034" cy="683846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: Cantos Arredondados 131">
            <a:extLst>
              <a:ext uri="{FF2B5EF4-FFF2-40B4-BE49-F238E27FC236}">
                <a16:creationId xmlns:a16="http://schemas.microsoft.com/office/drawing/2014/main" id="{15BA7748-E9DF-4F95-8DCA-0F95592E0221}"/>
              </a:ext>
            </a:extLst>
          </p:cNvPr>
          <p:cNvSpPr/>
          <p:nvPr/>
        </p:nvSpPr>
        <p:spPr>
          <a:xfrm>
            <a:off x="83108" y="7032199"/>
            <a:ext cx="378982" cy="683845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261EE39D-ABB1-4BF6-816F-A9A3CAD6EC93}"/>
              </a:ext>
            </a:extLst>
          </p:cNvPr>
          <p:cNvSpPr/>
          <p:nvPr/>
        </p:nvSpPr>
        <p:spPr>
          <a:xfrm>
            <a:off x="83110" y="5469739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6" name="Gráfico 135" descr="Seta circular">
            <a:extLst>
              <a:ext uri="{FF2B5EF4-FFF2-40B4-BE49-F238E27FC236}">
                <a16:creationId xmlns:a16="http://schemas.microsoft.com/office/drawing/2014/main" id="{E15BF13E-C7A2-4B93-97B2-CBE798A87A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44830" y="6550952"/>
            <a:ext cx="1401720" cy="1401720"/>
          </a:xfrm>
          <a:prstGeom prst="rect">
            <a:avLst/>
          </a:prstGeom>
        </p:spPr>
      </p:pic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A903EAEC-E849-4A36-AACA-071A62580EFF}"/>
              </a:ext>
            </a:extLst>
          </p:cNvPr>
          <p:cNvSpPr txBox="1"/>
          <p:nvPr/>
        </p:nvSpPr>
        <p:spPr>
          <a:xfrm>
            <a:off x="3171678" y="6563150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055BEF02-B316-4093-9031-BDFE7A3EF761}"/>
              </a:ext>
            </a:extLst>
          </p:cNvPr>
          <p:cNvSpPr txBox="1"/>
          <p:nvPr/>
        </p:nvSpPr>
        <p:spPr>
          <a:xfrm rot="16200000">
            <a:off x="-103978" y="7231330"/>
            <a:ext cx="753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pt-BR" sz="7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/dia</a:t>
            </a:r>
            <a:endParaRPr lang="pt-BR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EB64AE3-35D9-4EFC-9D61-B4D7040CD96E}"/>
              </a:ext>
            </a:extLst>
          </p:cNvPr>
          <p:cNvSpPr txBox="1"/>
          <p:nvPr/>
        </p:nvSpPr>
        <p:spPr>
          <a:xfrm rot="16200000">
            <a:off x="-190774" y="5818504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E9E1C9A3-232A-4B9E-A06E-D98D09943BF2}"/>
              </a:ext>
            </a:extLst>
          </p:cNvPr>
          <p:cNvSpPr/>
          <p:nvPr/>
        </p:nvSpPr>
        <p:spPr>
          <a:xfrm>
            <a:off x="83109" y="6486106"/>
            <a:ext cx="378982" cy="522706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157E3E6F-8747-4996-9843-C41F9695FD0A}"/>
              </a:ext>
            </a:extLst>
          </p:cNvPr>
          <p:cNvSpPr txBox="1"/>
          <p:nvPr/>
        </p:nvSpPr>
        <p:spPr>
          <a:xfrm rot="16200000">
            <a:off x="16236" y="6624348"/>
            <a:ext cx="522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FFC78D08-B21C-42B2-8839-690A6D7C7C13}"/>
              </a:ext>
            </a:extLst>
          </p:cNvPr>
          <p:cNvSpPr txBox="1"/>
          <p:nvPr/>
        </p:nvSpPr>
        <p:spPr>
          <a:xfrm>
            <a:off x="759999" y="7419150"/>
            <a:ext cx="66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M-12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EAB6BE6B-D060-43B4-A4C2-05EB0A8045F4}"/>
              </a:ext>
            </a:extLst>
          </p:cNvPr>
          <p:cNvSpPr txBox="1"/>
          <p:nvPr/>
        </p:nvSpPr>
        <p:spPr>
          <a:xfrm>
            <a:off x="1516008" y="7419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</a:t>
            </a:r>
          </a:p>
        </p:txBody>
      </p:sp>
      <p:pic>
        <p:nvPicPr>
          <p:cNvPr id="97" name="Gráfico 96" descr="Seta circular">
            <a:extLst>
              <a:ext uri="{FF2B5EF4-FFF2-40B4-BE49-F238E27FC236}">
                <a16:creationId xmlns:a16="http://schemas.microsoft.com/office/drawing/2014/main" id="{05956FD2-9D0B-4F17-B6EE-2CC9094D5E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44830" y="5394829"/>
            <a:ext cx="1401720" cy="1401720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10048EF7-6B25-4FD8-B5A9-FF5BDA7439FA}"/>
              </a:ext>
            </a:extLst>
          </p:cNvPr>
          <p:cNvSpPr txBox="1"/>
          <p:nvPr/>
        </p:nvSpPr>
        <p:spPr>
          <a:xfrm>
            <a:off x="3141198" y="5394828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AFCEE6EF-45EB-44C6-A8AA-49DE182AA3C5}"/>
              </a:ext>
            </a:extLst>
          </p:cNvPr>
          <p:cNvSpPr txBox="1"/>
          <p:nvPr/>
        </p:nvSpPr>
        <p:spPr>
          <a:xfrm>
            <a:off x="2191201" y="7419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</a:t>
            </a:r>
          </a:p>
        </p:txBody>
      </p:sp>
      <p:sp>
        <p:nvSpPr>
          <p:cNvPr id="100" name="Forma Livre: Forma 99">
            <a:extLst>
              <a:ext uri="{FF2B5EF4-FFF2-40B4-BE49-F238E27FC236}">
                <a16:creationId xmlns:a16="http://schemas.microsoft.com/office/drawing/2014/main" id="{4D048BE4-9CDD-43A3-8199-9DEE93588395}"/>
              </a:ext>
            </a:extLst>
          </p:cNvPr>
          <p:cNvSpPr/>
          <p:nvPr/>
        </p:nvSpPr>
        <p:spPr>
          <a:xfrm>
            <a:off x="4111843" y="5037006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EAE7F16D-6E43-4A95-AFA5-8E6485C008F5}"/>
              </a:ext>
            </a:extLst>
          </p:cNvPr>
          <p:cNvSpPr/>
          <p:nvPr/>
        </p:nvSpPr>
        <p:spPr>
          <a:xfrm>
            <a:off x="4111843" y="7854989"/>
            <a:ext cx="3975102" cy="2428126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B357C87D-0FF9-41D6-849D-3A09D6980C84}"/>
              </a:ext>
            </a:extLst>
          </p:cNvPr>
          <p:cNvSpPr/>
          <p:nvPr/>
        </p:nvSpPr>
        <p:spPr>
          <a:xfrm>
            <a:off x="4664744" y="7032199"/>
            <a:ext cx="2222034" cy="683846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F0D23FCD-6CCB-4AB9-8553-1DE6B58A7E71}"/>
              </a:ext>
            </a:extLst>
          </p:cNvPr>
          <p:cNvSpPr/>
          <p:nvPr/>
        </p:nvSpPr>
        <p:spPr>
          <a:xfrm>
            <a:off x="4113775" y="7032199"/>
            <a:ext cx="378982" cy="683845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: Cantos Arredondados 103">
            <a:extLst>
              <a:ext uri="{FF2B5EF4-FFF2-40B4-BE49-F238E27FC236}">
                <a16:creationId xmlns:a16="http://schemas.microsoft.com/office/drawing/2014/main" id="{F8390125-B5A3-4C03-BA11-6C388D11342A}"/>
              </a:ext>
            </a:extLst>
          </p:cNvPr>
          <p:cNvSpPr/>
          <p:nvPr/>
        </p:nvSpPr>
        <p:spPr>
          <a:xfrm>
            <a:off x="4113777" y="5469739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5" name="Gráfico 104" descr="Seta circular">
            <a:extLst>
              <a:ext uri="{FF2B5EF4-FFF2-40B4-BE49-F238E27FC236}">
                <a16:creationId xmlns:a16="http://schemas.microsoft.com/office/drawing/2014/main" id="{A926DEE0-37E5-44B5-86FF-5B1A234235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70948" y="6550952"/>
            <a:ext cx="1401720" cy="1401720"/>
          </a:xfrm>
          <a:prstGeom prst="rect">
            <a:avLst/>
          </a:prstGeom>
        </p:spPr>
      </p:pic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19C7A1F9-3D92-4BFB-B009-0D2DE06AE7E6}"/>
              </a:ext>
            </a:extLst>
          </p:cNvPr>
          <p:cNvSpPr txBox="1"/>
          <p:nvPr/>
        </p:nvSpPr>
        <p:spPr>
          <a:xfrm>
            <a:off x="7197796" y="6563150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0BC802C9-DA3C-415E-A610-E3D75240E866}"/>
              </a:ext>
            </a:extLst>
          </p:cNvPr>
          <p:cNvSpPr txBox="1"/>
          <p:nvPr/>
        </p:nvSpPr>
        <p:spPr>
          <a:xfrm rot="16200000">
            <a:off x="3926689" y="7231330"/>
            <a:ext cx="753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pt-BR" sz="7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/dia</a:t>
            </a:r>
            <a:endParaRPr lang="pt-BR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AB64BE5B-B9BC-41FA-8E4A-76BEAFF749A8}"/>
              </a:ext>
            </a:extLst>
          </p:cNvPr>
          <p:cNvSpPr txBox="1"/>
          <p:nvPr/>
        </p:nvSpPr>
        <p:spPr>
          <a:xfrm rot="16200000">
            <a:off x="3839196" y="5827586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sp>
        <p:nvSpPr>
          <p:cNvPr id="109" name="Retângulo: Cantos Arredondados 108">
            <a:extLst>
              <a:ext uri="{FF2B5EF4-FFF2-40B4-BE49-F238E27FC236}">
                <a16:creationId xmlns:a16="http://schemas.microsoft.com/office/drawing/2014/main" id="{111F86F5-39B0-48F0-AF76-EA58A585158E}"/>
              </a:ext>
            </a:extLst>
          </p:cNvPr>
          <p:cNvSpPr/>
          <p:nvPr/>
        </p:nvSpPr>
        <p:spPr>
          <a:xfrm>
            <a:off x="4113776" y="6486106"/>
            <a:ext cx="378982" cy="522706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FEE2CB3-7996-45BE-8499-57F42DF2E311}"/>
              </a:ext>
            </a:extLst>
          </p:cNvPr>
          <p:cNvSpPr txBox="1"/>
          <p:nvPr/>
        </p:nvSpPr>
        <p:spPr>
          <a:xfrm rot="16200000">
            <a:off x="4046903" y="6624348"/>
            <a:ext cx="522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4DD56084-9FD4-46B2-975F-F2EC25C7941A}"/>
              </a:ext>
            </a:extLst>
          </p:cNvPr>
          <p:cNvSpPr txBox="1"/>
          <p:nvPr/>
        </p:nvSpPr>
        <p:spPr>
          <a:xfrm>
            <a:off x="4786117" y="7419150"/>
            <a:ext cx="66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M-12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6B013859-9807-46CB-9760-CBAE0B7D5D0D}"/>
              </a:ext>
            </a:extLst>
          </p:cNvPr>
          <p:cNvSpPr txBox="1"/>
          <p:nvPr/>
        </p:nvSpPr>
        <p:spPr>
          <a:xfrm>
            <a:off x="5542126" y="7419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</a:t>
            </a:r>
          </a:p>
        </p:txBody>
      </p:sp>
      <p:pic>
        <p:nvPicPr>
          <p:cNvPr id="113" name="Gráfico 112" descr="Seta circular">
            <a:extLst>
              <a:ext uri="{FF2B5EF4-FFF2-40B4-BE49-F238E27FC236}">
                <a16:creationId xmlns:a16="http://schemas.microsoft.com/office/drawing/2014/main" id="{2F93EE24-4BC6-42F7-8DE6-1E5F0069A3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70948" y="5394829"/>
            <a:ext cx="1401720" cy="1401720"/>
          </a:xfrm>
          <a:prstGeom prst="rect">
            <a:avLst/>
          </a:prstGeom>
        </p:spPr>
      </p:pic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1A5F684-5FD7-48A4-B74F-67F18B7967C1}"/>
              </a:ext>
            </a:extLst>
          </p:cNvPr>
          <p:cNvSpPr txBox="1"/>
          <p:nvPr/>
        </p:nvSpPr>
        <p:spPr>
          <a:xfrm>
            <a:off x="7167316" y="5394828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97547756-7DA3-4886-8810-9EB00DC4F20B}"/>
              </a:ext>
            </a:extLst>
          </p:cNvPr>
          <p:cNvSpPr txBox="1"/>
          <p:nvPr/>
        </p:nvSpPr>
        <p:spPr>
          <a:xfrm>
            <a:off x="6217319" y="7419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</a:t>
            </a:r>
          </a:p>
        </p:txBody>
      </p:sp>
      <p:sp>
        <p:nvSpPr>
          <p:cNvPr id="116" name="Forma Livre: Forma 115">
            <a:extLst>
              <a:ext uri="{FF2B5EF4-FFF2-40B4-BE49-F238E27FC236}">
                <a16:creationId xmlns:a16="http://schemas.microsoft.com/office/drawing/2014/main" id="{8AF439DF-1BC4-4835-ABD7-B86BBFD860E0}"/>
              </a:ext>
            </a:extLst>
          </p:cNvPr>
          <p:cNvSpPr/>
          <p:nvPr/>
        </p:nvSpPr>
        <p:spPr>
          <a:xfrm>
            <a:off x="8150773" y="5032555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17" name="Forma Livre: Forma 116">
            <a:extLst>
              <a:ext uri="{FF2B5EF4-FFF2-40B4-BE49-F238E27FC236}">
                <a16:creationId xmlns:a16="http://schemas.microsoft.com/office/drawing/2014/main" id="{2F0E13D7-CF4D-4072-AF68-FB77AAE62C49}"/>
              </a:ext>
            </a:extLst>
          </p:cNvPr>
          <p:cNvSpPr/>
          <p:nvPr/>
        </p:nvSpPr>
        <p:spPr>
          <a:xfrm>
            <a:off x="8150773" y="7854989"/>
            <a:ext cx="3975102" cy="2428126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95331C35-E1FE-4AC5-9554-8DEB992B0F19}"/>
              </a:ext>
            </a:extLst>
          </p:cNvPr>
          <p:cNvSpPr/>
          <p:nvPr/>
        </p:nvSpPr>
        <p:spPr>
          <a:xfrm>
            <a:off x="8703674" y="7027748"/>
            <a:ext cx="2222034" cy="683846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: Cantos Arredondados 118">
            <a:extLst>
              <a:ext uri="{FF2B5EF4-FFF2-40B4-BE49-F238E27FC236}">
                <a16:creationId xmlns:a16="http://schemas.microsoft.com/office/drawing/2014/main" id="{2B4AADB8-9CB2-4419-A7ED-EED59F757527}"/>
              </a:ext>
            </a:extLst>
          </p:cNvPr>
          <p:cNvSpPr/>
          <p:nvPr/>
        </p:nvSpPr>
        <p:spPr>
          <a:xfrm>
            <a:off x="8149605" y="7026663"/>
            <a:ext cx="378982" cy="683845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: Cantos Arredondados 119">
            <a:extLst>
              <a:ext uri="{FF2B5EF4-FFF2-40B4-BE49-F238E27FC236}">
                <a16:creationId xmlns:a16="http://schemas.microsoft.com/office/drawing/2014/main" id="{992CCA09-14DC-42B1-AD17-4F6918F0E4BB}"/>
              </a:ext>
            </a:extLst>
          </p:cNvPr>
          <p:cNvSpPr/>
          <p:nvPr/>
        </p:nvSpPr>
        <p:spPr>
          <a:xfrm>
            <a:off x="8149607" y="5464203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Gráfico 120" descr="Seta circular">
            <a:extLst>
              <a:ext uri="{FF2B5EF4-FFF2-40B4-BE49-F238E27FC236}">
                <a16:creationId xmlns:a16="http://schemas.microsoft.com/office/drawing/2014/main" id="{C50FA3AA-CEE6-4052-9382-BBB073DE8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09878" y="6546501"/>
            <a:ext cx="1401720" cy="1401720"/>
          </a:xfrm>
          <a:prstGeom prst="rect">
            <a:avLst/>
          </a:prstGeom>
        </p:spPr>
      </p:pic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0CE5EE28-C217-4BA8-B33E-66EEC0AF3D7B}"/>
              </a:ext>
            </a:extLst>
          </p:cNvPr>
          <p:cNvSpPr txBox="1"/>
          <p:nvPr/>
        </p:nvSpPr>
        <p:spPr>
          <a:xfrm>
            <a:off x="11236726" y="6563150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ECF2704F-5A61-4388-BCD0-8876B99EC375}"/>
              </a:ext>
            </a:extLst>
          </p:cNvPr>
          <p:cNvSpPr txBox="1"/>
          <p:nvPr/>
        </p:nvSpPr>
        <p:spPr>
          <a:xfrm rot="16200000">
            <a:off x="7962519" y="7225794"/>
            <a:ext cx="753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pt-BR" sz="7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/dia</a:t>
            </a:r>
            <a:endParaRPr lang="pt-BR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C5D15A93-1A1C-467F-BC3E-401A947BB09E}"/>
              </a:ext>
            </a:extLst>
          </p:cNvPr>
          <p:cNvSpPr txBox="1"/>
          <p:nvPr/>
        </p:nvSpPr>
        <p:spPr>
          <a:xfrm rot="16200000">
            <a:off x="7882668" y="5823505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D8C172AC-570F-4033-AF9B-9E123C8127FE}"/>
              </a:ext>
            </a:extLst>
          </p:cNvPr>
          <p:cNvSpPr/>
          <p:nvPr/>
        </p:nvSpPr>
        <p:spPr>
          <a:xfrm>
            <a:off x="8149606" y="6480570"/>
            <a:ext cx="378982" cy="522706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3F07F949-8A50-4CB0-B2CF-4A4EF56C33A6}"/>
              </a:ext>
            </a:extLst>
          </p:cNvPr>
          <p:cNvSpPr txBox="1"/>
          <p:nvPr/>
        </p:nvSpPr>
        <p:spPr>
          <a:xfrm rot="16200000">
            <a:off x="8082733" y="6618812"/>
            <a:ext cx="522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BE177A1D-52E4-4912-ACF6-2C9FB74BEEB7}"/>
              </a:ext>
            </a:extLst>
          </p:cNvPr>
          <p:cNvSpPr txBox="1"/>
          <p:nvPr/>
        </p:nvSpPr>
        <p:spPr>
          <a:xfrm>
            <a:off x="8825047" y="7414699"/>
            <a:ext cx="66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M-12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55CF9F8C-78F9-4868-8D97-C07F194B5D1B}"/>
              </a:ext>
            </a:extLst>
          </p:cNvPr>
          <p:cNvSpPr txBox="1"/>
          <p:nvPr/>
        </p:nvSpPr>
        <p:spPr>
          <a:xfrm>
            <a:off x="9581056" y="7414699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</a:t>
            </a:r>
          </a:p>
        </p:txBody>
      </p:sp>
      <p:pic>
        <p:nvPicPr>
          <p:cNvPr id="134" name="Gráfico 133" descr="Seta circular">
            <a:extLst>
              <a:ext uri="{FF2B5EF4-FFF2-40B4-BE49-F238E27FC236}">
                <a16:creationId xmlns:a16="http://schemas.microsoft.com/office/drawing/2014/main" id="{C7000E78-5635-4779-9B9C-7123D48C64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09878" y="5390378"/>
            <a:ext cx="1401720" cy="1401720"/>
          </a:xfrm>
          <a:prstGeom prst="rect">
            <a:avLst/>
          </a:prstGeom>
        </p:spPr>
      </p:pic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3917896E-1424-48AD-AD66-A683FFBB5C8E}"/>
              </a:ext>
            </a:extLst>
          </p:cNvPr>
          <p:cNvSpPr txBox="1"/>
          <p:nvPr/>
        </p:nvSpPr>
        <p:spPr>
          <a:xfrm>
            <a:off x="11206246" y="5390377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7B1E6963-121F-4182-BEEB-B242D6A13E79}"/>
              </a:ext>
            </a:extLst>
          </p:cNvPr>
          <p:cNvSpPr txBox="1"/>
          <p:nvPr/>
        </p:nvSpPr>
        <p:spPr>
          <a:xfrm>
            <a:off x="10256249" y="7414699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9431DA06-8A57-4DD3-9EE3-7072A14A3465}"/>
              </a:ext>
            </a:extLst>
          </p:cNvPr>
          <p:cNvSpPr txBox="1"/>
          <p:nvPr/>
        </p:nvSpPr>
        <p:spPr>
          <a:xfrm>
            <a:off x="575801" y="5090038"/>
            <a:ext cx="348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Canal 01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B56486-C922-4F63-9A24-71E84EB358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7" y="5080665"/>
            <a:ext cx="264294" cy="264294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D80326AD-DCEC-47B1-89F7-BFF90A73D496}"/>
              </a:ext>
            </a:extLst>
          </p:cNvPr>
          <p:cNvSpPr txBox="1"/>
          <p:nvPr/>
        </p:nvSpPr>
        <p:spPr>
          <a:xfrm>
            <a:off x="4592087" y="5085352"/>
            <a:ext cx="3492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Canal 02</a:t>
            </a:r>
          </a:p>
        </p:txBody>
      </p:sp>
      <p:pic>
        <p:nvPicPr>
          <p:cNvPr id="174" name="Imagem 173">
            <a:extLst>
              <a:ext uri="{FF2B5EF4-FFF2-40B4-BE49-F238E27FC236}">
                <a16:creationId xmlns:a16="http://schemas.microsoft.com/office/drawing/2014/main" id="{327033A4-2AFB-4EDE-B36E-D91D517750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23" y="5075979"/>
            <a:ext cx="264294" cy="264294"/>
          </a:xfrm>
          <a:prstGeom prst="rect">
            <a:avLst/>
          </a:prstGeom>
        </p:spPr>
      </p:pic>
      <p:sp>
        <p:nvSpPr>
          <p:cNvPr id="175" name="CaixaDeTexto 174">
            <a:extLst>
              <a:ext uri="{FF2B5EF4-FFF2-40B4-BE49-F238E27FC236}">
                <a16:creationId xmlns:a16="http://schemas.microsoft.com/office/drawing/2014/main" id="{869304C9-BBE1-4A17-B562-8B5277569446}"/>
              </a:ext>
            </a:extLst>
          </p:cNvPr>
          <p:cNvSpPr txBox="1"/>
          <p:nvPr/>
        </p:nvSpPr>
        <p:spPr>
          <a:xfrm>
            <a:off x="8645953" y="5085352"/>
            <a:ext cx="346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Canal 03</a:t>
            </a:r>
          </a:p>
        </p:txBody>
      </p:sp>
      <p:pic>
        <p:nvPicPr>
          <p:cNvPr id="176" name="Imagem 175">
            <a:extLst>
              <a:ext uri="{FF2B5EF4-FFF2-40B4-BE49-F238E27FC236}">
                <a16:creationId xmlns:a16="http://schemas.microsoft.com/office/drawing/2014/main" id="{FED871C4-B479-4A7B-972E-146F1F4B8C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89" y="5075979"/>
            <a:ext cx="264294" cy="264294"/>
          </a:xfrm>
          <a:prstGeom prst="rect">
            <a:avLst/>
          </a:prstGeom>
        </p:spPr>
      </p:pic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id="{DC6D6B1A-0B1D-4E96-9330-1C22FEAB72B2}"/>
              </a:ext>
            </a:extLst>
          </p:cNvPr>
          <p:cNvCxnSpPr>
            <a:cxnSpLocks/>
          </p:cNvCxnSpPr>
          <p:nvPr/>
        </p:nvCxnSpPr>
        <p:spPr>
          <a:xfrm>
            <a:off x="83107" y="10428034"/>
            <a:ext cx="12031985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C39FA177-7B3D-42E6-838A-4594BDF1AC5F}"/>
              </a:ext>
            </a:extLst>
          </p:cNvPr>
          <p:cNvSpPr txBox="1"/>
          <p:nvPr/>
        </p:nvSpPr>
        <p:spPr>
          <a:xfrm>
            <a:off x="3278321" y="7911119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E56D0EB3-752D-4CE2-A615-C4FC140CAFDE}"/>
              </a:ext>
            </a:extLst>
          </p:cNvPr>
          <p:cNvSpPr txBox="1"/>
          <p:nvPr/>
        </p:nvSpPr>
        <p:spPr>
          <a:xfrm>
            <a:off x="138562" y="7911119"/>
            <a:ext cx="1391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 Transação</a:t>
            </a: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CBC5B19D-71B8-4A35-9B8A-7FEADF2FEF05}"/>
              </a:ext>
            </a:extLst>
          </p:cNvPr>
          <p:cNvSpPr txBox="1"/>
          <p:nvPr/>
        </p:nvSpPr>
        <p:spPr>
          <a:xfrm>
            <a:off x="7328532" y="7911119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0E1E5FEA-EA40-4782-940D-37613459B4CE}"/>
              </a:ext>
            </a:extLst>
          </p:cNvPr>
          <p:cNvSpPr txBox="1"/>
          <p:nvPr/>
        </p:nvSpPr>
        <p:spPr>
          <a:xfrm>
            <a:off x="4188773" y="7911119"/>
            <a:ext cx="1391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 Transação</a:t>
            </a: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9EA77573-AB09-45C8-9723-15FB479D0232}"/>
              </a:ext>
            </a:extLst>
          </p:cNvPr>
          <p:cNvSpPr txBox="1"/>
          <p:nvPr/>
        </p:nvSpPr>
        <p:spPr>
          <a:xfrm>
            <a:off x="11365423" y="7911119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FABEC7FC-EFD5-43DE-B3F7-B9D6A32F78B8}"/>
              </a:ext>
            </a:extLst>
          </p:cNvPr>
          <p:cNvSpPr txBox="1"/>
          <p:nvPr/>
        </p:nvSpPr>
        <p:spPr>
          <a:xfrm>
            <a:off x="8225664" y="7911119"/>
            <a:ext cx="1391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 Transação</a:t>
            </a:r>
          </a:p>
        </p:txBody>
      </p:sp>
      <p:sp>
        <p:nvSpPr>
          <p:cNvPr id="148" name="Retângulo: Cantos Arredondados 147">
            <a:extLst>
              <a:ext uri="{FF2B5EF4-FFF2-40B4-BE49-F238E27FC236}">
                <a16:creationId xmlns:a16="http://schemas.microsoft.com/office/drawing/2014/main" id="{44BCE5E7-E7FA-4A8B-B360-F2EB61CA9F6C}"/>
              </a:ext>
            </a:extLst>
          </p:cNvPr>
          <p:cNvSpPr/>
          <p:nvPr/>
        </p:nvSpPr>
        <p:spPr>
          <a:xfrm>
            <a:off x="83107" y="895240"/>
            <a:ext cx="12031985" cy="439793"/>
          </a:xfrm>
          <a:prstGeom prst="roundRect">
            <a:avLst>
              <a:gd name="adj" fmla="val 7971"/>
            </a:avLst>
          </a:pr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DE289A1C-356A-41B3-AE04-5B5F1FC96C83}"/>
              </a:ext>
            </a:extLst>
          </p:cNvPr>
          <p:cNvSpPr txBox="1"/>
          <p:nvPr/>
        </p:nvSpPr>
        <p:spPr>
          <a:xfrm>
            <a:off x="5249224" y="2469080"/>
            <a:ext cx="284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Janela de Análise:</a:t>
            </a:r>
          </a:p>
        </p:txBody>
      </p: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57489DB7-A5F5-4794-8B74-133C5CE89431}"/>
              </a:ext>
            </a:extLst>
          </p:cNvPr>
          <p:cNvCxnSpPr>
            <a:cxnSpLocks/>
          </p:cNvCxnSpPr>
          <p:nvPr/>
        </p:nvCxnSpPr>
        <p:spPr>
          <a:xfrm>
            <a:off x="80007" y="13120434"/>
            <a:ext cx="12031985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orma Livre: Forma 153">
            <a:extLst>
              <a:ext uri="{FF2B5EF4-FFF2-40B4-BE49-F238E27FC236}">
                <a16:creationId xmlns:a16="http://schemas.microsoft.com/office/drawing/2014/main" id="{F668B0FF-4E22-44A6-B092-F6E2A0A4A481}"/>
              </a:ext>
            </a:extLst>
          </p:cNvPr>
          <p:cNvSpPr/>
          <p:nvPr/>
        </p:nvSpPr>
        <p:spPr>
          <a:xfrm>
            <a:off x="4117886" y="10528033"/>
            <a:ext cx="8007989" cy="370536"/>
          </a:xfrm>
          <a:custGeom>
            <a:avLst/>
            <a:gdLst>
              <a:gd name="connsiteX0" fmla="*/ 69850 w 8514022"/>
              <a:gd name="connsiteY0" fmla="*/ 0 h 370536"/>
              <a:gd name="connsiteX1" fmla="*/ 8444172 w 8514022"/>
              <a:gd name="connsiteY1" fmla="*/ 0 h 370536"/>
              <a:gd name="connsiteX2" fmla="*/ 8514022 w 8514022"/>
              <a:gd name="connsiteY2" fmla="*/ 69850 h 370536"/>
              <a:gd name="connsiteX3" fmla="*/ 8514022 w 8514022"/>
              <a:gd name="connsiteY3" fmla="*/ 370536 h 370536"/>
              <a:gd name="connsiteX4" fmla="*/ 0 w 8514022"/>
              <a:gd name="connsiteY4" fmla="*/ 370536 h 370536"/>
              <a:gd name="connsiteX5" fmla="*/ 0 w 8514022"/>
              <a:gd name="connsiteY5" fmla="*/ 69850 h 370536"/>
              <a:gd name="connsiteX6" fmla="*/ 69850 w 8514022"/>
              <a:gd name="connsiteY6" fmla="*/ 0 h 37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4022" h="370536">
                <a:moveTo>
                  <a:pt x="69850" y="0"/>
                </a:moveTo>
                <a:lnTo>
                  <a:pt x="8444172" y="0"/>
                </a:lnTo>
                <a:cubicBezTo>
                  <a:pt x="8482749" y="0"/>
                  <a:pt x="8514022" y="31273"/>
                  <a:pt x="8514022" y="69850"/>
                </a:cubicBezTo>
                <a:lnTo>
                  <a:pt x="8514022" y="370536"/>
                </a:lnTo>
                <a:lnTo>
                  <a:pt x="0" y="370536"/>
                </a:lnTo>
                <a:lnTo>
                  <a:pt x="0" y="69850"/>
                </a:lnTo>
                <a:cubicBezTo>
                  <a:pt x="0" y="31273"/>
                  <a:pt x="31273" y="0"/>
                  <a:pt x="69850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5" name="Forma Livre: Forma 154">
            <a:extLst>
              <a:ext uri="{FF2B5EF4-FFF2-40B4-BE49-F238E27FC236}">
                <a16:creationId xmlns:a16="http://schemas.microsoft.com/office/drawing/2014/main" id="{DA809D35-6D67-4A27-A6CB-4FE2EA2ECEA6}"/>
              </a:ext>
            </a:extLst>
          </p:cNvPr>
          <p:cNvSpPr/>
          <p:nvPr/>
        </p:nvSpPr>
        <p:spPr>
          <a:xfrm>
            <a:off x="4117886" y="10895342"/>
            <a:ext cx="8007989" cy="2155490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6DF9FFE-4A57-4A6B-888A-E14546301C8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6" b="2255"/>
          <a:stretch/>
        </p:blipFill>
        <p:spPr>
          <a:xfrm>
            <a:off x="2156003" y="10897650"/>
            <a:ext cx="1900718" cy="2135965"/>
          </a:xfrm>
          <a:prstGeom prst="rect">
            <a:avLst/>
          </a:prstGeom>
        </p:spPr>
      </p:pic>
      <p:sp>
        <p:nvSpPr>
          <p:cNvPr id="161" name="Forma Livre: Forma 160">
            <a:extLst>
              <a:ext uri="{FF2B5EF4-FFF2-40B4-BE49-F238E27FC236}">
                <a16:creationId xmlns:a16="http://schemas.microsoft.com/office/drawing/2014/main" id="{5F444797-EDB4-461A-B741-328D908B007D}"/>
              </a:ext>
            </a:extLst>
          </p:cNvPr>
          <p:cNvSpPr/>
          <p:nvPr/>
        </p:nvSpPr>
        <p:spPr>
          <a:xfrm>
            <a:off x="2149540" y="10524573"/>
            <a:ext cx="191643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71116911-34B9-40F7-96FB-2E3DD337676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7" b="9212"/>
          <a:stretch/>
        </p:blipFill>
        <p:spPr>
          <a:xfrm>
            <a:off x="106680" y="10897650"/>
            <a:ext cx="1920007" cy="2116900"/>
          </a:xfrm>
          <a:prstGeom prst="rect">
            <a:avLst/>
          </a:prstGeom>
        </p:spPr>
      </p:pic>
      <p:sp>
        <p:nvSpPr>
          <p:cNvPr id="156" name="Forma Livre: Forma 155">
            <a:extLst>
              <a:ext uri="{FF2B5EF4-FFF2-40B4-BE49-F238E27FC236}">
                <a16:creationId xmlns:a16="http://schemas.microsoft.com/office/drawing/2014/main" id="{389AB89A-0FB9-4722-9BBB-0C9F7C0CE877}"/>
              </a:ext>
            </a:extLst>
          </p:cNvPr>
          <p:cNvSpPr/>
          <p:nvPr/>
        </p:nvSpPr>
        <p:spPr>
          <a:xfrm>
            <a:off x="103791" y="10524573"/>
            <a:ext cx="191643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28A11C52-AE43-4231-A941-5F6ADAFFC213}"/>
              </a:ext>
            </a:extLst>
          </p:cNvPr>
          <p:cNvSpPr txBox="1"/>
          <p:nvPr/>
        </p:nvSpPr>
        <p:spPr>
          <a:xfrm>
            <a:off x="276332" y="10577694"/>
            <a:ext cx="1687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Macro Assunto 01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BBA3E4AB-7C44-48C7-8D9A-66AD92C09603}"/>
              </a:ext>
            </a:extLst>
          </p:cNvPr>
          <p:cNvSpPr txBox="1"/>
          <p:nvPr/>
        </p:nvSpPr>
        <p:spPr>
          <a:xfrm>
            <a:off x="2366125" y="10573457"/>
            <a:ext cx="1611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Macro Assunto 02</a:t>
            </a:r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CEE01D96-43F4-494F-A99D-030DBBD10A85}"/>
              </a:ext>
            </a:extLst>
          </p:cNvPr>
          <p:cNvSpPr/>
          <p:nvPr/>
        </p:nvSpPr>
        <p:spPr>
          <a:xfrm>
            <a:off x="585212" y="14026783"/>
            <a:ext cx="902634" cy="876298"/>
          </a:xfrm>
          <a:prstGeom prst="roundRect">
            <a:avLst>
              <a:gd name="adj" fmla="val 7971"/>
            </a:avLst>
          </a:prstGeom>
          <a:solidFill>
            <a:schemeClr val="accent2">
              <a:alpha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FA2E701E-A54A-4B35-86D8-52CD7C3CB3C0}"/>
              </a:ext>
            </a:extLst>
          </p:cNvPr>
          <p:cNvSpPr/>
          <p:nvPr/>
        </p:nvSpPr>
        <p:spPr>
          <a:xfrm>
            <a:off x="2211596" y="12114731"/>
            <a:ext cx="1789531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24E969AD-AF6F-406C-89CF-E90C49AA8A9E}"/>
              </a:ext>
            </a:extLst>
          </p:cNvPr>
          <p:cNvSpPr txBox="1"/>
          <p:nvPr/>
        </p:nvSpPr>
        <p:spPr>
          <a:xfrm>
            <a:off x="4132356" y="10554500"/>
            <a:ext cx="404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Transações entre Macro01 e Macro02:</a:t>
            </a:r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id="{01677486-1615-47AC-9F0F-76D0742EC060}"/>
              </a:ext>
            </a:extLst>
          </p:cNvPr>
          <p:cNvSpPr/>
          <p:nvPr/>
        </p:nvSpPr>
        <p:spPr>
          <a:xfrm>
            <a:off x="1524568" y="14026783"/>
            <a:ext cx="902634" cy="876298"/>
          </a:xfrm>
          <a:prstGeom prst="roundRect">
            <a:avLst>
              <a:gd name="adj" fmla="val 7971"/>
            </a:avLst>
          </a:prstGeom>
          <a:solidFill>
            <a:schemeClr val="accent2">
              <a:alpha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085131B6-63C6-4971-A183-ED2ABE61397E}"/>
              </a:ext>
            </a:extLst>
          </p:cNvPr>
          <p:cNvSpPr txBox="1"/>
          <p:nvPr/>
        </p:nvSpPr>
        <p:spPr>
          <a:xfrm>
            <a:off x="2211596" y="12138939"/>
            <a:ext cx="1751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Clique para seguir</a:t>
            </a:r>
          </a:p>
        </p:txBody>
      </p:sp>
      <p:sp>
        <p:nvSpPr>
          <p:cNvPr id="170" name="CaixaDeTexto 169">
            <a:extLst>
              <a:ext uri="{FF2B5EF4-FFF2-40B4-BE49-F238E27FC236}">
                <a16:creationId xmlns:a16="http://schemas.microsoft.com/office/drawing/2014/main" id="{9084B43E-2C51-4AA4-B4F2-8C655C4AD5FC}"/>
              </a:ext>
            </a:extLst>
          </p:cNvPr>
          <p:cNvSpPr txBox="1"/>
          <p:nvPr/>
        </p:nvSpPr>
        <p:spPr>
          <a:xfrm>
            <a:off x="9233094" y="10565401"/>
            <a:ext cx="284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Janela de Análise:</a:t>
            </a:r>
          </a:p>
        </p:txBody>
      </p:sp>
      <p:sp>
        <p:nvSpPr>
          <p:cNvPr id="171" name="CaixaDeTexto 170">
            <a:extLst>
              <a:ext uri="{FF2B5EF4-FFF2-40B4-BE49-F238E27FC236}">
                <a16:creationId xmlns:a16="http://schemas.microsoft.com/office/drawing/2014/main" id="{B2EF871F-8806-4461-85FB-869282E2339A}"/>
              </a:ext>
            </a:extLst>
          </p:cNvPr>
          <p:cNvSpPr txBox="1"/>
          <p:nvPr/>
        </p:nvSpPr>
        <p:spPr>
          <a:xfrm>
            <a:off x="667707" y="14424308"/>
            <a:ext cx="70142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B94C6812-1BF8-4668-8D7C-12EAFF9340BC}"/>
              </a:ext>
            </a:extLst>
          </p:cNvPr>
          <p:cNvSpPr txBox="1"/>
          <p:nvPr/>
        </p:nvSpPr>
        <p:spPr>
          <a:xfrm>
            <a:off x="834114" y="13776993"/>
            <a:ext cx="690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Janela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44E25F3A-FB22-4073-BEAC-E32DB8DED2E4}"/>
              </a:ext>
            </a:extLst>
          </p:cNvPr>
          <p:cNvSpPr txBox="1"/>
          <p:nvPr/>
        </p:nvSpPr>
        <p:spPr>
          <a:xfrm>
            <a:off x="2306104" y="12687486"/>
            <a:ext cx="70889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C90A73E4-66FB-46C0-A069-E91156B7E6C4}"/>
              </a:ext>
            </a:extLst>
          </p:cNvPr>
          <p:cNvSpPr txBox="1"/>
          <p:nvPr/>
        </p:nvSpPr>
        <p:spPr>
          <a:xfrm>
            <a:off x="3114960" y="12401309"/>
            <a:ext cx="70889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8616E0A8-21A0-4CE1-8BC8-F8337CF10799}"/>
              </a:ext>
            </a:extLst>
          </p:cNvPr>
          <p:cNvSpPr txBox="1"/>
          <p:nvPr/>
        </p:nvSpPr>
        <p:spPr>
          <a:xfrm>
            <a:off x="3122237" y="12693517"/>
            <a:ext cx="70889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F5DADC13-4F88-46EA-8B59-EBC0BA1772CF}"/>
              </a:ext>
            </a:extLst>
          </p:cNvPr>
          <p:cNvSpPr txBox="1"/>
          <p:nvPr/>
        </p:nvSpPr>
        <p:spPr>
          <a:xfrm>
            <a:off x="2306104" y="12404952"/>
            <a:ext cx="717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158" name="Retângulo: Cantos Arredondados 157">
            <a:extLst>
              <a:ext uri="{FF2B5EF4-FFF2-40B4-BE49-F238E27FC236}">
                <a16:creationId xmlns:a16="http://schemas.microsoft.com/office/drawing/2014/main" id="{75AC7B1F-CFBF-4C51-A74F-39E32E0DCFD3}"/>
              </a:ext>
            </a:extLst>
          </p:cNvPr>
          <p:cNvSpPr/>
          <p:nvPr/>
        </p:nvSpPr>
        <p:spPr>
          <a:xfrm>
            <a:off x="157403" y="12114731"/>
            <a:ext cx="1789531" cy="876298"/>
          </a:xfrm>
          <a:prstGeom prst="roundRect">
            <a:avLst>
              <a:gd name="adj" fmla="val 7971"/>
            </a:avLst>
          </a:prstGeom>
          <a:solidFill>
            <a:schemeClr val="accent2">
              <a:alpha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60C6B61C-D342-489D-95DA-262FB41698E8}"/>
              </a:ext>
            </a:extLst>
          </p:cNvPr>
          <p:cNvSpPr txBox="1"/>
          <p:nvPr/>
        </p:nvSpPr>
        <p:spPr>
          <a:xfrm>
            <a:off x="157403" y="12138939"/>
            <a:ext cx="1751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Você está aqui!</a:t>
            </a:r>
          </a:p>
        </p:txBody>
      </p: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1771E20B-9A2D-453F-B703-5245B544E3E6}"/>
              </a:ext>
            </a:extLst>
          </p:cNvPr>
          <p:cNvSpPr txBox="1"/>
          <p:nvPr/>
        </p:nvSpPr>
        <p:spPr>
          <a:xfrm>
            <a:off x="251911" y="12687486"/>
            <a:ext cx="70889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72" name="CaixaDeTexto 171">
            <a:extLst>
              <a:ext uri="{FF2B5EF4-FFF2-40B4-BE49-F238E27FC236}">
                <a16:creationId xmlns:a16="http://schemas.microsoft.com/office/drawing/2014/main" id="{EA8F5E67-5CEF-448A-92E1-8116228B421D}"/>
              </a:ext>
            </a:extLst>
          </p:cNvPr>
          <p:cNvSpPr txBox="1"/>
          <p:nvPr/>
        </p:nvSpPr>
        <p:spPr>
          <a:xfrm>
            <a:off x="1060767" y="12401309"/>
            <a:ext cx="70889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78" name="CaixaDeTexto 177">
            <a:extLst>
              <a:ext uri="{FF2B5EF4-FFF2-40B4-BE49-F238E27FC236}">
                <a16:creationId xmlns:a16="http://schemas.microsoft.com/office/drawing/2014/main" id="{E4120CF8-184B-46C7-9F28-E0AAEE326EFA}"/>
              </a:ext>
            </a:extLst>
          </p:cNvPr>
          <p:cNvSpPr txBox="1"/>
          <p:nvPr/>
        </p:nvSpPr>
        <p:spPr>
          <a:xfrm>
            <a:off x="1068044" y="12693517"/>
            <a:ext cx="70889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C4AB63DC-8BF1-43A2-B3F3-C4A135479480}"/>
              </a:ext>
            </a:extLst>
          </p:cNvPr>
          <p:cNvSpPr txBox="1"/>
          <p:nvPr/>
        </p:nvSpPr>
        <p:spPr>
          <a:xfrm>
            <a:off x="251911" y="12404952"/>
            <a:ext cx="717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1091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2BBCD3-28BB-4159-B7AB-2AE3B9AD0839}"/>
              </a:ext>
            </a:extLst>
          </p:cNvPr>
          <p:cNvSpPr/>
          <p:nvPr/>
        </p:nvSpPr>
        <p:spPr>
          <a:xfrm>
            <a:off x="0" y="-1"/>
            <a:ext cx="12192000" cy="21599525"/>
          </a:xfrm>
          <a:prstGeom prst="rect">
            <a:avLst/>
          </a:prstGeom>
          <a:solidFill>
            <a:srgbClr val="0D12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2CCC4B-8E46-4C53-9C8C-F539E9F25510}"/>
              </a:ext>
            </a:extLst>
          </p:cNvPr>
          <p:cNvSpPr txBox="1"/>
          <p:nvPr/>
        </p:nvSpPr>
        <p:spPr>
          <a:xfrm>
            <a:off x="858832" y="56220"/>
            <a:ext cx="745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Painel de Transações – Macro Assunto 01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BE1310-5803-4773-BDD2-03D78D89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7" y="134581"/>
            <a:ext cx="552145" cy="5521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008F0F8-5CB2-41BD-BE82-1560D97C040D}"/>
              </a:ext>
            </a:extLst>
          </p:cNvPr>
          <p:cNvSpPr txBox="1"/>
          <p:nvPr/>
        </p:nvSpPr>
        <p:spPr>
          <a:xfrm>
            <a:off x="868357" y="469516"/>
            <a:ext cx="6847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analítica sobre transações Itaú</a:t>
            </a:r>
          </a:p>
        </p:txBody>
      </p:sp>
      <p:pic>
        <p:nvPicPr>
          <p:cNvPr id="1026" name="Picture 2" descr="Logo Banco Itaú – Logos PNG">
            <a:extLst>
              <a:ext uri="{FF2B5EF4-FFF2-40B4-BE49-F238E27FC236}">
                <a16:creationId xmlns:a16="http://schemas.microsoft.com/office/drawing/2014/main" id="{5AD73AA6-6157-4F26-BA1E-0904327A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757" y="88239"/>
            <a:ext cx="608012" cy="6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29E05F2-7F0D-4A6F-A7AA-C19ACF0DB976}"/>
              </a:ext>
            </a:extLst>
          </p:cNvPr>
          <p:cNvCxnSpPr>
            <a:cxnSpLocks/>
          </p:cNvCxnSpPr>
          <p:nvPr/>
        </p:nvCxnSpPr>
        <p:spPr>
          <a:xfrm>
            <a:off x="0" y="813190"/>
            <a:ext cx="121920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5C0A600-E8E7-4801-A1C9-B9D4FCDC6A58}"/>
              </a:ext>
            </a:extLst>
          </p:cNvPr>
          <p:cNvSpPr/>
          <p:nvPr/>
        </p:nvSpPr>
        <p:spPr>
          <a:xfrm>
            <a:off x="85724" y="1451882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644BD20-84C5-4A52-BE16-4212C5761C1C}"/>
              </a:ext>
            </a:extLst>
          </p:cNvPr>
          <p:cNvSpPr txBox="1"/>
          <p:nvPr/>
        </p:nvSpPr>
        <p:spPr>
          <a:xfrm>
            <a:off x="518160" y="2015061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01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29826AD-C164-4626-BC6D-DFD444425401}"/>
              </a:ext>
            </a:extLst>
          </p:cNvPr>
          <p:cNvCxnSpPr>
            <a:cxnSpLocks/>
          </p:cNvCxnSpPr>
          <p:nvPr/>
        </p:nvCxnSpPr>
        <p:spPr>
          <a:xfrm>
            <a:off x="2327910" y="1514891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4703743-72AD-4C61-8E0A-DF8AD3A4554A}"/>
              </a:ext>
            </a:extLst>
          </p:cNvPr>
          <p:cNvSpPr/>
          <p:nvPr/>
        </p:nvSpPr>
        <p:spPr>
          <a:xfrm>
            <a:off x="10483764" y="1466189"/>
            <a:ext cx="1586257" cy="415498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7A0C44F-F172-41F5-BD3A-DE00EC82E1E8}"/>
              </a:ext>
            </a:extLst>
          </p:cNvPr>
          <p:cNvSpPr txBox="1"/>
          <p:nvPr/>
        </p:nvSpPr>
        <p:spPr>
          <a:xfrm>
            <a:off x="10438692" y="1968623"/>
            <a:ext cx="1676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Selecione um indicador ao lado para filtrar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5B0AA31-BD72-4451-8A65-FD2E171304A9}"/>
              </a:ext>
            </a:extLst>
          </p:cNvPr>
          <p:cNvSpPr txBox="1"/>
          <p:nvPr/>
        </p:nvSpPr>
        <p:spPr>
          <a:xfrm>
            <a:off x="2373630" y="1426491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FF06F69-7C6A-4653-8F10-E8AE29D581AD}"/>
              </a:ext>
            </a:extLst>
          </p:cNvPr>
          <p:cNvSpPr txBox="1"/>
          <p:nvPr/>
        </p:nvSpPr>
        <p:spPr>
          <a:xfrm>
            <a:off x="2860660" y="1421026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1B580845-0D95-467D-B5C9-5B1412AEE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3" y="1582236"/>
            <a:ext cx="528526" cy="528526"/>
          </a:xfrm>
          <a:prstGeom prst="rect">
            <a:avLst/>
          </a:prstGeom>
        </p:spPr>
      </p:pic>
      <p:pic>
        <p:nvPicPr>
          <p:cNvPr id="35" name="Gráfico 34" descr="Reproduzir">
            <a:extLst>
              <a:ext uri="{FF2B5EF4-FFF2-40B4-BE49-F238E27FC236}">
                <a16:creationId xmlns:a16="http://schemas.microsoft.com/office/drawing/2014/main" id="{C5E1D9E2-37AF-459A-9874-35A39469A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02624" y="1631842"/>
            <a:ext cx="247545" cy="24754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8E159D1-EA12-427F-8281-7E164A1EE9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6873" y="13135673"/>
            <a:ext cx="3276600" cy="2200275"/>
          </a:xfrm>
          <a:prstGeom prst="rect">
            <a:avLst/>
          </a:prstGeom>
        </p:spPr>
      </p:pic>
      <p:pic>
        <p:nvPicPr>
          <p:cNvPr id="39" name="Gráfico 38" descr="Reproduzir">
            <a:extLst>
              <a:ext uri="{FF2B5EF4-FFF2-40B4-BE49-F238E27FC236}">
                <a16:creationId xmlns:a16="http://schemas.microsoft.com/office/drawing/2014/main" id="{CC98CC96-69B2-49E9-8BD2-971EACC720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032666" y="1626396"/>
            <a:ext cx="247545" cy="247545"/>
          </a:xfrm>
          <a:prstGeom prst="rect">
            <a:avLst/>
          </a:prstGeom>
        </p:spPr>
      </p:pic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FF90B76D-4CDB-4F96-8BAE-31F39322452B}"/>
              </a:ext>
            </a:extLst>
          </p:cNvPr>
          <p:cNvSpPr/>
          <p:nvPr/>
        </p:nvSpPr>
        <p:spPr>
          <a:xfrm>
            <a:off x="3558537" y="1451882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429BD78-A02A-439B-B2F7-E1249F0EB646}"/>
              </a:ext>
            </a:extLst>
          </p:cNvPr>
          <p:cNvSpPr txBox="1"/>
          <p:nvPr/>
        </p:nvSpPr>
        <p:spPr>
          <a:xfrm>
            <a:off x="3990973" y="2015061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02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0C5F60CA-5315-44FE-AC24-846785FE8D2D}"/>
              </a:ext>
            </a:extLst>
          </p:cNvPr>
          <p:cNvCxnSpPr>
            <a:cxnSpLocks/>
          </p:cNvCxnSpPr>
          <p:nvPr/>
        </p:nvCxnSpPr>
        <p:spPr>
          <a:xfrm>
            <a:off x="5800723" y="1514891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4023A40-1534-4F30-A719-74512ACFEDC0}"/>
              </a:ext>
            </a:extLst>
          </p:cNvPr>
          <p:cNvSpPr txBox="1"/>
          <p:nvPr/>
        </p:nvSpPr>
        <p:spPr>
          <a:xfrm>
            <a:off x="5846443" y="1426491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F797499-6268-437A-BB39-71A3D08C73D6}"/>
              </a:ext>
            </a:extLst>
          </p:cNvPr>
          <p:cNvSpPr txBox="1"/>
          <p:nvPr/>
        </p:nvSpPr>
        <p:spPr>
          <a:xfrm>
            <a:off x="6333473" y="1421026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33CBAF2E-FEBB-4BBE-B97C-3066EAE69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86" y="1582236"/>
            <a:ext cx="528526" cy="528526"/>
          </a:xfrm>
          <a:prstGeom prst="rect">
            <a:avLst/>
          </a:prstGeom>
        </p:spPr>
      </p:pic>
      <p:pic>
        <p:nvPicPr>
          <p:cNvPr id="54" name="Gráfico 53" descr="Reproduzir">
            <a:extLst>
              <a:ext uri="{FF2B5EF4-FFF2-40B4-BE49-F238E27FC236}">
                <a16:creationId xmlns:a16="http://schemas.microsoft.com/office/drawing/2014/main" id="{8E7789AA-EC72-4BFB-A1C9-A6300F762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975437" y="1631842"/>
            <a:ext cx="247545" cy="247545"/>
          </a:xfrm>
          <a:prstGeom prst="rect">
            <a:avLst/>
          </a:prstGeom>
        </p:spPr>
      </p:pic>
      <p:pic>
        <p:nvPicPr>
          <p:cNvPr id="55" name="Gráfico 54" descr="Reproduzir">
            <a:extLst>
              <a:ext uri="{FF2B5EF4-FFF2-40B4-BE49-F238E27FC236}">
                <a16:creationId xmlns:a16="http://schemas.microsoft.com/office/drawing/2014/main" id="{0F9E87E2-7BE7-44B4-9F96-5E25552194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6505479" y="1626396"/>
            <a:ext cx="247545" cy="247545"/>
          </a:xfrm>
          <a:prstGeom prst="rect">
            <a:avLst/>
          </a:prstGeom>
        </p:spPr>
      </p:pic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77C88CDF-4CD1-4F39-A9C5-B7293488561A}"/>
              </a:ext>
            </a:extLst>
          </p:cNvPr>
          <p:cNvSpPr/>
          <p:nvPr/>
        </p:nvSpPr>
        <p:spPr>
          <a:xfrm>
            <a:off x="7026171" y="1451882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B964A1D-DB42-40D3-9688-6D165CC057E1}"/>
              </a:ext>
            </a:extLst>
          </p:cNvPr>
          <p:cNvSpPr txBox="1"/>
          <p:nvPr/>
        </p:nvSpPr>
        <p:spPr>
          <a:xfrm>
            <a:off x="7458607" y="2015061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03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226892E5-17B7-44B4-9701-6714ECED76C4}"/>
              </a:ext>
            </a:extLst>
          </p:cNvPr>
          <p:cNvCxnSpPr>
            <a:cxnSpLocks/>
          </p:cNvCxnSpPr>
          <p:nvPr/>
        </p:nvCxnSpPr>
        <p:spPr>
          <a:xfrm>
            <a:off x="9268357" y="1514891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3260C95-C06F-4374-B8D5-DB6F17410085}"/>
              </a:ext>
            </a:extLst>
          </p:cNvPr>
          <p:cNvSpPr txBox="1"/>
          <p:nvPr/>
        </p:nvSpPr>
        <p:spPr>
          <a:xfrm>
            <a:off x="9314077" y="1426491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B5A842D-350A-436F-A79C-E6996257801B}"/>
              </a:ext>
            </a:extLst>
          </p:cNvPr>
          <p:cNvSpPr txBox="1"/>
          <p:nvPr/>
        </p:nvSpPr>
        <p:spPr>
          <a:xfrm>
            <a:off x="9801107" y="1421026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BE309F-15D5-451D-B043-EB0F7891F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920" y="1582236"/>
            <a:ext cx="528526" cy="528526"/>
          </a:xfrm>
          <a:prstGeom prst="rect">
            <a:avLst/>
          </a:prstGeom>
        </p:spPr>
      </p:pic>
      <p:pic>
        <p:nvPicPr>
          <p:cNvPr id="62" name="Gráfico 61" descr="Reproduzir">
            <a:extLst>
              <a:ext uri="{FF2B5EF4-FFF2-40B4-BE49-F238E27FC236}">
                <a16:creationId xmlns:a16="http://schemas.microsoft.com/office/drawing/2014/main" id="{BC3963A2-D024-4B82-8B7F-F426F08B5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9443071" y="1631842"/>
            <a:ext cx="247545" cy="247545"/>
          </a:xfrm>
          <a:prstGeom prst="rect">
            <a:avLst/>
          </a:prstGeom>
        </p:spPr>
      </p:pic>
      <p:pic>
        <p:nvPicPr>
          <p:cNvPr id="63" name="Gráfico 62" descr="Reproduzir">
            <a:extLst>
              <a:ext uri="{FF2B5EF4-FFF2-40B4-BE49-F238E27FC236}">
                <a16:creationId xmlns:a16="http://schemas.microsoft.com/office/drawing/2014/main" id="{B23E291B-01B9-472E-BF8A-FE4F403D11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9973113" y="1626396"/>
            <a:ext cx="247545" cy="247545"/>
          </a:xfrm>
          <a:prstGeom prst="rect">
            <a:avLst/>
          </a:prstGeom>
        </p:spPr>
      </p:pic>
      <p:pic>
        <p:nvPicPr>
          <p:cNvPr id="1024" name="Imagem 1023">
            <a:extLst>
              <a:ext uri="{FF2B5EF4-FFF2-40B4-BE49-F238E27FC236}">
                <a16:creationId xmlns:a16="http://schemas.microsoft.com/office/drawing/2014/main" id="{455018A8-AEC6-4F5C-A2D6-6DA7087E58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215" y="1514891"/>
            <a:ext cx="127426" cy="127426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E4749924-F9E0-4854-9B4E-0997E67BD6D5}"/>
              </a:ext>
            </a:extLst>
          </p:cNvPr>
          <p:cNvSpPr txBox="1"/>
          <p:nvPr/>
        </p:nvSpPr>
        <p:spPr>
          <a:xfrm>
            <a:off x="4898705" y="13280593"/>
            <a:ext cx="3629884" cy="3363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4988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Canais Físicos</a:t>
            </a:r>
          </a:p>
          <a:p>
            <a:pPr marL="862188" lvl="1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TCX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Transações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</a:t>
            </a:r>
          </a:p>
          <a:p>
            <a:pPr marL="862188" lvl="1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ATM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Transações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</a:t>
            </a:r>
          </a:p>
          <a:p>
            <a:pPr marL="862188" lvl="1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Transações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</a:t>
            </a:r>
          </a:p>
          <a:p>
            <a:pPr marL="404988" indent="-404988">
              <a:buAutoNum type="arabicPeriod"/>
            </a:pPr>
            <a:endParaRPr lang="pt-BR" sz="1417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417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Forma Livre: Forma 69">
            <a:extLst>
              <a:ext uri="{FF2B5EF4-FFF2-40B4-BE49-F238E27FC236}">
                <a16:creationId xmlns:a16="http://schemas.microsoft.com/office/drawing/2014/main" id="{01F0ECEA-62E9-47CB-9E93-83A7CB02EA66}"/>
              </a:ext>
            </a:extLst>
          </p:cNvPr>
          <p:cNvSpPr/>
          <p:nvPr/>
        </p:nvSpPr>
        <p:spPr>
          <a:xfrm>
            <a:off x="8151495" y="2434878"/>
            <a:ext cx="3977557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DF7B8753-7D10-424A-87ED-44E96EC45762}"/>
              </a:ext>
            </a:extLst>
          </p:cNvPr>
          <p:cNvSpPr/>
          <p:nvPr/>
        </p:nvSpPr>
        <p:spPr>
          <a:xfrm>
            <a:off x="85723" y="2433506"/>
            <a:ext cx="8007989" cy="370536"/>
          </a:xfrm>
          <a:custGeom>
            <a:avLst/>
            <a:gdLst>
              <a:gd name="connsiteX0" fmla="*/ 69850 w 8514022"/>
              <a:gd name="connsiteY0" fmla="*/ 0 h 370536"/>
              <a:gd name="connsiteX1" fmla="*/ 8444172 w 8514022"/>
              <a:gd name="connsiteY1" fmla="*/ 0 h 370536"/>
              <a:gd name="connsiteX2" fmla="*/ 8514022 w 8514022"/>
              <a:gd name="connsiteY2" fmla="*/ 69850 h 370536"/>
              <a:gd name="connsiteX3" fmla="*/ 8514022 w 8514022"/>
              <a:gd name="connsiteY3" fmla="*/ 370536 h 370536"/>
              <a:gd name="connsiteX4" fmla="*/ 0 w 8514022"/>
              <a:gd name="connsiteY4" fmla="*/ 370536 h 370536"/>
              <a:gd name="connsiteX5" fmla="*/ 0 w 8514022"/>
              <a:gd name="connsiteY5" fmla="*/ 69850 h 370536"/>
              <a:gd name="connsiteX6" fmla="*/ 69850 w 8514022"/>
              <a:gd name="connsiteY6" fmla="*/ 0 h 37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4022" h="370536">
                <a:moveTo>
                  <a:pt x="69850" y="0"/>
                </a:moveTo>
                <a:lnTo>
                  <a:pt x="8444172" y="0"/>
                </a:lnTo>
                <a:cubicBezTo>
                  <a:pt x="8482749" y="0"/>
                  <a:pt x="8514022" y="31273"/>
                  <a:pt x="8514022" y="69850"/>
                </a:cubicBezTo>
                <a:lnTo>
                  <a:pt x="8514022" y="370536"/>
                </a:lnTo>
                <a:lnTo>
                  <a:pt x="0" y="370536"/>
                </a:lnTo>
                <a:lnTo>
                  <a:pt x="0" y="69850"/>
                </a:lnTo>
                <a:cubicBezTo>
                  <a:pt x="0" y="31273"/>
                  <a:pt x="31273" y="0"/>
                  <a:pt x="69850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7E0B9A4-07B6-4572-AAF8-5D125BFE0296}"/>
              </a:ext>
            </a:extLst>
          </p:cNvPr>
          <p:cNvSpPr txBox="1"/>
          <p:nvPr/>
        </p:nvSpPr>
        <p:spPr>
          <a:xfrm>
            <a:off x="121980" y="2469086"/>
            <a:ext cx="3996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Evolução Histórica do Indicador: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3957CEF-F689-4A11-B6F5-62415AB9EEE3}"/>
              </a:ext>
            </a:extLst>
          </p:cNvPr>
          <p:cNvSpPr txBox="1"/>
          <p:nvPr/>
        </p:nvSpPr>
        <p:spPr>
          <a:xfrm>
            <a:off x="8179435" y="2469086"/>
            <a:ext cx="151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dos Canais:</a:t>
            </a:r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1D376816-2C23-42AF-8211-4217935C73BD}"/>
              </a:ext>
            </a:extLst>
          </p:cNvPr>
          <p:cNvSpPr/>
          <p:nvPr/>
        </p:nvSpPr>
        <p:spPr>
          <a:xfrm>
            <a:off x="85723" y="2800815"/>
            <a:ext cx="8007989" cy="2155490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B860C0E8-8258-49EF-8319-EA14F733EC6C}"/>
              </a:ext>
            </a:extLst>
          </p:cNvPr>
          <p:cNvSpPr/>
          <p:nvPr/>
        </p:nvSpPr>
        <p:spPr>
          <a:xfrm>
            <a:off x="8151495" y="2802187"/>
            <a:ext cx="3974380" cy="2155490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1105597F-498A-45AD-A0A7-A50FAEC03C77}"/>
              </a:ext>
            </a:extLst>
          </p:cNvPr>
          <p:cNvCxnSpPr>
            <a:cxnSpLocks/>
          </p:cNvCxnSpPr>
          <p:nvPr/>
        </p:nvCxnSpPr>
        <p:spPr>
          <a:xfrm>
            <a:off x="10153822" y="3342506"/>
            <a:ext cx="0" cy="1459428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9E73A22F-B7F0-41F2-91F5-F563F3B514EC}"/>
              </a:ext>
            </a:extLst>
          </p:cNvPr>
          <p:cNvSpPr/>
          <p:nvPr/>
        </p:nvSpPr>
        <p:spPr>
          <a:xfrm>
            <a:off x="8209430" y="2857797"/>
            <a:ext cx="1909930" cy="370769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91F89EAA-9A5E-4EF1-8306-A75280B919DD}"/>
              </a:ext>
            </a:extLst>
          </p:cNvPr>
          <p:cNvSpPr txBox="1"/>
          <p:nvPr/>
        </p:nvSpPr>
        <p:spPr>
          <a:xfrm>
            <a:off x="8368230" y="2895957"/>
            <a:ext cx="1550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Janela de Análise</a:t>
            </a:r>
          </a:p>
        </p:txBody>
      </p:sp>
      <p:sp>
        <p:nvSpPr>
          <p:cNvPr id="90" name="Forma Livre: Forma 89">
            <a:extLst>
              <a:ext uri="{FF2B5EF4-FFF2-40B4-BE49-F238E27FC236}">
                <a16:creationId xmlns:a16="http://schemas.microsoft.com/office/drawing/2014/main" id="{D5CD8986-E516-42D2-B085-C34CD599EEAC}"/>
              </a:ext>
            </a:extLst>
          </p:cNvPr>
          <p:cNvSpPr/>
          <p:nvPr/>
        </p:nvSpPr>
        <p:spPr>
          <a:xfrm>
            <a:off x="85725" y="5037006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43455C0E-7E75-4AA8-AD22-90E94CC52C7B}"/>
              </a:ext>
            </a:extLst>
          </p:cNvPr>
          <p:cNvSpPr txBox="1"/>
          <p:nvPr/>
        </p:nvSpPr>
        <p:spPr>
          <a:xfrm>
            <a:off x="1421100" y="12417694"/>
            <a:ext cx="1995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dos Canais</a:t>
            </a:r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9072571C-EAE0-439D-9DE0-E3CAF19AF1D1}"/>
              </a:ext>
            </a:extLst>
          </p:cNvPr>
          <p:cNvSpPr/>
          <p:nvPr/>
        </p:nvSpPr>
        <p:spPr>
          <a:xfrm>
            <a:off x="85724" y="7854989"/>
            <a:ext cx="3975102" cy="2428126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1C3610F5-D14D-4B2E-B868-6B21D58578AE}"/>
              </a:ext>
            </a:extLst>
          </p:cNvPr>
          <p:cNvSpPr/>
          <p:nvPr/>
        </p:nvSpPr>
        <p:spPr>
          <a:xfrm>
            <a:off x="10167652" y="2857797"/>
            <a:ext cx="1909930" cy="370769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EB1BE637-7587-405C-B208-25C772EFB0B5}"/>
              </a:ext>
            </a:extLst>
          </p:cNvPr>
          <p:cNvSpPr txBox="1"/>
          <p:nvPr/>
        </p:nvSpPr>
        <p:spPr>
          <a:xfrm>
            <a:off x="10278160" y="2902099"/>
            <a:ext cx="1696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de Atualização</a:t>
            </a: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0F739C90-67F2-409B-8F70-8C10944B2140}"/>
              </a:ext>
            </a:extLst>
          </p:cNvPr>
          <p:cNvSpPr/>
          <p:nvPr/>
        </p:nvSpPr>
        <p:spPr>
          <a:xfrm>
            <a:off x="638626" y="7032199"/>
            <a:ext cx="2222034" cy="683846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: Cantos Arredondados 131">
            <a:extLst>
              <a:ext uri="{FF2B5EF4-FFF2-40B4-BE49-F238E27FC236}">
                <a16:creationId xmlns:a16="http://schemas.microsoft.com/office/drawing/2014/main" id="{15BA7748-E9DF-4F95-8DCA-0F95592E0221}"/>
              </a:ext>
            </a:extLst>
          </p:cNvPr>
          <p:cNvSpPr/>
          <p:nvPr/>
        </p:nvSpPr>
        <p:spPr>
          <a:xfrm>
            <a:off x="83108" y="7032199"/>
            <a:ext cx="378982" cy="683845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261EE39D-ABB1-4BF6-816F-A9A3CAD6EC93}"/>
              </a:ext>
            </a:extLst>
          </p:cNvPr>
          <p:cNvSpPr/>
          <p:nvPr/>
        </p:nvSpPr>
        <p:spPr>
          <a:xfrm>
            <a:off x="83110" y="5469739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6" name="Gráfico 135" descr="Seta circular">
            <a:extLst>
              <a:ext uri="{FF2B5EF4-FFF2-40B4-BE49-F238E27FC236}">
                <a16:creationId xmlns:a16="http://schemas.microsoft.com/office/drawing/2014/main" id="{E15BF13E-C7A2-4B93-97B2-CBE798A87A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44830" y="6550952"/>
            <a:ext cx="1401720" cy="1401720"/>
          </a:xfrm>
          <a:prstGeom prst="rect">
            <a:avLst/>
          </a:prstGeom>
        </p:spPr>
      </p:pic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A903EAEC-E849-4A36-AACA-071A62580EFF}"/>
              </a:ext>
            </a:extLst>
          </p:cNvPr>
          <p:cNvSpPr txBox="1"/>
          <p:nvPr/>
        </p:nvSpPr>
        <p:spPr>
          <a:xfrm>
            <a:off x="3171678" y="6563150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055BEF02-B316-4093-9031-BDFE7A3EF761}"/>
              </a:ext>
            </a:extLst>
          </p:cNvPr>
          <p:cNvSpPr txBox="1"/>
          <p:nvPr/>
        </p:nvSpPr>
        <p:spPr>
          <a:xfrm rot="16200000">
            <a:off x="-103978" y="7231330"/>
            <a:ext cx="753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pt-BR" sz="7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/dia</a:t>
            </a:r>
            <a:endParaRPr lang="pt-BR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EB64AE3-35D9-4EFC-9D61-B4D7040CD96E}"/>
              </a:ext>
            </a:extLst>
          </p:cNvPr>
          <p:cNvSpPr txBox="1"/>
          <p:nvPr/>
        </p:nvSpPr>
        <p:spPr>
          <a:xfrm rot="16200000">
            <a:off x="-210565" y="5828313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E9E1C9A3-232A-4B9E-A06E-D98D09943BF2}"/>
              </a:ext>
            </a:extLst>
          </p:cNvPr>
          <p:cNvSpPr/>
          <p:nvPr/>
        </p:nvSpPr>
        <p:spPr>
          <a:xfrm>
            <a:off x="83109" y="6486106"/>
            <a:ext cx="378982" cy="522706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157E3E6F-8747-4996-9843-C41F9695FD0A}"/>
              </a:ext>
            </a:extLst>
          </p:cNvPr>
          <p:cNvSpPr txBox="1"/>
          <p:nvPr/>
        </p:nvSpPr>
        <p:spPr>
          <a:xfrm rot="16200000">
            <a:off x="16236" y="6624348"/>
            <a:ext cx="522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FFC78D08-B21C-42B2-8839-690A6D7C7C13}"/>
              </a:ext>
            </a:extLst>
          </p:cNvPr>
          <p:cNvSpPr txBox="1"/>
          <p:nvPr/>
        </p:nvSpPr>
        <p:spPr>
          <a:xfrm>
            <a:off x="759999" y="7419150"/>
            <a:ext cx="66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M-12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EAB6BE6B-D060-43B4-A4C2-05EB0A8045F4}"/>
              </a:ext>
            </a:extLst>
          </p:cNvPr>
          <p:cNvSpPr txBox="1"/>
          <p:nvPr/>
        </p:nvSpPr>
        <p:spPr>
          <a:xfrm>
            <a:off x="1516008" y="7419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</a:t>
            </a:r>
          </a:p>
        </p:txBody>
      </p:sp>
      <p:pic>
        <p:nvPicPr>
          <p:cNvPr id="97" name="Gráfico 96" descr="Seta circular">
            <a:extLst>
              <a:ext uri="{FF2B5EF4-FFF2-40B4-BE49-F238E27FC236}">
                <a16:creationId xmlns:a16="http://schemas.microsoft.com/office/drawing/2014/main" id="{05956FD2-9D0B-4F17-B6EE-2CC9094D5E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44830" y="5394829"/>
            <a:ext cx="1401720" cy="1401720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10048EF7-6B25-4FD8-B5A9-FF5BDA7439FA}"/>
              </a:ext>
            </a:extLst>
          </p:cNvPr>
          <p:cNvSpPr txBox="1"/>
          <p:nvPr/>
        </p:nvSpPr>
        <p:spPr>
          <a:xfrm>
            <a:off x="3141198" y="5394828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AFCEE6EF-45EB-44C6-A8AA-49DE182AA3C5}"/>
              </a:ext>
            </a:extLst>
          </p:cNvPr>
          <p:cNvSpPr txBox="1"/>
          <p:nvPr/>
        </p:nvSpPr>
        <p:spPr>
          <a:xfrm>
            <a:off x="2191201" y="7419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</a:t>
            </a:r>
          </a:p>
        </p:txBody>
      </p:sp>
      <p:sp>
        <p:nvSpPr>
          <p:cNvPr id="100" name="Forma Livre: Forma 99">
            <a:extLst>
              <a:ext uri="{FF2B5EF4-FFF2-40B4-BE49-F238E27FC236}">
                <a16:creationId xmlns:a16="http://schemas.microsoft.com/office/drawing/2014/main" id="{4D048BE4-9CDD-43A3-8199-9DEE93588395}"/>
              </a:ext>
            </a:extLst>
          </p:cNvPr>
          <p:cNvSpPr/>
          <p:nvPr/>
        </p:nvSpPr>
        <p:spPr>
          <a:xfrm>
            <a:off x="4111843" y="5037006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EAE7F16D-6E43-4A95-AFA5-8E6485C008F5}"/>
              </a:ext>
            </a:extLst>
          </p:cNvPr>
          <p:cNvSpPr/>
          <p:nvPr/>
        </p:nvSpPr>
        <p:spPr>
          <a:xfrm>
            <a:off x="4111843" y="7854989"/>
            <a:ext cx="3975102" cy="2428126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B357C87D-0FF9-41D6-849D-3A09D6980C84}"/>
              </a:ext>
            </a:extLst>
          </p:cNvPr>
          <p:cNvSpPr/>
          <p:nvPr/>
        </p:nvSpPr>
        <p:spPr>
          <a:xfrm>
            <a:off x="4664744" y="7032199"/>
            <a:ext cx="2222034" cy="683846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F0D23FCD-6CCB-4AB9-8553-1DE6B58A7E71}"/>
              </a:ext>
            </a:extLst>
          </p:cNvPr>
          <p:cNvSpPr/>
          <p:nvPr/>
        </p:nvSpPr>
        <p:spPr>
          <a:xfrm>
            <a:off x="4113775" y="7032199"/>
            <a:ext cx="378982" cy="683845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: Cantos Arredondados 103">
            <a:extLst>
              <a:ext uri="{FF2B5EF4-FFF2-40B4-BE49-F238E27FC236}">
                <a16:creationId xmlns:a16="http://schemas.microsoft.com/office/drawing/2014/main" id="{F8390125-B5A3-4C03-BA11-6C388D11342A}"/>
              </a:ext>
            </a:extLst>
          </p:cNvPr>
          <p:cNvSpPr/>
          <p:nvPr/>
        </p:nvSpPr>
        <p:spPr>
          <a:xfrm>
            <a:off x="4113777" y="5469739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5" name="Gráfico 104" descr="Seta circular">
            <a:extLst>
              <a:ext uri="{FF2B5EF4-FFF2-40B4-BE49-F238E27FC236}">
                <a16:creationId xmlns:a16="http://schemas.microsoft.com/office/drawing/2014/main" id="{A926DEE0-37E5-44B5-86FF-5B1A234235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70948" y="6550952"/>
            <a:ext cx="1401720" cy="1401720"/>
          </a:xfrm>
          <a:prstGeom prst="rect">
            <a:avLst/>
          </a:prstGeom>
        </p:spPr>
      </p:pic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19C7A1F9-3D92-4BFB-B009-0D2DE06AE7E6}"/>
              </a:ext>
            </a:extLst>
          </p:cNvPr>
          <p:cNvSpPr txBox="1"/>
          <p:nvPr/>
        </p:nvSpPr>
        <p:spPr>
          <a:xfrm>
            <a:off x="7197796" y="6563150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0BC802C9-DA3C-415E-A610-E3D75240E866}"/>
              </a:ext>
            </a:extLst>
          </p:cNvPr>
          <p:cNvSpPr txBox="1"/>
          <p:nvPr/>
        </p:nvSpPr>
        <p:spPr>
          <a:xfrm rot="16200000">
            <a:off x="3926689" y="7231330"/>
            <a:ext cx="753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pt-BR" sz="7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/dia</a:t>
            </a:r>
            <a:endParaRPr lang="pt-BR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AB64BE5B-B9BC-41FA-8E4A-76BEAFF749A8}"/>
              </a:ext>
            </a:extLst>
          </p:cNvPr>
          <p:cNvSpPr txBox="1"/>
          <p:nvPr/>
        </p:nvSpPr>
        <p:spPr>
          <a:xfrm rot="16200000">
            <a:off x="3820102" y="5828313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sp>
        <p:nvSpPr>
          <p:cNvPr id="109" name="Retângulo: Cantos Arredondados 108">
            <a:extLst>
              <a:ext uri="{FF2B5EF4-FFF2-40B4-BE49-F238E27FC236}">
                <a16:creationId xmlns:a16="http://schemas.microsoft.com/office/drawing/2014/main" id="{111F86F5-39B0-48F0-AF76-EA58A585158E}"/>
              </a:ext>
            </a:extLst>
          </p:cNvPr>
          <p:cNvSpPr/>
          <p:nvPr/>
        </p:nvSpPr>
        <p:spPr>
          <a:xfrm>
            <a:off x="4113776" y="6486106"/>
            <a:ext cx="378982" cy="522706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FEE2CB3-7996-45BE-8499-57F42DF2E311}"/>
              </a:ext>
            </a:extLst>
          </p:cNvPr>
          <p:cNvSpPr txBox="1"/>
          <p:nvPr/>
        </p:nvSpPr>
        <p:spPr>
          <a:xfrm rot="16200000">
            <a:off x="4046903" y="6624348"/>
            <a:ext cx="522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4DD56084-9FD4-46B2-975F-F2EC25C7941A}"/>
              </a:ext>
            </a:extLst>
          </p:cNvPr>
          <p:cNvSpPr txBox="1"/>
          <p:nvPr/>
        </p:nvSpPr>
        <p:spPr>
          <a:xfrm>
            <a:off x="4786117" y="7419150"/>
            <a:ext cx="66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M-12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6B013859-9807-46CB-9760-CBAE0B7D5D0D}"/>
              </a:ext>
            </a:extLst>
          </p:cNvPr>
          <p:cNvSpPr txBox="1"/>
          <p:nvPr/>
        </p:nvSpPr>
        <p:spPr>
          <a:xfrm>
            <a:off x="5542126" y="7419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</a:t>
            </a:r>
          </a:p>
        </p:txBody>
      </p:sp>
      <p:pic>
        <p:nvPicPr>
          <p:cNvPr id="113" name="Gráfico 112" descr="Seta circular">
            <a:extLst>
              <a:ext uri="{FF2B5EF4-FFF2-40B4-BE49-F238E27FC236}">
                <a16:creationId xmlns:a16="http://schemas.microsoft.com/office/drawing/2014/main" id="{2F93EE24-4BC6-42F7-8DE6-1E5F0069A3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70948" y="5394829"/>
            <a:ext cx="1401720" cy="1401720"/>
          </a:xfrm>
          <a:prstGeom prst="rect">
            <a:avLst/>
          </a:prstGeom>
        </p:spPr>
      </p:pic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1A5F684-5FD7-48A4-B74F-67F18B7967C1}"/>
              </a:ext>
            </a:extLst>
          </p:cNvPr>
          <p:cNvSpPr txBox="1"/>
          <p:nvPr/>
        </p:nvSpPr>
        <p:spPr>
          <a:xfrm>
            <a:off x="7167316" y="5394828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97547756-7DA3-4886-8810-9EB00DC4F20B}"/>
              </a:ext>
            </a:extLst>
          </p:cNvPr>
          <p:cNvSpPr txBox="1"/>
          <p:nvPr/>
        </p:nvSpPr>
        <p:spPr>
          <a:xfrm>
            <a:off x="6217319" y="7419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</a:t>
            </a:r>
          </a:p>
        </p:txBody>
      </p:sp>
      <p:sp>
        <p:nvSpPr>
          <p:cNvPr id="116" name="Forma Livre: Forma 115">
            <a:extLst>
              <a:ext uri="{FF2B5EF4-FFF2-40B4-BE49-F238E27FC236}">
                <a16:creationId xmlns:a16="http://schemas.microsoft.com/office/drawing/2014/main" id="{8AF439DF-1BC4-4835-ABD7-B86BBFD860E0}"/>
              </a:ext>
            </a:extLst>
          </p:cNvPr>
          <p:cNvSpPr/>
          <p:nvPr/>
        </p:nvSpPr>
        <p:spPr>
          <a:xfrm>
            <a:off x="8150773" y="5032555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17" name="Forma Livre: Forma 116">
            <a:extLst>
              <a:ext uri="{FF2B5EF4-FFF2-40B4-BE49-F238E27FC236}">
                <a16:creationId xmlns:a16="http://schemas.microsoft.com/office/drawing/2014/main" id="{2F0E13D7-CF4D-4072-AF68-FB77AAE62C49}"/>
              </a:ext>
            </a:extLst>
          </p:cNvPr>
          <p:cNvSpPr/>
          <p:nvPr/>
        </p:nvSpPr>
        <p:spPr>
          <a:xfrm>
            <a:off x="8150773" y="7854989"/>
            <a:ext cx="3975102" cy="2428126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95331C35-E1FE-4AC5-9554-8DEB992B0F19}"/>
              </a:ext>
            </a:extLst>
          </p:cNvPr>
          <p:cNvSpPr/>
          <p:nvPr/>
        </p:nvSpPr>
        <p:spPr>
          <a:xfrm>
            <a:off x="8703674" y="7027748"/>
            <a:ext cx="2222034" cy="683846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: Cantos Arredondados 118">
            <a:extLst>
              <a:ext uri="{FF2B5EF4-FFF2-40B4-BE49-F238E27FC236}">
                <a16:creationId xmlns:a16="http://schemas.microsoft.com/office/drawing/2014/main" id="{2B4AADB8-9CB2-4419-A7ED-EED59F757527}"/>
              </a:ext>
            </a:extLst>
          </p:cNvPr>
          <p:cNvSpPr/>
          <p:nvPr/>
        </p:nvSpPr>
        <p:spPr>
          <a:xfrm>
            <a:off x="8149605" y="7026663"/>
            <a:ext cx="378982" cy="683845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: Cantos Arredondados 119">
            <a:extLst>
              <a:ext uri="{FF2B5EF4-FFF2-40B4-BE49-F238E27FC236}">
                <a16:creationId xmlns:a16="http://schemas.microsoft.com/office/drawing/2014/main" id="{992CCA09-14DC-42B1-AD17-4F6918F0E4BB}"/>
              </a:ext>
            </a:extLst>
          </p:cNvPr>
          <p:cNvSpPr/>
          <p:nvPr/>
        </p:nvSpPr>
        <p:spPr>
          <a:xfrm>
            <a:off x="8149607" y="5464203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Gráfico 120" descr="Seta circular">
            <a:extLst>
              <a:ext uri="{FF2B5EF4-FFF2-40B4-BE49-F238E27FC236}">
                <a16:creationId xmlns:a16="http://schemas.microsoft.com/office/drawing/2014/main" id="{C50FA3AA-CEE6-4052-9382-BBB073DE8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09878" y="6546501"/>
            <a:ext cx="1401720" cy="1401720"/>
          </a:xfrm>
          <a:prstGeom prst="rect">
            <a:avLst/>
          </a:prstGeom>
        </p:spPr>
      </p:pic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0CE5EE28-C217-4BA8-B33E-66EEC0AF3D7B}"/>
              </a:ext>
            </a:extLst>
          </p:cNvPr>
          <p:cNvSpPr txBox="1"/>
          <p:nvPr/>
        </p:nvSpPr>
        <p:spPr>
          <a:xfrm>
            <a:off x="11236726" y="6563150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ECF2704F-5A61-4388-BCD0-8876B99EC375}"/>
              </a:ext>
            </a:extLst>
          </p:cNvPr>
          <p:cNvSpPr txBox="1"/>
          <p:nvPr/>
        </p:nvSpPr>
        <p:spPr>
          <a:xfrm rot="16200000">
            <a:off x="7962519" y="7225794"/>
            <a:ext cx="753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pt-BR" sz="7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/dia</a:t>
            </a:r>
            <a:endParaRPr lang="pt-BR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C5D15A93-1A1C-467F-BC3E-401A947BB09E}"/>
              </a:ext>
            </a:extLst>
          </p:cNvPr>
          <p:cNvSpPr txBox="1"/>
          <p:nvPr/>
        </p:nvSpPr>
        <p:spPr>
          <a:xfrm rot="16200000">
            <a:off x="7855932" y="5822777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D8C172AC-570F-4033-AF9B-9E123C8127FE}"/>
              </a:ext>
            </a:extLst>
          </p:cNvPr>
          <p:cNvSpPr/>
          <p:nvPr/>
        </p:nvSpPr>
        <p:spPr>
          <a:xfrm>
            <a:off x="8149606" y="6480570"/>
            <a:ext cx="378982" cy="522706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3F07F949-8A50-4CB0-B2CF-4A4EF56C33A6}"/>
              </a:ext>
            </a:extLst>
          </p:cNvPr>
          <p:cNvSpPr txBox="1"/>
          <p:nvPr/>
        </p:nvSpPr>
        <p:spPr>
          <a:xfrm rot="16200000">
            <a:off x="8082733" y="6618812"/>
            <a:ext cx="522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BE177A1D-52E4-4912-ACF6-2C9FB74BEEB7}"/>
              </a:ext>
            </a:extLst>
          </p:cNvPr>
          <p:cNvSpPr txBox="1"/>
          <p:nvPr/>
        </p:nvSpPr>
        <p:spPr>
          <a:xfrm>
            <a:off x="8825047" y="7414699"/>
            <a:ext cx="66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M-12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55CF9F8C-78F9-4868-8D97-C07F194B5D1B}"/>
              </a:ext>
            </a:extLst>
          </p:cNvPr>
          <p:cNvSpPr txBox="1"/>
          <p:nvPr/>
        </p:nvSpPr>
        <p:spPr>
          <a:xfrm>
            <a:off x="9581056" y="7414699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</a:t>
            </a:r>
          </a:p>
        </p:txBody>
      </p:sp>
      <p:pic>
        <p:nvPicPr>
          <p:cNvPr id="134" name="Gráfico 133" descr="Seta circular">
            <a:extLst>
              <a:ext uri="{FF2B5EF4-FFF2-40B4-BE49-F238E27FC236}">
                <a16:creationId xmlns:a16="http://schemas.microsoft.com/office/drawing/2014/main" id="{C7000E78-5635-4779-9B9C-7123D48C64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09878" y="5390378"/>
            <a:ext cx="1401720" cy="1401720"/>
          </a:xfrm>
          <a:prstGeom prst="rect">
            <a:avLst/>
          </a:prstGeom>
        </p:spPr>
      </p:pic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3917896E-1424-48AD-AD66-A683FFBB5C8E}"/>
              </a:ext>
            </a:extLst>
          </p:cNvPr>
          <p:cNvSpPr txBox="1"/>
          <p:nvPr/>
        </p:nvSpPr>
        <p:spPr>
          <a:xfrm>
            <a:off x="11206246" y="5390377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7B1E6963-121F-4182-BEEB-B242D6A13E79}"/>
              </a:ext>
            </a:extLst>
          </p:cNvPr>
          <p:cNvSpPr txBox="1"/>
          <p:nvPr/>
        </p:nvSpPr>
        <p:spPr>
          <a:xfrm>
            <a:off x="10256249" y="7414699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9431DA06-8A57-4DD3-9EE3-7072A14A3465}"/>
              </a:ext>
            </a:extLst>
          </p:cNvPr>
          <p:cNvSpPr txBox="1"/>
          <p:nvPr/>
        </p:nvSpPr>
        <p:spPr>
          <a:xfrm>
            <a:off x="575801" y="5090038"/>
            <a:ext cx="348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Canal 01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B56486-C922-4F63-9A24-71E84EB358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7" y="5080665"/>
            <a:ext cx="264294" cy="264294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D80326AD-DCEC-47B1-89F7-BFF90A73D496}"/>
              </a:ext>
            </a:extLst>
          </p:cNvPr>
          <p:cNvSpPr txBox="1"/>
          <p:nvPr/>
        </p:nvSpPr>
        <p:spPr>
          <a:xfrm>
            <a:off x="4592087" y="5085352"/>
            <a:ext cx="3492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Canal 02</a:t>
            </a:r>
          </a:p>
        </p:txBody>
      </p:sp>
      <p:pic>
        <p:nvPicPr>
          <p:cNvPr id="174" name="Imagem 173">
            <a:extLst>
              <a:ext uri="{FF2B5EF4-FFF2-40B4-BE49-F238E27FC236}">
                <a16:creationId xmlns:a16="http://schemas.microsoft.com/office/drawing/2014/main" id="{327033A4-2AFB-4EDE-B36E-D91D517750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23" y="5075979"/>
            <a:ext cx="264294" cy="264294"/>
          </a:xfrm>
          <a:prstGeom prst="rect">
            <a:avLst/>
          </a:prstGeom>
        </p:spPr>
      </p:pic>
      <p:sp>
        <p:nvSpPr>
          <p:cNvPr id="175" name="CaixaDeTexto 174">
            <a:extLst>
              <a:ext uri="{FF2B5EF4-FFF2-40B4-BE49-F238E27FC236}">
                <a16:creationId xmlns:a16="http://schemas.microsoft.com/office/drawing/2014/main" id="{869304C9-BBE1-4A17-B562-8B5277569446}"/>
              </a:ext>
            </a:extLst>
          </p:cNvPr>
          <p:cNvSpPr txBox="1"/>
          <p:nvPr/>
        </p:nvSpPr>
        <p:spPr>
          <a:xfrm>
            <a:off x="8645953" y="5085352"/>
            <a:ext cx="346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Canal 03</a:t>
            </a:r>
          </a:p>
        </p:txBody>
      </p:sp>
      <p:pic>
        <p:nvPicPr>
          <p:cNvPr id="176" name="Imagem 175">
            <a:extLst>
              <a:ext uri="{FF2B5EF4-FFF2-40B4-BE49-F238E27FC236}">
                <a16:creationId xmlns:a16="http://schemas.microsoft.com/office/drawing/2014/main" id="{FED871C4-B479-4A7B-972E-146F1F4B8C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89" y="5075979"/>
            <a:ext cx="264294" cy="264294"/>
          </a:xfrm>
          <a:prstGeom prst="rect">
            <a:avLst/>
          </a:prstGeom>
        </p:spPr>
      </p:pic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id="{DC6D6B1A-0B1D-4E96-9330-1C22FEAB72B2}"/>
              </a:ext>
            </a:extLst>
          </p:cNvPr>
          <p:cNvCxnSpPr>
            <a:cxnSpLocks/>
          </p:cNvCxnSpPr>
          <p:nvPr/>
        </p:nvCxnSpPr>
        <p:spPr>
          <a:xfrm>
            <a:off x="201861" y="10428034"/>
            <a:ext cx="11707908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C39FA177-7B3D-42E6-838A-4594BDF1AC5F}"/>
              </a:ext>
            </a:extLst>
          </p:cNvPr>
          <p:cNvSpPr txBox="1"/>
          <p:nvPr/>
        </p:nvSpPr>
        <p:spPr>
          <a:xfrm>
            <a:off x="3278321" y="7911119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E56D0EB3-752D-4CE2-A615-C4FC140CAFDE}"/>
              </a:ext>
            </a:extLst>
          </p:cNvPr>
          <p:cNvSpPr txBox="1"/>
          <p:nvPr/>
        </p:nvSpPr>
        <p:spPr>
          <a:xfrm>
            <a:off x="138562" y="7911119"/>
            <a:ext cx="1391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 Transação</a:t>
            </a: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CBC5B19D-71B8-4A35-9B8A-7FEADF2FEF05}"/>
              </a:ext>
            </a:extLst>
          </p:cNvPr>
          <p:cNvSpPr txBox="1"/>
          <p:nvPr/>
        </p:nvSpPr>
        <p:spPr>
          <a:xfrm>
            <a:off x="7328532" y="7911119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0E1E5FEA-EA40-4782-940D-37613459B4CE}"/>
              </a:ext>
            </a:extLst>
          </p:cNvPr>
          <p:cNvSpPr txBox="1"/>
          <p:nvPr/>
        </p:nvSpPr>
        <p:spPr>
          <a:xfrm>
            <a:off x="4188773" y="7911119"/>
            <a:ext cx="1391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 Transação</a:t>
            </a: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9EA77573-AB09-45C8-9723-15FB479D0232}"/>
              </a:ext>
            </a:extLst>
          </p:cNvPr>
          <p:cNvSpPr txBox="1"/>
          <p:nvPr/>
        </p:nvSpPr>
        <p:spPr>
          <a:xfrm>
            <a:off x="11365423" y="7911119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FABEC7FC-EFD5-43DE-B3F7-B9D6A32F78B8}"/>
              </a:ext>
            </a:extLst>
          </p:cNvPr>
          <p:cNvSpPr txBox="1"/>
          <p:nvPr/>
        </p:nvSpPr>
        <p:spPr>
          <a:xfrm>
            <a:off x="8225664" y="7911119"/>
            <a:ext cx="1391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 Transação</a:t>
            </a:r>
          </a:p>
        </p:txBody>
      </p:sp>
      <p:sp>
        <p:nvSpPr>
          <p:cNvPr id="148" name="Retângulo: Cantos Arredondados 147">
            <a:extLst>
              <a:ext uri="{FF2B5EF4-FFF2-40B4-BE49-F238E27FC236}">
                <a16:creationId xmlns:a16="http://schemas.microsoft.com/office/drawing/2014/main" id="{44BCE5E7-E7FA-4A8B-B360-F2EB61CA9F6C}"/>
              </a:ext>
            </a:extLst>
          </p:cNvPr>
          <p:cNvSpPr/>
          <p:nvPr/>
        </p:nvSpPr>
        <p:spPr>
          <a:xfrm>
            <a:off x="83107" y="895240"/>
            <a:ext cx="11986913" cy="439793"/>
          </a:xfrm>
          <a:prstGeom prst="roundRect">
            <a:avLst>
              <a:gd name="adj" fmla="val 7971"/>
            </a:avLst>
          </a:pr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DE289A1C-356A-41B3-AE04-5B5F1FC96C83}"/>
              </a:ext>
            </a:extLst>
          </p:cNvPr>
          <p:cNvSpPr txBox="1"/>
          <p:nvPr/>
        </p:nvSpPr>
        <p:spPr>
          <a:xfrm>
            <a:off x="5249224" y="2469080"/>
            <a:ext cx="284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Janela de Análise:</a:t>
            </a:r>
          </a:p>
        </p:txBody>
      </p:sp>
    </p:spTree>
    <p:extLst>
      <p:ext uri="{BB962C8B-B14F-4D97-AF65-F5344CB8AC3E}">
        <p14:creationId xmlns:p14="http://schemas.microsoft.com/office/powerpoint/2010/main" val="131717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2BBCD3-28BB-4159-B7AB-2AE3B9AD0839}"/>
              </a:ext>
            </a:extLst>
          </p:cNvPr>
          <p:cNvSpPr/>
          <p:nvPr/>
        </p:nvSpPr>
        <p:spPr>
          <a:xfrm>
            <a:off x="0" y="-1"/>
            <a:ext cx="12192000" cy="21599525"/>
          </a:xfrm>
          <a:prstGeom prst="rect">
            <a:avLst/>
          </a:prstGeom>
          <a:solidFill>
            <a:srgbClr val="0D12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2CCC4B-8E46-4C53-9C8C-F539E9F25510}"/>
              </a:ext>
            </a:extLst>
          </p:cNvPr>
          <p:cNvSpPr txBox="1"/>
          <p:nvPr/>
        </p:nvSpPr>
        <p:spPr>
          <a:xfrm>
            <a:off x="858832" y="56220"/>
            <a:ext cx="745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Painel de Transações – Macro Assunto 01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BE1310-5803-4773-BDD2-03D78D89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7" y="134581"/>
            <a:ext cx="552145" cy="5521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008F0F8-5CB2-41BD-BE82-1560D97C040D}"/>
              </a:ext>
            </a:extLst>
          </p:cNvPr>
          <p:cNvSpPr txBox="1"/>
          <p:nvPr/>
        </p:nvSpPr>
        <p:spPr>
          <a:xfrm>
            <a:off x="868357" y="469516"/>
            <a:ext cx="6847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analítica sobre transações Itaú</a:t>
            </a:r>
          </a:p>
        </p:txBody>
      </p:sp>
      <p:pic>
        <p:nvPicPr>
          <p:cNvPr id="1026" name="Picture 2" descr="Logo Banco Itaú – Logos PNG">
            <a:extLst>
              <a:ext uri="{FF2B5EF4-FFF2-40B4-BE49-F238E27FC236}">
                <a16:creationId xmlns:a16="http://schemas.microsoft.com/office/drawing/2014/main" id="{5AD73AA6-6157-4F26-BA1E-0904327A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757" y="88239"/>
            <a:ext cx="608012" cy="6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29E05F2-7F0D-4A6F-A7AA-C19ACF0DB976}"/>
              </a:ext>
            </a:extLst>
          </p:cNvPr>
          <p:cNvCxnSpPr>
            <a:cxnSpLocks/>
          </p:cNvCxnSpPr>
          <p:nvPr/>
        </p:nvCxnSpPr>
        <p:spPr>
          <a:xfrm>
            <a:off x="0" y="813190"/>
            <a:ext cx="121920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5C0A600-E8E7-4801-A1C9-B9D4FCDC6A58}"/>
              </a:ext>
            </a:extLst>
          </p:cNvPr>
          <p:cNvSpPr/>
          <p:nvPr/>
        </p:nvSpPr>
        <p:spPr>
          <a:xfrm>
            <a:off x="85724" y="943882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644BD20-84C5-4A52-BE16-4212C5761C1C}"/>
              </a:ext>
            </a:extLst>
          </p:cNvPr>
          <p:cNvSpPr txBox="1"/>
          <p:nvPr/>
        </p:nvSpPr>
        <p:spPr>
          <a:xfrm>
            <a:off x="518160" y="1507061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01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29826AD-C164-4626-BC6D-DFD444425401}"/>
              </a:ext>
            </a:extLst>
          </p:cNvPr>
          <p:cNvCxnSpPr>
            <a:cxnSpLocks/>
          </p:cNvCxnSpPr>
          <p:nvPr/>
        </p:nvCxnSpPr>
        <p:spPr>
          <a:xfrm>
            <a:off x="2327910" y="1006891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4703743-72AD-4C61-8E0A-DF8AD3A4554A}"/>
              </a:ext>
            </a:extLst>
          </p:cNvPr>
          <p:cNvSpPr/>
          <p:nvPr/>
        </p:nvSpPr>
        <p:spPr>
          <a:xfrm>
            <a:off x="10483764" y="958189"/>
            <a:ext cx="1586257" cy="415498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7A0C44F-F172-41F5-BD3A-DE00EC82E1E8}"/>
              </a:ext>
            </a:extLst>
          </p:cNvPr>
          <p:cNvSpPr txBox="1"/>
          <p:nvPr/>
        </p:nvSpPr>
        <p:spPr>
          <a:xfrm>
            <a:off x="10438692" y="1460623"/>
            <a:ext cx="1676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Selecione um indicador ao lado para filtrar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5B0AA31-BD72-4451-8A65-FD2E171304A9}"/>
              </a:ext>
            </a:extLst>
          </p:cNvPr>
          <p:cNvSpPr txBox="1"/>
          <p:nvPr/>
        </p:nvSpPr>
        <p:spPr>
          <a:xfrm>
            <a:off x="2373630" y="918491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FF06F69-7C6A-4653-8F10-E8AE29D581AD}"/>
              </a:ext>
            </a:extLst>
          </p:cNvPr>
          <p:cNvSpPr txBox="1"/>
          <p:nvPr/>
        </p:nvSpPr>
        <p:spPr>
          <a:xfrm>
            <a:off x="2860660" y="913026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1B580845-0D95-467D-B5C9-5B1412AEE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3" y="1074236"/>
            <a:ext cx="528526" cy="528526"/>
          </a:xfrm>
          <a:prstGeom prst="rect">
            <a:avLst/>
          </a:prstGeom>
        </p:spPr>
      </p:pic>
      <p:pic>
        <p:nvPicPr>
          <p:cNvPr id="35" name="Gráfico 34" descr="Reproduzir">
            <a:extLst>
              <a:ext uri="{FF2B5EF4-FFF2-40B4-BE49-F238E27FC236}">
                <a16:creationId xmlns:a16="http://schemas.microsoft.com/office/drawing/2014/main" id="{C5E1D9E2-37AF-459A-9874-35A39469A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02624" y="1123842"/>
            <a:ext cx="247545" cy="24754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8E159D1-EA12-427F-8281-7E164A1EE9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6873" y="13135673"/>
            <a:ext cx="3276600" cy="2200275"/>
          </a:xfrm>
          <a:prstGeom prst="rect">
            <a:avLst/>
          </a:prstGeom>
        </p:spPr>
      </p:pic>
      <p:pic>
        <p:nvPicPr>
          <p:cNvPr id="39" name="Gráfico 38" descr="Reproduzir">
            <a:extLst>
              <a:ext uri="{FF2B5EF4-FFF2-40B4-BE49-F238E27FC236}">
                <a16:creationId xmlns:a16="http://schemas.microsoft.com/office/drawing/2014/main" id="{CC98CC96-69B2-49E9-8BD2-971EACC720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032666" y="1118396"/>
            <a:ext cx="247545" cy="247545"/>
          </a:xfrm>
          <a:prstGeom prst="rect">
            <a:avLst/>
          </a:prstGeom>
        </p:spPr>
      </p:pic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FF90B76D-4CDB-4F96-8BAE-31F39322452B}"/>
              </a:ext>
            </a:extLst>
          </p:cNvPr>
          <p:cNvSpPr/>
          <p:nvPr/>
        </p:nvSpPr>
        <p:spPr>
          <a:xfrm>
            <a:off x="3558537" y="943882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429BD78-A02A-439B-B2F7-E1249F0EB646}"/>
              </a:ext>
            </a:extLst>
          </p:cNvPr>
          <p:cNvSpPr txBox="1"/>
          <p:nvPr/>
        </p:nvSpPr>
        <p:spPr>
          <a:xfrm>
            <a:off x="3990973" y="1507061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02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0C5F60CA-5315-44FE-AC24-846785FE8D2D}"/>
              </a:ext>
            </a:extLst>
          </p:cNvPr>
          <p:cNvCxnSpPr>
            <a:cxnSpLocks/>
          </p:cNvCxnSpPr>
          <p:nvPr/>
        </p:nvCxnSpPr>
        <p:spPr>
          <a:xfrm>
            <a:off x="5800723" y="1006891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4023A40-1534-4F30-A719-74512ACFEDC0}"/>
              </a:ext>
            </a:extLst>
          </p:cNvPr>
          <p:cNvSpPr txBox="1"/>
          <p:nvPr/>
        </p:nvSpPr>
        <p:spPr>
          <a:xfrm>
            <a:off x="5846443" y="918491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F797499-6268-437A-BB39-71A3D08C73D6}"/>
              </a:ext>
            </a:extLst>
          </p:cNvPr>
          <p:cNvSpPr txBox="1"/>
          <p:nvPr/>
        </p:nvSpPr>
        <p:spPr>
          <a:xfrm>
            <a:off x="6333473" y="913026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33CBAF2E-FEBB-4BBE-B97C-3066EAE69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86" y="1074236"/>
            <a:ext cx="528526" cy="528526"/>
          </a:xfrm>
          <a:prstGeom prst="rect">
            <a:avLst/>
          </a:prstGeom>
        </p:spPr>
      </p:pic>
      <p:pic>
        <p:nvPicPr>
          <p:cNvPr id="54" name="Gráfico 53" descr="Reproduzir">
            <a:extLst>
              <a:ext uri="{FF2B5EF4-FFF2-40B4-BE49-F238E27FC236}">
                <a16:creationId xmlns:a16="http://schemas.microsoft.com/office/drawing/2014/main" id="{8E7789AA-EC72-4BFB-A1C9-A6300F762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975437" y="1123842"/>
            <a:ext cx="247545" cy="247545"/>
          </a:xfrm>
          <a:prstGeom prst="rect">
            <a:avLst/>
          </a:prstGeom>
        </p:spPr>
      </p:pic>
      <p:pic>
        <p:nvPicPr>
          <p:cNvPr id="55" name="Gráfico 54" descr="Reproduzir">
            <a:extLst>
              <a:ext uri="{FF2B5EF4-FFF2-40B4-BE49-F238E27FC236}">
                <a16:creationId xmlns:a16="http://schemas.microsoft.com/office/drawing/2014/main" id="{0F9E87E2-7BE7-44B4-9F96-5E25552194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6505479" y="1118396"/>
            <a:ext cx="247545" cy="247545"/>
          </a:xfrm>
          <a:prstGeom prst="rect">
            <a:avLst/>
          </a:prstGeom>
        </p:spPr>
      </p:pic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77C88CDF-4CD1-4F39-A9C5-B7293488561A}"/>
              </a:ext>
            </a:extLst>
          </p:cNvPr>
          <p:cNvSpPr/>
          <p:nvPr/>
        </p:nvSpPr>
        <p:spPr>
          <a:xfrm>
            <a:off x="7026171" y="943882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B964A1D-DB42-40D3-9688-6D165CC057E1}"/>
              </a:ext>
            </a:extLst>
          </p:cNvPr>
          <p:cNvSpPr txBox="1"/>
          <p:nvPr/>
        </p:nvSpPr>
        <p:spPr>
          <a:xfrm>
            <a:off x="7458607" y="1507061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03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226892E5-17B7-44B4-9701-6714ECED76C4}"/>
              </a:ext>
            </a:extLst>
          </p:cNvPr>
          <p:cNvCxnSpPr>
            <a:cxnSpLocks/>
          </p:cNvCxnSpPr>
          <p:nvPr/>
        </p:nvCxnSpPr>
        <p:spPr>
          <a:xfrm>
            <a:off x="9268357" y="1006891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3260C95-C06F-4374-B8D5-DB6F17410085}"/>
              </a:ext>
            </a:extLst>
          </p:cNvPr>
          <p:cNvSpPr txBox="1"/>
          <p:nvPr/>
        </p:nvSpPr>
        <p:spPr>
          <a:xfrm>
            <a:off x="9314077" y="918491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B5A842D-350A-436F-A79C-E6996257801B}"/>
              </a:ext>
            </a:extLst>
          </p:cNvPr>
          <p:cNvSpPr txBox="1"/>
          <p:nvPr/>
        </p:nvSpPr>
        <p:spPr>
          <a:xfrm>
            <a:off x="9801107" y="913026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BE309F-15D5-451D-B043-EB0F7891F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920" y="1074236"/>
            <a:ext cx="528526" cy="528526"/>
          </a:xfrm>
          <a:prstGeom prst="rect">
            <a:avLst/>
          </a:prstGeom>
        </p:spPr>
      </p:pic>
      <p:pic>
        <p:nvPicPr>
          <p:cNvPr id="62" name="Gráfico 61" descr="Reproduzir">
            <a:extLst>
              <a:ext uri="{FF2B5EF4-FFF2-40B4-BE49-F238E27FC236}">
                <a16:creationId xmlns:a16="http://schemas.microsoft.com/office/drawing/2014/main" id="{BC3963A2-D024-4B82-8B7F-F426F08B5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9443071" y="1123842"/>
            <a:ext cx="247545" cy="247545"/>
          </a:xfrm>
          <a:prstGeom prst="rect">
            <a:avLst/>
          </a:prstGeom>
        </p:spPr>
      </p:pic>
      <p:pic>
        <p:nvPicPr>
          <p:cNvPr id="63" name="Gráfico 62" descr="Reproduzir">
            <a:extLst>
              <a:ext uri="{FF2B5EF4-FFF2-40B4-BE49-F238E27FC236}">
                <a16:creationId xmlns:a16="http://schemas.microsoft.com/office/drawing/2014/main" id="{B23E291B-01B9-472E-BF8A-FE4F403D11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9973113" y="1118396"/>
            <a:ext cx="247545" cy="247545"/>
          </a:xfrm>
          <a:prstGeom prst="rect">
            <a:avLst/>
          </a:prstGeom>
        </p:spPr>
      </p:pic>
      <p:pic>
        <p:nvPicPr>
          <p:cNvPr id="1024" name="Imagem 1023">
            <a:extLst>
              <a:ext uri="{FF2B5EF4-FFF2-40B4-BE49-F238E27FC236}">
                <a16:creationId xmlns:a16="http://schemas.microsoft.com/office/drawing/2014/main" id="{455018A8-AEC6-4F5C-A2D6-6DA7087E58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215" y="1006891"/>
            <a:ext cx="127426" cy="127426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E4749924-F9E0-4854-9B4E-0997E67BD6D5}"/>
              </a:ext>
            </a:extLst>
          </p:cNvPr>
          <p:cNvSpPr txBox="1"/>
          <p:nvPr/>
        </p:nvSpPr>
        <p:spPr>
          <a:xfrm>
            <a:off x="4898705" y="13280593"/>
            <a:ext cx="3629884" cy="3363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4988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Canais Físicos</a:t>
            </a:r>
          </a:p>
          <a:p>
            <a:pPr marL="862188" lvl="1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TCX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Transações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</a:t>
            </a:r>
          </a:p>
          <a:p>
            <a:pPr marL="862188" lvl="1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ATM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Transações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</a:t>
            </a:r>
          </a:p>
          <a:p>
            <a:pPr marL="862188" lvl="1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Transações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</a:t>
            </a:r>
          </a:p>
          <a:p>
            <a:pPr marL="404988" indent="-404988">
              <a:buAutoNum type="arabicPeriod"/>
            </a:pPr>
            <a:endParaRPr lang="pt-BR" sz="1417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417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Forma Livre: Forma 69">
            <a:extLst>
              <a:ext uri="{FF2B5EF4-FFF2-40B4-BE49-F238E27FC236}">
                <a16:creationId xmlns:a16="http://schemas.microsoft.com/office/drawing/2014/main" id="{01F0ECEA-62E9-47CB-9E93-83A7CB02EA66}"/>
              </a:ext>
            </a:extLst>
          </p:cNvPr>
          <p:cNvSpPr/>
          <p:nvPr/>
        </p:nvSpPr>
        <p:spPr>
          <a:xfrm>
            <a:off x="8151495" y="1926878"/>
            <a:ext cx="3977557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92D050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DF7B8753-7D10-424A-87ED-44E96EC45762}"/>
              </a:ext>
            </a:extLst>
          </p:cNvPr>
          <p:cNvSpPr/>
          <p:nvPr/>
        </p:nvSpPr>
        <p:spPr>
          <a:xfrm>
            <a:off x="85723" y="1925506"/>
            <a:ext cx="8007989" cy="370536"/>
          </a:xfrm>
          <a:custGeom>
            <a:avLst/>
            <a:gdLst>
              <a:gd name="connsiteX0" fmla="*/ 69850 w 8514022"/>
              <a:gd name="connsiteY0" fmla="*/ 0 h 370536"/>
              <a:gd name="connsiteX1" fmla="*/ 8444172 w 8514022"/>
              <a:gd name="connsiteY1" fmla="*/ 0 h 370536"/>
              <a:gd name="connsiteX2" fmla="*/ 8514022 w 8514022"/>
              <a:gd name="connsiteY2" fmla="*/ 69850 h 370536"/>
              <a:gd name="connsiteX3" fmla="*/ 8514022 w 8514022"/>
              <a:gd name="connsiteY3" fmla="*/ 370536 h 370536"/>
              <a:gd name="connsiteX4" fmla="*/ 0 w 8514022"/>
              <a:gd name="connsiteY4" fmla="*/ 370536 h 370536"/>
              <a:gd name="connsiteX5" fmla="*/ 0 w 8514022"/>
              <a:gd name="connsiteY5" fmla="*/ 69850 h 370536"/>
              <a:gd name="connsiteX6" fmla="*/ 69850 w 8514022"/>
              <a:gd name="connsiteY6" fmla="*/ 0 h 37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4022" h="370536">
                <a:moveTo>
                  <a:pt x="69850" y="0"/>
                </a:moveTo>
                <a:lnTo>
                  <a:pt x="8444172" y="0"/>
                </a:lnTo>
                <a:cubicBezTo>
                  <a:pt x="8482749" y="0"/>
                  <a:pt x="8514022" y="31273"/>
                  <a:pt x="8514022" y="69850"/>
                </a:cubicBezTo>
                <a:lnTo>
                  <a:pt x="8514022" y="370536"/>
                </a:lnTo>
                <a:lnTo>
                  <a:pt x="0" y="370536"/>
                </a:lnTo>
                <a:lnTo>
                  <a:pt x="0" y="69850"/>
                </a:lnTo>
                <a:cubicBezTo>
                  <a:pt x="0" y="31273"/>
                  <a:pt x="31273" y="0"/>
                  <a:pt x="69850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7E0B9A4-07B6-4572-AAF8-5D125BFE0296}"/>
              </a:ext>
            </a:extLst>
          </p:cNvPr>
          <p:cNvSpPr txBox="1"/>
          <p:nvPr/>
        </p:nvSpPr>
        <p:spPr>
          <a:xfrm>
            <a:off x="121980" y="1961086"/>
            <a:ext cx="3996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Evolução Histórica dos Indicadores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3957CEF-F689-4A11-B6F5-62415AB9EEE3}"/>
              </a:ext>
            </a:extLst>
          </p:cNvPr>
          <p:cNvSpPr txBox="1"/>
          <p:nvPr/>
        </p:nvSpPr>
        <p:spPr>
          <a:xfrm>
            <a:off x="8179435" y="1961086"/>
            <a:ext cx="394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dos Canais</a:t>
            </a:r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1D376816-2C23-42AF-8211-4217935C73BD}"/>
              </a:ext>
            </a:extLst>
          </p:cNvPr>
          <p:cNvSpPr/>
          <p:nvPr/>
        </p:nvSpPr>
        <p:spPr>
          <a:xfrm>
            <a:off x="85723" y="2292815"/>
            <a:ext cx="8007989" cy="2155490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B860C0E8-8258-49EF-8319-EA14F733EC6C}"/>
              </a:ext>
            </a:extLst>
          </p:cNvPr>
          <p:cNvSpPr/>
          <p:nvPr/>
        </p:nvSpPr>
        <p:spPr>
          <a:xfrm>
            <a:off x="8151495" y="2294187"/>
            <a:ext cx="3974380" cy="2155490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1105597F-498A-45AD-A0A7-A50FAEC03C77}"/>
              </a:ext>
            </a:extLst>
          </p:cNvPr>
          <p:cNvCxnSpPr>
            <a:cxnSpLocks/>
          </p:cNvCxnSpPr>
          <p:nvPr/>
        </p:nvCxnSpPr>
        <p:spPr>
          <a:xfrm>
            <a:off x="10153822" y="2834506"/>
            <a:ext cx="0" cy="1459428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9E73A22F-B7F0-41F2-91F5-F563F3B514EC}"/>
              </a:ext>
            </a:extLst>
          </p:cNvPr>
          <p:cNvSpPr/>
          <p:nvPr/>
        </p:nvSpPr>
        <p:spPr>
          <a:xfrm>
            <a:off x="8209430" y="2349797"/>
            <a:ext cx="1909930" cy="370769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91F89EAA-9A5E-4EF1-8306-A75280B919DD}"/>
              </a:ext>
            </a:extLst>
          </p:cNvPr>
          <p:cNvSpPr txBox="1"/>
          <p:nvPr/>
        </p:nvSpPr>
        <p:spPr>
          <a:xfrm>
            <a:off x="8368230" y="2387957"/>
            <a:ext cx="1550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Janela de Análise</a:t>
            </a:r>
          </a:p>
        </p:txBody>
      </p:sp>
      <p:sp>
        <p:nvSpPr>
          <p:cNvPr id="90" name="Forma Livre: Forma 89">
            <a:extLst>
              <a:ext uri="{FF2B5EF4-FFF2-40B4-BE49-F238E27FC236}">
                <a16:creationId xmlns:a16="http://schemas.microsoft.com/office/drawing/2014/main" id="{D5CD8986-E516-42D2-B085-C34CD599EEAC}"/>
              </a:ext>
            </a:extLst>
          </p:cNvPr>
          <p:cNvSpPr/>
          <p:nvPr/>
        </p:nvSpPr>
        <p:spPr>
          <a:xfrm>
            <a:off x="85725" y="4529006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43455C0E-7E75-4AA8-AD22-90E94CC52C7B}"/>
              </a:ext>
            </a:extLst>
          </p:cNvPr>
          <p:cNvSpPr txBox="1"/>
          <p:nvPr/>
        </p:nvSpPr>
        <p:spPr>
          <a:xfrm>
            <a:off x="1421100" y="12417694"/>
            <a:ext cx="1995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dos Canais</a:t>
            </a:r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9072571C-EAE0-439D-9DE0-E3CAF19AF1D1}"/>
              </a:ext>
            </a:extLst>
          </p:cNvPr>
          <p:cNvSpPr/>
          <p:nvPr/>
        </p:nvSpPr>
        <p:spPr>
          <a:xfrm>
            <a:off x="85724" y="7346989"/>
            <a:ext cx="3975102" cy="2428126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1C3610F5-D14D-4B2E-B868-6B21D58578AE}"/>
              </a:ext>
            </a:extLst>
          </p:cNvPr>
          <p:cNvSpPr/>
          <p:nvPr/>
        </p:nvSpPr>
        <p:spPr>
          <a:xfrm>
            <a:off x="10167652" y="2349797"/>
            <a:ext cx="1909930" cy="370769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EB1BE637-7587-405C-B208-25C772EFB0B5}"/>
              </a:ext>
            </a:extLst>
          </p:cNvPr>
          <p:cNvSpPr txBox="1"/>
          <p:nvPr/>
        </p:nvSpPr>
        <p:spPr>
          <a:xfrm>
            <a:off x="10278160" y="2394099"/>
            <a:ext cx="1696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de Atualização</a:t>
            </a: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0F739C90-67F2-409B-8F70-8C10944B2140}"/>
              </a:ext>
            </a:extLst>
          </p:cNvPr>
          <p:cNvSpPr/>
          <p:nvPr/>
        </p:nvSpPr>
        <p:spPr>
          <a:xfrm>
            <a:off x="638626" y="6524199"/>
            <a:ext cx="2222034" cy="683846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: Cantos Arredondados 131">
            <a:extLst>
              <a:ext uri="{FF2B5EF4-FFF2-40B4-BE49-F238E27FC236}">
                <a16:creationId xmlns:a16="http://schemas.microsoft.com/office/drawing/2014/main" id="{15BA7748-E9DF-4F95-8DCA-0F95592E0221}"/>
              </a:ext>
            </a:extLst>
          </p:cNvPr>
          <p:cNvSpPr/>
          <p:nvPr/>
        </p:nvSpPr>
        <p:spPr>
          <a:xfrm>
            <a:off x="83108" y="6524199"/>
            <a:ext cx="378982" cy="683845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261EE39D-ABB1-4BF6-816F-A9A3CAD6EC93}"/>
              </a:ext>
            </a:extLst>
          </p:cNvPr>
          <p:cNvSpPr/>
          <p:nvPr/>
        </p:nvSpPr>
        <p:spPr>
          <a:xfrm>
            <a:off x="83110" y="4961739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6" name="Gráfico 135" descr="Seta circular">
            <a:extLst>
              <a:ext uri="{FF2B5EF4-FFF2-40B4-BE49-F238E27FC236}">
                <a16:creationId xmlns:a16="http://schemas.microsoft.com/office/drawing/2014/main" id="{E15BF13E-C7A2-4B93-97B2-CBE798A87A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44830" y="6042952"/>
            <a:ext cx="1401720" cy="1401720"/>
          </a:xfrm>
          <a:prstGeom prst="rect">
            <a:avLst/>
          </a:prstGeom>
        </p:spPr>
      </p:pic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A903EAEC-E849-4A36-AACA-071A62580EFF}"/>
              </a:ext>
            </a:extLst>
          </p:cNvPr>
          <p:cNvSpPr txBox="1"/>
          <p:nvPr/>
        </p:nvSpPr>
        <p:spPr>
          <a:xfrm>
            <a:off x="3156438" y="6082461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055BEF02-B316-4093-9031-BDFE7A3EF761}"/>
              </a:ext>
            </a:extLst>
          </p:cNvPr>
          <p:cNvSpPr txBox="1"/>
          <p:nvPr/>
        </p:nvSpPr>
        <p:spPr>
          <a:xfrm rot="16200000">
            <a:off x="-103978" y="6723330"/>
            <a:ext cx="753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pt-BR" sz="7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/dia</a:t>
            </a:r>
            <a:endParaRPr lang="pt-BR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EB64AE3-35D9-4EFC-9D61-B4D7040CD96E}"/>
              </a:ext>
            </a:extLst>
          </p:cNvPr>
          <p:cNvSpPr txBox="1"/>
          <p:nvPr/>
        </p:nvSpPr>
        <p:spPr>
          <a:xfrm rot="16200000">
            <a:off x="-210565" y="5320313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E9E1C9A3-232A-4B9E-A06E-D98D09943BF2}"/>
              </a:ext>
            </a:extLst>
          </p:cNvPr>
          <p:cNvSpPr/>
          <p:nvPr/>
        </p:nvSpPr>
        <p:spPr>
          <a:xfrm>
            <a:off x="83109" y="5978106"/>
            <a:ext cx="378982" cy="522706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157E3E6F-8747-4996-9843-C41F9695FD0A}"/>
              </a:ext>
            </a:extLst>
          </p:cNvPr>
          <p:cNvSpPr txBox="1"/>
          <p:nvPr/>
        </p:nvSpPr>
        <p:spPr>
          <a:xfrm rot="16200000">
            <a:off x="16236" y="6116348"/>
            <a:ext cx="522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FFC78D08-B21C-42B2-8839-690A6D7C7C13}"/>
              </a:ext>
            </a:extLst>
          </p:cNvPr>
          <p:cNvSpPr txBox="1"/>
          <p:nvPr/>
        </p:nvSpPr>
        <p:spPr>
          <a:xfrm>
            <a:off x="759999" y="6911150"/>
            <a:ext cx="66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M-12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EAB6BE6B-D060-43B4-A4C2-05EB0A8045F4}"/>
              </a:ext>
            </a:extLst>
          </p:cNvPr>
          <p:cNvSpPr txBox="1"/>
          <p:nvPr/>
        </p:nvSpPr>
        <p:spPr>
          <a:xfrm>
            <a:off x="1516008" y="6911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</a:t>
            </a:r>
          </a:p>
        </p:txBody>
      </p:sp>
      <p:pic>
        <p:nvPicPr>
          <p:cNvPr id="97" name="Gráfico 96" descr="Seta circular">
            <a:extLst>
              <a:ext uri="{FF2B5EF4-FFF2-40B4-BE49-F238E27FC236}">
                <a16:creationId xmlns:a16="http://schemas.microsoft.com/office/drawing/2014/main" id="{05956FD2-9D0B-4F17-B6EE-2CC9094D5E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44830" y="4886829"/>
            <a:ext cx="1401720" cy="1401720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10048EF7-6B25-4FD8-B5A9-FF5BDA7439FA}"/>
              </a:ext>
            </a:extLst>
          </p:cNvPr>
          <p:cNvSpPr txBox="1"/>
          <p:nvPr/>
        </p:nvSpPr>
        <p:spPr>
          <a:xfrm>
            <a:off x="3156438" y="4886828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AFCEE6EF-45EB-44C6-A8AA-49DE182AA3C5}"/>
              </a:ext>
            </a:extLst>
          </p:cNvPr>
          <p:cNvSpPr txBox="1"/>
          <p:nvPr/>
        </p:nvSpPr>
        <p:spPr>
          <a:xfrm>
            <a:off x="2191201" y="6911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</a:t>
            </a:r>
          </a:p>
        </p:txBody>
      </p:sp>
      <p:sp>
        <p:nvSpPr>
          <p:cNvPr id="100" name="Forma Livre: Forma 99">
            <a:extLst>
              <a:ext uri="{FF2B5EF4-FFF2-40B4-BE49-F238E27FC236}">
                <a16:creationId xmlns:a16="http://schemas.microsoft.com/office/drawing/2014/main" id="{4D048BE4-9CDD-43A3-8199-9DEE93588395}"/>
              </a:ext>
            </a:extLst>
          </p:cNvPr>
          <p:cNvSpPr/>
          <p:nvPr/>
        </p:nvSpPr>
        <p:spPr>
          <a:xfrm>
            <a:off x="4111843" y="4529006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EAE7F16D-6E43-4A95-AFA5-8E6485C008F5}"/>
              </a:ext>
            </a:extLst>
          </p:cNvPr>
          <p:cNvSpPr/>
          <p:nvPr/>
        </p:nvSpPr>
        <p:spPr>
          <a:xfrm>
            <a:off x="4111843" y="7346989"/>
            <a:ext cx="3975102" cy="2428126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B357C87D-0FF9-41D6-849D-3A09D6980C84}"/>
              </a:ext>
            </a:extLst>
          </p:cNvPr>
          <p:cNvSpPr/>
          <p:nvPr/>
        </p:nvSpPr>
        <p:spPr>
          <a:xfrm>
            <a:off x="4664744" y="6524199"/>
            <a:ext cx="2222034" cy="683846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F0D23FCD-6CCB-4AB9-8553-1DE6B58A7E71}"/>
              </a:ext>
            </a:extLst>
          </p:cNvPr>
          <p:cNvSpPr/>
          <p:nvPr/>
        </p:nvSpPr>
        <p:spPr>
          <a:xfrm>
            <a:off x="4113775" y="6524199"/>
            <a:ext cx="378982" cy="683845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: Cantos Arredondados 103">
            <a:extLst>
              <a:ext uri="{FF2B5EF4-FFF2-40B4-BE49-F238E27FC236}">
                <a16:creationId xmlns:a16="http://schemas.microsoft.com/office/drawing/2014/main" id="{F8390125-B5A3-4C03-BA11-6C388D11342A}"/>
              </a:ext>
            </a:extLst>
          </p:cNvPr>
          <p:cNvSpPr/>
          <p:nvPr/>
        </p:nvSpPr>
        <p:spPr>
          <a:xfrm>
            <a:off x="4113777" y="4961739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5" name="Gráfico 104" descr="Seta circular">
            <a:extLst>
              <a:ext uri="{FF2B5EF4-FFF2-40B4-BE49-F238E27FC236}">
                <a16:creationId xmlns:a16="http://schemas.microsoft.com/office/drawing/2014/main" id="{A926DEE0-37E5-44B5-86FF-5B1A234235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70948" y="6042952"/>
            <a:ext cx="1401720" cy="1401720"/>
          </a:xfrm>
          <a:prstGeom prst="rect">
            <a:avLst/>
          </a:prstGeom>
        </p:spPr>
      </p:pic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19C7A1F9-3D92-4BFB-B009-0D2DE06AE7E6}"/>
              </a:ext>
            </a:extLst>
          </p:cNvPr>
          <p:cNvSpPr txBox="1"/>
          <p:nvPr/>
        </p:nvSpPr>
        <p:spPr>
          <a:xfrm>
            <a:off x="7182556" y="6082461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0BC802C9-DA3C-415E-A610-E3D75240E866}"/>
              </a:ext>
            </a:extLst>
          </p:cNvPr>
          <p:cNvSpPr txBox="1"/>
          <p:nvPr/>
        </p:nvSpPr>
        <p:spPr>
          <a:xfrm rot="16200000">
            <a:off x="3926689" y="6723330"/>
            <a:ext cx="753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pt-BR" sz="7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/dia</a:t>
            </a:r>
            <a:endParaRPr lang="pt-BR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AB64BE5B-B9BC-41FA-8E4A-76BEAFF749A8}"/>
              </a:ext>
            </a:extLst>
          </p:cNvPr>
          <p:cNvSpPr txBox="1"/>
          <p:nvPr/>
        </p:nvSpPr>
        <p:spPr>
          <a:xfrm rot="16200000">
            <a:off x="3820102" y="5320313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sp>
        <p:nvSpPr>
          <p:cNvPr id="109" name="Retângulo: Cantos Arredondados 108">
            <a:extLst>
              <a:ext uri="{FF2B5EF4-FFF2-40B4-BE49-F238E27FC236}">
                <a16:creationId xmlns:a16="http://schemas.microsoft.com/office/drawing/2014/main" id="{111F86F5-39B0-48F0-AF76-EA58A585158E}"/>
              </a:ext>
            </a:extLst>
          </p:cNvPr>
          <p:cNvSpPr/>
          <p:nvPr/>
        </p:nvSpPr>
        <p:spPr>
          <a:xfrm>
            <a:off x="4113776" y="5978106"/>
            <a:ext cx="378982" cy="522706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FEE2CB3-7996-45BE-8499-57F42DF2E311}"/>
              </a:ext>
            </a:extLst>
          </p:cNvPr>
          <p:cNvSpPr txBox="1"/>
          <p:nvPr/>
        </p:nvSpPr>
        <p:spPr>
          <a:xfrm rot="16200000">
            <a:off x="4046903" y="6116348"/>
            <a:ext cx="522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4DD56084-9FD4-46B2-975F-F2EC25C7941A}"/>
              </a:ext>
            </a:extLst>
          </p:cNvPr>
          <p:cNvSpPr txBox="1"/>
          <p:nvPr/>
        </p:nvSpPr>
        <p:spPr>
          <a:xfrm>
            <a:off x="4786117" y="6911150"/>
            <a:ext cx="66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M-12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6B013859-9807-46CB-9760-CBAE0B7D5D0D}"/>
              </a:ext>
            </a:extLst>
          </p:cNvPr>
          <p:cNvSpPr txBox="1"/>
          <p:nvPr/>
        </p:nvSpPr>
        <p:spPr>
          <a:xfrm>
            <a:off x="5542126" y="6911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</a:t>
            </a:r>
          </a:p>
        </p:txBody>
      </p:sp>
      <p:pic>
        <p:nvPicPr>
          <p:cNvPr id="113" name="Gráfico 112" descr="Seta circular">
            <a:extLst>
              <a:ext uri="{FF2B5EF4-FFF2-40B4-BE49-F238E27FC236}">
                <a16:creationId xmlns:a16="http://schemas.microsoft.com/office/drawing/2014/main" id="{2F93EE24-4BC6-42F7-8DE6-1E5F0069A3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70948" y="4886829"/>
            <a:ext cx="1401720" cy="1401720"/>
          </a:xfrm>
          <a:prstGeom prst="rect">
            <a:avLst/>
          </a:prstGeom>
        </p:spPr>
      </p:pic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1A5F684-5FD7-48A4-B74F-67F18B7967C1}"/>
              </a:ext>
            </a:extLst>
          </p:cNvPr>
          <p:cNvSpPr txBox="1"/>
          <p:nvPr/>
        </p:nvSpPr>
        <p:spPr>
          <a:xfrm>
            <a:off x="7182556" y="4886828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97547756-7DA3-4886-8810-9EB00DC4F20B}"/>
              </a:ext>
            </a:extLst>
          </p:cNvPr>
          <p:cNvSpPr txBox="1"/>
          <p:nvPr/>
        </p:nvSpPr>
        <p:spPr>
          <a:xfrm>
            <a:off x="6217319" y="6911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</a:t>
            </a:r>
          </a:p>
        </p:txBody>
      </p:sp>
      <p:sp>
        <p:nvSpPr>
          <p:cNvPr id="116" name="Forma Livre: Forma 115">
            <a:extLst>
              <a:ext uri="{FF2B5EF4-FFF2-40B4-BE49-F238E27FC236}">
                <a16:creationId xmlns:a16="http://schemas.microsoft.com/office/drawing/2014/main" id="{8AF439DF-1BC4-4835-ABD7-B86BBFD860E0}"/>
              </a:ext>
            </a:extLst>
          </p:cNvPr>
          <p:cNvSpPr/>
          <p:nvPr/>
        </p:nvSpPr>
        <p:spPr>
          <a:xfrm>
            <a:off x="8150773" y="4524555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17" name="Forma Livre: Forma 116">
            <a:extLst>
              <a:ext uri="{FF2B5EF4-FFF2-40B4-BE49-F238E27FC236}">
                <a16:creationId xmlns:a16="http://schemas.microsoft.com/office/drawing/2014/main" id="{2F0E13D7-CF4D-4072-AF68-FB77AAE62C49}"/>
              </a:ext>
            </a:extLst>
          </p:cNvPr>
          <p:cNvSpPr/>
          <p:nvPr/>
        </p:nvSpPr>
        <p:spPr>
          <a:xfrm>
            <a:off x="8150773" y="7346989"/>
            <a:ext cx="3975102" cy="2428126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95331C35-E1FE-4AC5-9554-8DEB992B0F19}"/>
              </a:ext>
            </a:extLst>
          </p:cNvPr>
          <p:cNvSpPr/>
          <p:nvPr/>
        </p:nvSpPr>
        <p:spPr>
          <a:xfrm>
            <a:off x="8703674" y="6519748"/>
            <a:ext cx="2222034" cy="683846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: Cantos Arredondados 118">
            <a:extLst>
              <a:ext uri="{FF2B5EF4-FFF2-40B4-BE49-F238E27FC236}">
                <a16:creationId xmlns:a16="http://schemas.microsoft.com/office/drawing/2014/main" id="{2B4AADB8-9CB2-4419-A7ED-EED59F757527}"/>
              </a:ext>
            </a:extLst>
          </p:cNvPr>
          <p:cNvSpPr/>
          <p:nvPr/>
        </p:nvSpPr>
        <p:spPr>
          <a:xfrm>
            <a:off x="8149605" y="6518663"/>
            <a:ext cx="378982" cy="683845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: Cantos Arredondados 119">
            <a:extLst>
              <a:ext uri="{FF2B5EF4-FFF2-40B4-BE49-F238E27FC236}">
                <a16:creationId xmlns:a16="http://schemas.microsoft.com/office/drawing/2014/main" id="{992CCA09-14DC-42B1-AD17-4F6918F0E4BB}"/>
              </a:ext>
            </a:extLst>
          </p:cNvPr>
          <p:cNvSpPr/>
          <p:nvPr/>
        </p:nvSpPr>
        <p:spPr>
          <a:xfrm>
            <a:off x="8149607" y="4956203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Gráfico 120" descr="Seta circular">
            <a:extLst>
              <a:ext uri="{FF2B5EF4-FFF2-40B4-BE49-F238E27FC236}">
                <a16:creationId xmlns:a16="http://schemas.microsoft.com/office/drawing/2014/main" id="{C50FA3AA-CEE6-4052-9382-BBB073DE8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09878" y="6038501"/>
            <a:ext cx="1401720" cy="1401720"/>
          </a:xfrm>
          <a:prstGeom prst="rect">
            <a:avLst/>
          </a:prstGeom>
        </p:spPr>
      </p:pic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0CE5EE28-C217-4BA8-B33E-66EEC0AF3D7B}"/>
              </a:ext>
            </a:extLst>
          </p:cNvPr>
          <p:cNvSpPr txBox="1"/>
          <p:nvPr/>
        </p:nvSpPr>
        <p:spPr>
          <a:xfrm>
            <a:off x="11221486" y="6078010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ECF2704F-5A61-4388-BCD0-8876B99EC375}"/>
              </a:ext>
            </a:extLst>
          </p:cNvPr>
          <p:cNvSpPr txBox="1"/>
          <p:nvPr/>
        </p:nvSpPr>
        <p:spPr>
          <a:xfrm rot="16200000">
            <a:off x="7962519" y="6717794"/>
            <a:ext cx="753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pt-BR" sz="7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/dia</a:t>
            </a:r>
            <a:endParaRPr lang="pt-BR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C5D15A93-1A1C-467F-BC3E-401A947BB09E}"/>
              </a:ext>
            </a:extLst>
          </p:cNvPr>
          <p:cNvSpPr txBox="1"/>
          <p:nvPr/>
        </p:nvSpPr>
        <p:spPr>
          <a:xfrm rot="16200000">
            <a:off x="7855932" y="5314777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D8C172AC-570F-4033-AF9B-9E123C8127FE}"/>
              </a:ext>
            </a:extLst>
          </p:cNvPr>
          <p:cNvSpPr/>
          <p:nvPr/>
        </p:nvSpPr>
        <p:spPr>
          <a:xfrm>
            <a:off x="8149606" y="5972570"/>
            <a:ext cx="378982" cy="522706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3F07F949-8A50-4CB0-B2CF-4A4EF56C33A6}"/>
              </a:ext>
            </a:extLst>
          </p:cNvPr>
          <p:cNvSpPr txBox="1"/>
          <p:nvPr/>
        </p:nvSpPr>
        <p:spPr>
          <a:xfrm rot="16200000">
            <a:off x="8082733" y="6110812"/>
            <a:ext cx="522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BE177A1D-52E4-4912-ACF6-2C9FB74BEEB7}"/>
              </a:ext>
            </a:extLst>
          </p:cNvPr>
          <p:cNvSpPr txBox="1"/>
          <p:nvPr/>
        </p:nvSpPr>
        <p:spPr>
          <a:xfrm>
            <a:off x="8825047" y="6906699"/>
            <a:ext cx="66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M-12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55CF9F8C-78F9-4868-8D97-C07F194B5D1B}"/>
              </a:ext>
            </a:extLst>
          </p:cNvPr>
          <p:cNvSpPr txBox="1"/>
          <p:nvPr/>
        </p:nvSpPr>
        <p:spPr>
          <a:xfrm>
            <a:off x="9581056" y="6906699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</a:t>
            </a:r>
          </a:p>
        </p:txBody>
      </p:sp>
      <p:pic>
        <p:nvPicPr>
          <p:cNvPr id="134" name="Gráfico 133" descr="Seta circular">
            <a:extLst>
              <a:ext uri="{FF2B5EF4-FFF2-40B4-BE49-F238E27FC236}">
                <a16:creationId xmlns:a16="http://schemas.microsoft.com/office/drawing/2014/main" id="{C7000E78-5635-4779-9B9C-7123D48C64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09878" y="4882378"/>
            <a:ext cx="1401720" cy="1401720"/>
          </a:xfrm>
          <a:prstGeom prst="rect">
            <a:avLst/>
          </a:prstGeom>
        </p:spPr>
      </p:pic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3917896E-1424-48AD-AD66-A683FFBB5C8E}"/>
              </a:ext>
            </a:extLst>
          </p:cNvPr>
          <p:cNvSpPr txBox="1"/>
          <p:nvPr/>
        </p:nvSpPr>
        <p:spPr>
          <a:xfrm>
            <a:off x="11221486" y="4882377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7B1E6963-121F-4182-BEEB-B242D6A13E79}"/>
              </a:ext>
            </a:extLst>
          </p:cNvPr>
          <p:cNvSpPr txBox="1"/>
          <p:nvPr/>
        </p:nvSpPr>
        <p:spPr>
          <a:xfrm>
            <a:off x="10256249" y="6906699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9431DA06-8A57-4DD3-9EE3-7072A14A3465}"/>
              </a:ext>
            </a:extLst>
          </p:cNvPr>
          <p:cNvSpPr txBox="1"/>
          <p:nvPr/>
        </p:nvSpPr>
        <p:spPr>
          <a:xfrm>
            <a:off x="575801" y="4582038"/>
            <a:ext cx="348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Canal 01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B56486-C922-4F63-9A24-71E84EB358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7" y="4572665"/>
            <a:ext cx="264294" cy="264294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D80326AD-DCEC-47B1-89F7-BFF90A73D496}"/>
              </a:ext>
            </a:extLst>
          </p:cNvPr>
          <p:cNvSpPr txBox="1"/>
          <p:nvPr/>
        </p:nvSpPr>
        <p:spPr>
          <a:xfrm>
            <a:off x="4592087" y="4577352"/>
            <a:ext cx="3492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Canal 02</a:t>
            </a:r>
          </a:p>
        </p:txBody>
      </p:sp>
      <p:pic>
        <p:nvPicPr>
          <p:cNvPr id="174" name="Imagem 173">
            <a:extLst>
              <a:ext uri="{FF2B5EF4-FFF2-40B4-BE49-F238E27FC236}">
                <a16:creationId xmlns:a16="http://schemas.microsoft.com/office/drawing/2014/main" id="{327033A4-2AFB-4EDE-B36E-D91D517750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23" y="4567979"/>
            <a:ext cx="264294" cy="264294"/>
          </a:xfrm>
          <a:prstGeom prst="rect">
            <a:avLst/>
          </a:prstGeom>
        </p:spPr>
      </p:pic>
      <p:sp>
        <p:nvSpPr>
          <p:cNvPr id="175" name="CaixaDeTexto 174">
            <a:extLst>
              <a:ext uri="{FF2B5EF4-FFF2-40B4-BE49-F238E27FC236}">
                <a16:creationId xmlns:a16="http://schemas.microsoft.com/office/drawing/2014/main" id="{869304C9-BBE1-4A17-B562-8B5277569446}"/>
              </a:ext>
            </a:extLst>
          </p:cNvPr>
          <p:cNvSpPr txBox="1"/>
          <p:nvPr/>
        </p:nvSpPr>
        <p:spPr>
          <a:xfrm>
            <a:off x="8645953" y="4577352"/>
            <a:ext cx="346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Canal 03</a:t>
            </a:r>
          </a:p>
        </p:txBody>
      </p:sp>
      <p:pic>
        <p:nvPicPr>
          <p:cNvPr id="176" name="Imagem 175">
            <a:extLst>
              <a:ext uri="{FF2B5EF4-FFF2-40B4-BE49-F238E27FC236}">
                <a16:creationId xmlns:a16="http://schemas.microsoft.com/office/drawing/2014/main" id="{FED871C4-B479-4A7B-972E-146F1F4B8C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89" y="4567979"/>
            <a:ext cx="264294" cy="264294"/>
          </a:xfrm>
          <a:prstGeom prst="rect">
            <a:avLst/>
          </a:prstGeom>
        </p:spPr>
      </p:pic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id="{DC6D6B1A-0B1D-4E96-9330-1C22FEAB72B2}"/>
              </a:ext>
            </a:extLst>
          </p:cNvPr>
          <p:cNvCxnSpPr>
            <a:cxnSpLocks/>
          </p:cNvCxnSpPr>
          <p:nvPr/>
        </p:nvCxnSpPr>
        <p:spPr>
          <a:xfrm>
            <a:off x="201861" y="9920034"/>
            <a:ext cx="11707908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2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2BBCD3-28BB-4159-B7AB-2AE3B9AD0839}"/>
              </a:ext>
            </a:extLst>
          </p:cNvPr>
          <p:cNvSpPr/>
          <p:nvPr/>
        </p:nvSpPr>
        <p:spPr>
          <a:xfrm>
            <a:off x="0" y="-1"/>
            <a:ext cx="12192000" cy="21599525"/>
          </a:xfrm>
          <a:prstGeom prst="rect">
            <a:avLst/>
          </a:prstGeom>
          <a:solidFill>
            <a:srgbClr val="0D12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2CCC4B-8E46-4C53-9C8C-F539E9F25510}"/>
              </a:ext>
            </a:extLst>
          </p:cNvPr>
          <p:cNvSpPr txBox="1"/>
          <p:nvPr/>
        </p:nvSpPr>
        <p:spPr>
          <a:xfrm>
            <a:off x="858832" y="56220"/>
            <a:ext cx="745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Painel de Transações – Macro Assunto 01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BE1310-5803-4773-BDD2-03D78D89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7" y="134581"/>
            <a:ext cx="552145" cy="5521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008F0F8-5CB2-41BD-BE82-1560D97C040D}"/>
              </a:ext>
            </a:extLst>
          </p:cNvPr>
          <p:cNvSpPr txBox="1"/>
          <p:nvPr/>
        </p:nvSpPr>
        <p:spPr>
          <a:xfrm>
            <a:off x="868357" y="469516"/>
            <a:ext cx="6847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analítica sobre transações Itaú</a:t>
            </a:r>
          </a:p>
        </p:txBody>
      </p:sp>
      <p:pic>
        <p:nvPicPr>
          <p:cNvPr id="1026" name="Picture 2" descr="Logo Banco Itaú – Logos PNG">
            <a:extLst>
              <a:ext uri="{FF2B5EF4-FFF2-40B4-BE49-F238E27FC236}">
                <a16:creationId xmlns:a16="http://schemas.microsoft.com/office/drawing/2014/main" id="{5AD73AA6-6157-4F26-BA1E-0904327A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757" y="88239"/>
            <a:ext cx="608012" cy="6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29E05F2-7F0D-4A6F-A7AA-C19ACF0DB976}"/>
              </a:ext>
            </a:extLst>
          </p:cNvPr>
          <p:cNvCxnSpPr>
            <a:cxnSpLocks/>
          </p:cNvCxnSpPr>
          <p:nvPr/>
        </p:nvCxnSpPr>
        <p:spPr>
          <a:xfrm>
            <a:off x="0" y="813190"/>
            <a:ext cx="121920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5C0A600-E8E7-4801-A1C9-B9D4FCDC6A58}"/>
              </a:ext>
            </a:extLst>
          </p:cNvPr>
          <p:cNvSpPr/>
          <p:nvPr/>
        </p:nvSpPr>
        <p:spPr>
          <a:xfrm>
            <a:off x="85724" y="943882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644BD20-84C5-4A52-BE16-4212C5761C1C}"/>
              </a:ext>
            </a:extLst>
          </p:cNvPr>
          <p:cNvSpPr txBox="1"/>
          <p:nvPr/>
        </p:nvSpPr>
        <p:spPr>
          <a:xfrm>
            <a:off x="518160" y="1507061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01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29826AD-C164-4626-BC6D-DFD444425401}"/>
              </a:ext>
            </a:extLst>
          </p:cNvPr>
          <p:cNvCxnSpPr>
            <a:cxnSpLocks/>
          </p:cNvCxnSpPr>
          <p:nvPr/>
        </p:nvCxnSpPr>
        <p:spPr>
          <a:xfrm>
            <a:off x="2327910" y="1006891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4703743-72AD-4C61-8E0A-DF8AD3A4554A}"/>
              </a:ext>
            </a:extLst>
          </p:cNvPr>
          <p:cNvSpPr/>
          <p:nvPr/>
        </p:nvSpPr>
        <p:spPr>
          <a:xfrm>
            <a:off x="10483764" y="958189"/>
            <a:ext cx="1586257" cy="415498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7A0C44F-F172-41F5-BD3A-DE00EC82E1E8}"/>
              </a:ext>
            </a:extLst>
          </p:cNvPr>
          <p:cNvSpPr txBox="1"/>
          <p:nvPr/>
        </p:nvSpPr>
        <p:spPr>
          <a:xfrm>
            <a:off x="10438692" y="1460623"/>
            <a:ext cx="1676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Selecione um indicador ao lado para filtrar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5B0AA31-BD72-4451-8A65-FD2E171304A9}"/>
              </a:ext>
            </a:extLst>
          </p:cNvPr>
          <p:cNvSpPr txBox="1"/>
          <p:nvPr/>
        </p:nvSpPr>
        <p:spPr>
          <a:xfrm>
            <a:off x="2373630" y="918491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FF06F69-7C6A-4653-8F10-E8AE29D581AD}"/>
              </a:ext>
            </a:extLst>
          </p:cNvPr>
          <p:cNvSpPr txBox="1"/>
          <p:nvPr/>
        </p:nvSpPr>
        <p:spPr>
          <a:xfrm>
            <a:off x="2860660" y="913026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1B580845-0D95-467D-B5C9-5B1412AEE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3" y="1074236"/>
            <a:ext cx="528526" cy="528526"/>
          </a:xfrm>
          <a:prstGeom prst="rect">
            <a:avLst/>
          </a:prstGeom>
        </p:spPr>
      </p:pic>
      <p:pic>
        <p:nvPicPr>
          <p:cNvPr id="35" name="Gráfico 34" descr="Reproduzir">
            <a:extLst>
              <a:ext uri="{FF2B5EF4-FFF2-40B4-BE49-F238E27FC236}">
                <a16:creationId xmlns:a16="http://schemas.microsoft.com/office/drawing/2014/main" id="{C5E1D9E2-37AF-459A-9874-35A39469A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02624" y="1123842"/>
            <a:ext cx="247545" cy="24754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8E159D1-EA12-427F-8281-7E164A1EE9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2360" y="15075649"/>
            <a:ext cx="3276600" cy="2200275"/>
          </a:xfrm>
          <a:prstGeom prst="rect">
            <a:avLst/>
          </a:prstGeom>
        </p:spPr>
      </p:pic>
      <p:pic>
        <p:nvPicPr>
          <p:cNvPr id="39" name="Gráfico 38" descr="Reproduzir">
            <a:extLst>
              <a:ext uri="{FF2B5EF4-FFF2-40B4-BE49-F238E27FC236}">
                <a16:creationId xmlns:a16="http://schemas.microsoft.com/office/drawing/2014/main" id="{CC98CC96-69B2-49E9-8BD2-971EACC720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032666" y="1118396"/>
            <a:ext cx="247545" cy="247545"/>
          </a:xfrm>
          <a:prstGeom prst="rect">
            <a:avLst/>
          </a:prstGeom>
        </p:spPr>
      </p:pic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FF90B76D-4CDB-4F96-8BAE-31F39322452B}"/>
              </a:ext>
            </a:extLst>
          </p:cNvPr>
          <p:cNvSpPr/>
          <p:nvPr/>
        </p:nvSpPr>
        <p:spPr>
          <a:xfrm>
            <a:off x="3558537" y="943882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429BD78-A02A-439B-B2F7-E1249F0EB646}"/>
              </a:ext>
            </a:extLst>
          </p:cNvPr>
          <p:cNvSpPr txBox="1"/>
          <p:nvPr/>
        </p:nvSpPr>
        <p:spPr>
          <a:xfrm>
            <a:off x="3990973" y="1507061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02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0C5F60CA-5315-44FE-AC24-846785FE8D2D}"/>
              </a:ext>
            </a:extLst>
          </p:cNvPr>
          <p:cNvCxnSpPr>
            <a:cxnSpLocks/>
          </p:cNvCxnSpPr>
          <p:nvPr/>
        </p:nvCxnSpPr>
        <p:spPr>
          <a:xfrm>
            <a:off x="5800723" y="1006891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4023A40-1534-4F30-A719-74512ACFEDC0}"/>
              </a:ext>
            </a:extLst>
          </p:cNvPr>
          <p:cNvSpPr txBox="1"/>
          <p:nvPr/>
        </p:nvSpPr>
        <p:spPr>
          <a:xfrm>
            <a:off x="5846443" y="918491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F797499-6268-437A-BB39-71A3D08C73D6}"/>
              </a:ext>
            </a:extLst>
          </p:cNvPr>
          <p:cNvSpPr txBox="1"/>
          <p:nvPr/>
        </p:nvSpPr>
        <p:spPr>
          <a:xfrm>
            <a:off x="6333473" y="913026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33CBAF2E-FEBB-4BBE-B97C-3066EAE69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86" y="1074236"/>
            <a:ext cx="528526" cy="528526"/>
          </a:xfrm>
          <a:prstGeom prst="rect">
            <a:avLst/>
          </a:prstGeom>
        </p:spPr>
      </p:pic>
      <p:pic>
        <p:nvPicPr>
          <p:cNvPr id="54" name="Gráfico 53" descr="Reproduzir">
            <a:extLst>
              <a:ext uri="{FF2B5EF4-FFF2-40B4-BE49-F238E27FC236}">
                <a16:creationId xmlns:a16="http://schemas.microsoft.com/office/drawing/2014/main" id="{8E7789AA-EC72-4BFB-A1C9-A6300F762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975437" y="1123842"/>
            <a:ext cx="247545" cy="247545"/>
          </a:xfrm>
          <a:prstGeom prst="rect">
            <a:avLst/>
          </a:prstGeom>
        </p:spPr>
      </p:pic>
      <p:pic>
        <p:nvPicPr>
          <p:cNvPr id="55" name="Gráfico 54" descr="Reproduzir">
            <a:extLst>
              <a:ext uri="{FF2B5EF4-FFF2-40B4-BE49-F238E27FC236}">
                <a16:creationId xmlns:a16="http://schemas.microsoft.com/office/drawing/2014/main" id="{0F9E87E2-7BE7-44B4-9F96-5E25552194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6505479" y="1118396"/>
            <a:ext cx="247545" cy="247545"/>
          </a:xfrm>
          <a:prstGeom prst="rect">
            <a:avLst/>
          </a:prstGeom>
        </p:spPr>
      </p:pic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77C88CDF-4CD1-4F39-A9C5-B7293488561A}"/>
              </a:ext>
            </a:extLst>
          </p:cNvPr>
          <p:cNvSpPr/>
          <p:nvPr/>
        </p:nvSpPr>
        <p:spPr>
          <a:xfrm>
            <a:off x="7026171" y="943882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B964A1D-DB42-40D3-9688-6D165CC057E1}"/>
              </a:ext>
            </a:extLst>
          </p:cNvPr>
          <p:cNvSpPr txBox="1"/>
          <p:nvPr/>
        </p:nvSpPr>
        <p:spPr>
          <a:xfrm>
            <a:off x="7458607" y="1507061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03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226892E5-17B7-44B4-9701-6714ECED76C4}"/>
              </a:ext>
            </a:extLst>
          </p:cNvPr>
          <p:cNvCxnSpPr>
            <a:cxnSpLocks/>
          </p:cNvCxnSpPr>
          <p:nvPr/>
        </p:nvCxnSpPr>
        <p:spPr>
          <a:xfrm>
            <a:off x="9268357" y="1006891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3260C95-C06F-4374-B8D5-DB6F17410085}"/>
              </a:ext>
            </a:extLst>
          </p:cNvPr>
          <p:cNvSpPr txBox="1"/>
          <p:nvPr/>
        </p:nvSpPr>
        <p:spPr>
          <a:xfrm>
            <a:off x="9314077" y="918491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B5A842D-350A-436F-A79C-E6996257801B}"/>
              </a:ext>
            </a:extLst>
          </p:cNvPr>
          <p:cNvSpPr txBox="1"/>
          <p:nvPr/>
        </p:nvSpPr>
        <p:spPr>
          <a:xfrm>
            <a:off x="9801107" y="913026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BE309F-15D5-451D-B043-EB0F7891F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920" y="1074236"/>
            <a:ext cx="528526" cy="528526"/>
          </a:xfrm>
          <a:prstGeom prst="rect">
            <a:avLst/>
          </a:prstGeom>
        </p:spPr>
      </p:pic>
      <p:pic>
        <p:nvPicPr>
          <p:cNvPr id="62" name="Gráfico 61" descr="Reproduzir">
            <a:extLst>
              <a:ext uri="{FF2B5EF4-FFF2-40B4-BE49-F238E27FC236}">
                <a16:creationId xmlns:a16="http://schemas.microsoft.com/office/drawing/2014/main" id="{BC3963A2-D024-4B82-8B7F-F426F08B5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9443071" y="1123842"/>
            <a:ext cx="247545" cy="247545"/>
          </a:xfrm>
          <a:prstGeom prst="rect">
            <a:avLst/>
          </a:prstGeom>
        </p:spPr>
      </p:pic>
      <p:pic>
        <p:nvPicPr>
          <p:cNvPr id="63" name="Gráfico 62" descr="Reproduzir">
            <a:extLst>
              <a:ext uri="{FF2B5EF4-FFF2-40B4-BE49-F238E27FC236}">
                <a16:creationId xmlns:a16="http://schemas.microsoft.com/office/drawing/2014/main" id="{B23E291B-01B9-472E-BF8A-FE4F403D11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9973113" y="1118396"/>
            <a:ext cx="247545" cy="247545"/>
          </a:xfrm>
          <a:prstGeom prst="rect">
            <a:avLst/>
          </a:prstGeom>
        </p:spPr>
      </p:pic>
      <p:pic>
        <p:nvPicPr>
          <p:cNvPr id="1024" name="Imagem 1023">
            <a:extLst>
              <a:ext uri="{FF2B5EF4-FFF2-40B4-BE49-F238E27FC236}">
                <a16:creationId xmlns:a16="http://schemas.microsoft.com/office/drawing/2014/main" id="{455018A8-AEC6-4F5C-A2D6-6DA7087E58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215" y="1006891"/>
            <a:ext cx="127426" cy="127426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E4749924-F9E0-4854-9B4E-0997E67BD6D5}"/>
              </a:ext>
            </a:extLst>
          </p:cNvPr>
          <p:cNvSpPr txBox="1"/>
          <p:nvPr/>
        </p:nvSpPr>
        <p:spPr>
          <a:xfrm>
            <a:off x="5060082" y="15263060"/>
            <a:ext cx="3629884" cy="3363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4988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Canais Físicos</a:t>
            </a:r>
          </a:p>
          <a:p>
            <a:pPr marL="862188" lvl="1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TCX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Transações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</a:t>
            </a:r>
          </a:p>
          <a:p>
            <a:pPr marL="862188" lvl="1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ATM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Transações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</a:t>
            </a:r>
          </a:p>
          <a:p>
            <a:pPr marL="862188" lvl="1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Transações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</a:t>
            </a:r>
          </a:p>
          <a:p>
            <a:pPr marL="404988" indent="-404988">
              <a:buAutoNum type="arabicPeriod"/>
            </a:pPr>
            <a:endParaRPr lang="pt-BR" sz="1417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417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Forma Livre: Forma 69">
            <a:extLst>
              <a:ext uri="{FF2B5EF4-FFF2-40B4-BE49-F238E27FC236}">
                <a16:creationId xmlns:a16="http://schemas.microsoft.com/office/drawing/2014/main" id="{01F0ECEA-62E9-47CB-9E93-83A7CB02EA66}"/>
              </a:ext>
            </a:extLst>
          </p:cNvPr>
          <p:cNvSpPr/>
          <p:nvPr/>
        </p:nvSpPr>
        <p:spPr>
          <a:xfrm>
            <a:off x="8151495" y="1926878"/>
            <a:ext cx="3977557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DF7B8753-7D10-424A-87ED-44E96EC45762}"/>
              </a:ext>
            </a:extLst>
          </p:cNvPr>
          <p:cNvSpPr/>
          <p:nvPr/>
        </p:nvSpPr>
        <p:spPr>
          <a:xfrm>
            <a:off x="85723" y="1925506"/>
            <a:ext cx="8007989" cy="370536"/>
          </a:xfrm>
          <a:custGeom>
            <a:avLst/>
            <a:gdLst>
              <a:gd name="connsiteX0" fmla="*/ 69850 w 8514022"/>
              <a:gd name="connsiteY0" fmla="*/ 0 h 370536"/>
              <a:gd name="connsiteX1" fmla="*/ 8444172 w 8514022"/>
              <a:gd name="connsiteY1" fmla="*/ 0 h 370536"/>
              <a:gd name="connsiteX2" fmla="*/ 8514022 w 8514022"/>
              <a:gd name="connsiteY2" fmla="*/ 69850 h 370536"/>
              <a:gd name="connsiteX3" fmla="*/ 8514022 w 8514022"/>
              <a:gd name="connsiteY3" fmla="*/ 370536 h 370536"/>
              <a:gd name="connsiteX4" fmla="*/ 0 w 8514022"/>
              <a:gd name="connsiteY4" fmla="*/ 370536 h 370536"/>
              <a:gd name="connsiteX5" fmla="*/ 0 w 8514022"/>
              <a:gd name="connsiteY5" fmla="*/ 69850 h 370536"/>
              <a:gd name="connsiteX6" fmla="*/ 69850 w 8514022"/>
              <a:gd name="connsiteY6" fmla="*/ 0 h 37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4022" h="370536">
                <a:moveTo>
                  <a:pt x="69850" y="0"/>
                </a:moveTo>
                <a:lnTo>
                  <a:pt x="8444172" y="0"/>
                </a:lnTo>
                <a:cubicBezTo>
                  <a:pt x="8482749" y="0"/>
                  <a:pt x="8514022" y="31273"/>
                  <a:pt x="8514022" y="69850"/>
                </a:cubicBezTo>
                <a:lnTo>
                  <a:pt x="8514022" y="370536"/>
                </a:lnTo>
                <a:lnTo>
                  <a:pt x="0" y="370536"/>
                </a:lnTo>
                <a:lnTo>
                  <a:pt x="0" y="69850"/>
                </a:lnTo>
                <a:cubicBezTo>
                  <a:pt x="0" y="31273"/>
                  <a:pt x="31273" y="0"/>
                  <a:pt x="69850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7E0B9A4-07B6-4572-AAF8-5D125BFE0296}"/>
              </a:ext>
            </a:extLst>
          </p:cNvPr>
          <p:cNvSpPr txBox="1"/>
          <p:nvPr/>
        </p:nvSpPr>
        <p:spPr>
          <a:xfrm>
            <a:off x="121980" y="1961086"/>
            <a:ext cx="3996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Evolução Histórica dos Indicadores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3957CEF-F689-4A11-B6F5-62415AB9EEE3}"/>
              </a:ext>
            </a:extLst>
          </p:cNvPr>
          <p:cNvSpPr txBox="1"/>
          <p:nvPr/>
        </p:nvSpPr>
        <p:spPr>
          <a:xfrm>
            <a:off x="8179435" y="1961086"/>
            <a:ext cx="394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dos Canais</a:t>
            </a:r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1D376816-2C23-42AF-8211-4217935C73BD}"/>
              </a:ext>
            </a:extLst>
          </p:cNvPr>
          <p:cNvSpPr/>
          <p:nvPr/>
        </p:nvSpPr>
        <p:spPr>
          <a:xfrm>
            <a:off x="85723" y="2292815"/>
            <a:ext cx="8007989" cy="2155490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B860C0E8-8258-49EF-8319-EA14F733EC6C}"/>
              </a:ext>
            </a:extLst>
          </p:cNvPr>
          <p:cNvSpPr/>
          <p:nvPr/>
        </p:nvSpPr>
        <p:spPr>
          <a:xfrm>
            <a:off x="8151495" y="2294187"/>
            <a:ext cx="3974380" cy="2155490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1105597F-498A-45AD-A0A7-A50FAEC03C77}"/>
              </a:ext>
            </a:extLst>
          </p:cNvPr>
          <p:cNvCxnSpPr>
            <a:cxnSpLocks/>
          </p:cNvCxnSpPr>
          <p:nvPr/>
        </p:nvCxnSpPr>
        <p:spPr>
          <a:xfrm>
            <a:off x="10153822" y="2834506"/>
            <a:ext cx="0" cy="1459428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9E73A22F-B7F0-41F2-91F5-F563F3B514EC}"/>
              </a:ext>
            </a:extLst>
          </p:cNvPr>
          <p:cNvSpPr/>
          <p:nvPr/>
        </p:nvSpPr>
        <p:spPr>
          <a:xfrm>
            <a:off x="8209430" y="2349797"/>
            <a:ext cx="1909930" cy="370769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91F89EAA-9A5E-4EF1-8306-A75280B919DD}"/>
              </a:ext>
            </a:extLst>
          </p:cNvPr>
          <p:cNvSpPr txBox="1"/>
          <p:nvPr/>
        </p:nvSpPr>
        <p:spPr>
          <a:xfrm>
            <a:off x="8368230" y="2387957"/>
            <a:ext cx="1550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Janela de Análise</a:t>
            </a:r>
          </a:p>
        </p:txBody>
      </p:sp>
      <p:sp>
        <p:nvSpPr>
          <p:cNvPr id="90" name="Forma Livre: Forma 89">
            <a:extLst>
              <a:ext uri="{FF2B5EF4-FFF2-40B4-BE49-F238E27FC236}">
                <a16:creationId xmlns:a16="http://schemas.microsoft.com/office/drawing/2014/main" id="{D5CD8986-E516-42D2-B085-C34CD599EEAC}"/>
              </a:ext>
            </a:extLst>
          </p:cNvPr>
          <p:cNvSpPr/>
          <p:nvPr/>
        </p:nvSpPr>
        <p:spPr>
          <a:xfrm>
            <a:off x="85725" y="4529006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9072571C-EAE0-439D-9DE0-E3CAF19AF1D1}"/>
              </a:ext>
            </a:extLst>
          </p:cNvPr>
          <p:cNvSpPr/>
          <p:nvPr/>
        </p:nvSpPr>
        <p:spPr>
          <a:xfrm>
            <a:off x="85724" y="7346989"/>
            <a:ext cx="3975102" cy="2428126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1C3610F5-D14D-4B2E-B868-6B21D58578AE}"/>
              </a:ext>
            </a:extLst>
          </p:cNvPr>
          <p:cNvSpPr/>
          <p:nvPr/>
        </p:nvSpPr>
        <p:spPr>
          <a:xfrm>
            <a:off x="10167652" y="2349797"/>
            <a:ext cx="1909930" cy="370769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EB1BE637-7587-405C-B208-25C772EFB0B5}"/>
              </a:ext>
            </a:extLst>
          </p:cNvPr>
          <p:cNvSpPr txBox="1"/>
          <p:nvPr/>
        </p:nvSpPr>
        <p:spPr>
          <a:xfrm>
            <a:off x="10278160" y="2394099"/>
            <a:ext cx="1696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de Atualização</a:t>
            </a: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0F739C90-67F2-409B-8F70-8C10944B2140}"/>
              </a:ext>
            </a:extLst>
          </p:cNvPr>
          <p:cNvSpPr/>
          <p:nvPr/>
        </p:nvSpPr>
        <p:spPr>
          <a:xfrm>
            <a:off x="638626" y="6524199"/>
            <a:ext cx="2222034" cy="683846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: Cantos Arredondados 131">
            <a:extLst>
              <a:ext uri="{FF2B5EF4-FFF2-40B4-BE49-F238E27FC236}">
                <a16:creationId xmlns:a16="http://schemas.microsoft.com/office/drawing/2014/main" id="{15BA7748-E9DF-4F95-8DCA-0F95592E0221}"/>
              </a:ext>
            </a:extLst>
          </p:cNvPr>
          <p:cNvSpPr/>
          <p:nvPr/>
        </p:nvSpPr>
        <p:spPr>
          <a:xfrm>
            <a:off x="83108" y="6524199"/>
            <a:ext cx="378982" cy="683845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261EE39D-ABB1-4BF6-816F-A9A3CAD6EC93}"/>
              </a:ext>
            </a:extLst>
          </p:cNvPr>
          <p:cNvSpPr/>
          <p:nvPr/>
        </p:nvSpPr>
        <p:spPr>
          <a:xfrm>
            <a:off x="83110" y="4961739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6" name="Gráfico 135" descr="Seta circular">
            <a:extLst>
              <a:ext uri="{FF2B5EF4-FFF2-40B4-BE49-F238E27FC236}">
                <a16:creationId xmlns:a16="http://schemas.microsoft.com/office/drawing/2014/main" id="{E15BF13E-C7A2-4B93-97B2-CBE798A87A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44830" y="6042952"/>
            <a:ext cx="1401720" cy="1401720"/>
          </a:xfrm>
          <a:prstGeom prst="rect">
            <a:avLst/>
          </a:prstGeom>
        </p:spPr>
      </p:pic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A903EAEC-E849-4A36-AACA-071A62580EFF}"/>
              </a:ext>
            </a:extLst>
          </p:cNvPr>
          <p:cNvSpPr txBox="1"/>
          <p:nvPr/>
        </p:nvSpPr>
        <p:spPr>
          <a:xfrm>
            <a:off x="3156438" y="6067221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055BEF02-B316-4093-9031-BDFE7A3EF761}"/>
              </a:ext>
            </a:extLst>
          </p:cNvPr>
          <p:cNvSpPr txBox="1"/>
          <p:nvPr/>
        </p:nvSpPr>
        <p:spPr>
          <a:xfrm rot="16200000">
            <a:off x="-103978" y="6723330"/>
            <a:ext cx="753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pt-BR" sz="7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/dia</a:t>
            </a:r>
            <a:endParaRPr lang="pt-BR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EB64AE3-35D9-4EFC-9D61-B4D7040CD96E}"/>
              </a:ext>
            </a:extLst>
          </p:cNvPr>
          <p:cNvSpPr txBox="1"/>
          <p:nvPr/>
        </p:nvSpPr>
        <p:spPr>
          <a:xfrm rot="16200000">
            <a:off x="-210565" y="5320313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E9E1C9A3-232A-4B9E-A06E-D98D09943BF2}"/>
              </a:ext>
            </a:extLst>
          </p:cNvPr>
          <p:cNvSpPr/>
          <p:nvPr/>
        </p:nvSpPr>
        <p:spPr>
          <a:xfrm>
            <a:off x="83109" y="5978106"/>
            <a:ext cx="378982" cy="522706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157E3E6F-8747-4996-9843-C41F9695FD0A}"/>
              </a:ext>
            </a:extLst>
          </p:cNvPr>
          <p:cNvSpPr txBox="1"/>
          <p:nvPr/>
        </p:nvSpPr>
        <p:spPr>
          <a:xfrm rot="16200000">
            <a:off x="16236" y="6116348"/>
            <a:ext cx="522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FFC78D08-B21C-42B2-8839-690A6D7C7C13}"/>
              </a:ext>
            </a:extLst>
          </p:cNvPr>
          <p:cNvSpPr txBox="1"/>
          <p:nvPr/>
        </p:nvSpPr>
        <p:spPr>
          <a:xfrm>
            <a:off x="759999" y="6911150"/>
            <a:ext cx="66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M-12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EAB6BE6B-D060-43B4-A4C2-05EB0A8045F4}"/>
              </a:ext>
            </a:extLst>
          </p:cNvPr>
          <p:cNvSpPr txBox="1"/>
          <p:nvPr/>
        </p:nvSpPr>
        <p:spPr>
          <a:xfrm>
            <a:off x="1516008" y="6911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</a:t>
            </a:r>
          </a:p>
        </p:txBody>
      </p:sp>
      <p:pic>
        <p:nvPicPr>
          <p:cNvPr id="97" name="Gráfico 96" descr="Seta circular">
            <a:extLst>
              <a:ext uri="{FF2B5EF4-FFF2-40B4-BE49-F238E27FC236}">
                <a16:creationId xmlns:a16="http://schemas.microsoft.com/office/drawing/2014/main" id="{05956FD2-9D0B-4F17-B6EE-2CC9094D5E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44830" y="4886829"/>
            <a:ext cx="1401720" cy="1401720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10048EF7-6B25-4FD8-B5A9-FF5BDA7439FA}"/>
              </a:ext>
            </a:extLst>
          </p:cNvPr>
          <p:cNvSpPr txBox="1"/>
          <p:nvPr/>
        </p:nvSpPr>
        <p:spPr>
          <a:xfrm>
            <a:off x="3156438" y="4886828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AFCEE6EF-45EB-44C6-A8AA-49DE182AA3C5}"/>
              </a:ext>
            </a:extLst>
          </p:cNvPr>
          <p:cNvSpPr txBox="1"/>
          <p:nvPr/>
        </p:nvSpPr>
        <p:spPr>
          <a:xfrm>
            <a:off x="2191201" y="6911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</a:t>
            </a:r>
          </a:p>
        </p:txBody>
      </p:sp>
      <p:sp>
        <p:nvSpPr>
          <p:cNvPr id="100" name="Forma Livre: Forma 99">
            <a:extLst>
              <a:ext uri="{FF2B5EF4-FFF2-40B4-BE49-F238E27FC236}">
                <a16:creationId xmlns:a16="http://schemas.microsoft.com/office/drawing/2014/main" id="{4D048BE4-9CDD-43A3-8199-9DEE93588395}"/>
              </a:ext>
            </a:extLst>
          </p:cNvPr>
          <p:cNvSpPr/>
          <p:nvPr/>
        </p:nvSpPr>
        <p:spPr>
          <a:xfrm>
            <a:off x="4111843" y="4529006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EAE7F16D-6E43-4A95-AFA5-8E6485C008F5}"/>
              </a:ext>
            </a:extLst>
          </p:cNvPr>
          <p:cNvSpPr/>
          <p:nvPr/>
        </p:nvSpPr>
        <p:spPr>
          <a:xfrm>
            <a:off x="4111843" y="7346989"/>
            <a:ext cx="3975102" cy="2428126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B357C87D-0FF9-41D6-849D-3A09D6980C84}"/>
              </a:ext>
            </a:extLst>
          </p:cNvPr>
          <p:cNvSpPr/>
          <p:nvPr/>
        </p:nvSpPr>
        <p:spPr>
          <a:xfrm>
            <a:off x="4664744" y="6524199"/>
            <a:ext cx="2222034" cy="683846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F0D23FCD-6CCB-4AB9-8553-1DE6B58A7E71}"/>
              </a:ext>
            </a:extLst>
          </p:cNvPr>
          <p:cNvSpPr/>
          <p:nvPr/>
        </p:nvSpPr>
        <p:spPr>
          <a:xfrm>
            <a:off x="4113775" y="6524199"/>
            <a:ext cx="378982" cy="683845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: Cantos Arredondados 103">
            <a:extLst>
              <a:ext uri="{FF2B5EF4-FFF2-40B4-BE49-F238E27FC236}">
                <a16:creationId xmlns:a16="http://schemas.microsoft.com/office/drawing/2014/main" id="{F8390125-B5A3-4C03-BA11-6C388D11342A}"/>
              </a:ext>
            </a:extLst>
          </p:cNvPr>
          <p:cNvSpPr/>
          <p:nvPr/>
        </p:nvSpPr>
        <p:spPr>
          <a:xfrm>
            <a:off x="4113777" y="4961739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5" name="Gráfico 104" descr="Seta circular">
            <a:extLst>
              <a:ext uri="{FF2B5EF4-FFF2-40B4-BE49-F238E27FC236}">
                <a16:creationId xmlns:a16="http://schemas.microsoft.com/office/drawing/2014/main" id="{A926DEE0-37E5-44B5-86FF-5B1A234235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70948" y="6042952"/>
            <a:ext cx="1401720" cy="1401720"/>
          </a:xfrm>
          <a:prstGeom prst="rect">
            <a:avLst/>
          </a:prstGeom>
        </p:spPr>
      </p:pic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19C7A1F9-3D92-4BFB-B009-0D2DE06AE7E6}"/>
              </a:ext>
            </a:extLst>
          </p:cNvPr>
          <p:cNvSpPr txBox="1"/>
          <p:nvPr/>
        </p:nvSpPr>
        <p:spPr>
          <a:xfrm>
            <a:off x="7182556" y="6067221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0BC802C9-DA3C-415E-A610-E3D75240E866}"/>
              </a:ext>
            </a:extLst>
          </p:cNvPr>
          <p:cNvSpPr txBox="1"/>
          <p:nvPr/>
        </p:nvSpPr>
        <p:spPr>
          <a:xfrm rot="16200000">
            <a:off x="3926689" y="6723330"/>
            <a:ext cx="753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pt-BR" sz="7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/dia</a:t>
            </a:r>
            <a:endParaRPr lang="pt-BR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AB64BE5B-B9BC-41FA-8E4A-76BEAFF749A8}"/>
              </a:ext>
            </a:extLst>
          </p:cNvPr>
          <p:cNvSpPr txBox="1"/>
          <p:nvPr/>
        </p:nvSpPr>
        <p:spPr>
          <a:xfrm rot="16200000">
            <a:off x="3820102" y="5320313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sp>
        <p:nvSpPr>
          <p:cNvPr id="109" name="Retângulo: Cantos Arredondados 108">
            <a:extLst>
              <a:ext uri="{FF2B5EF4-FFF2-40B4-BE49-F238E27FC236}">
                <a16:creationId xmlns:a16="http://schemas.microsoft.com/office/drawing/2014/main" id="{111F86F5-39B0-48F0-AF76-EA58A585158E}"/>
              </a:ext>
            </a:extLst>
          </p:cNvPr>
          <p:cNvSpPr/>
          <p:nvPr/>
        </p:nvSpPr>
        <p:spPr>
          <a:xfrm>
            <a:off x="4113776" y="5978106"/>
            <a:ext cx="378982" cy="522706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FEE2CB3-7996-45BE-8499-57F42DF2E311}"/>
              </a:ext>
            </a:extLst>
          </p:cNvPr>
          <p:cNvSpPr txBox="1"/>
          <p:nvPr/>
        </p:nvSpPr>
        <p:spPr>
          <a:xfrm rot="16200000">
            <a:off x="4046903" y="6116348"/>
            <a:ext cx="522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4DD56084-9FD4-46B2-975F-F2EC25C7941A}"/>
              </a:ext>
            </a:extLst>
          </p:cNvPr>
          <p:cNvSpPr txBox="1"/>
          <p:nvPr/>
        </p:nvSpPr>
        <p:spPr>
          <a:xfrm>
            <a:off x="4786117" y="6911150"/>
            <a:ext cx="66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M-12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6B013859-9807-46CB-9760-CBAE0B7D5D0D}"/>
              </a:ext>
            </a:extLst>
          </p:cNvPr>
          <p:cNvSpPr txBox="1"/>
          <p:nvPr/>
        </p:nvSpPr>
        <p:spPr>
          <a:xfrm>
            <a:off x="5542126" y="6911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</a:t>
            </a:r>
          </a:p>
        </p:txBody>
      </p:sp>
      <p:pic>
        <p:nvPicPr>
          <p:cNvPr id="113" name="Gráfico 112" descr="Seta circular">
            <a:extLst>
              <a:ext uri="{FF2B5EF4-FFF2-40B4-BE49-F238E27FC236}">
                <a16:creationId xmlns:a16="http://schemas.microsoft.com/office/drawing/2014/main" id="{2F93EE24-4BC6-42F7-8DE6-1E5F0069A3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70948" y="4886829"/>
            <a:ext cx="1401720" cy="1401720"/>
          </a:xfrm>
          <a:prstGeom prst="rect">
            <a:avLst/>
          </a:prstGeom>
        </p:spPr>
      </p:pic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1A5F684-5FD7-48A4-B74F-67F18B7967C1}"/>
              </a:ext>
            </a:extLst>
          </p:cNvPr>
          <p:cNvSpPr txBox="1"/>
          <p:nvPr/>
        </p:nvSpPr>
        <p:spPr>
          <a:xfrm>
            <a:off x="7182556" y="4886828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97547756-7DA3-4886-8810-9EB00DC4F20B}"/>
              </a:ext>
            </a:extLst>
          </p:cNvPr>
          <p:cNvSpPr txBox="1"/>
          <p:nvPr/>
        </p:nvSpPr>
        <p:spPr>
          <a:xfrm>
            <a:off x="6217319" y="6911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</a:t>
            </a:r>
          </a:p>
        </p:txBody>
      </p:sp>
      <p:sp>
        <p:nvSpPr>
          <p:cNvPr id="116" name="Forma Livre: Forma 115">
            <a:extLst>
              <a:ext uri="{FF2B5EF4-FFF2-40B4-BE49-F238E27FC236}">
                <a16:creationId xmlns:a16="http://schemas.microsoft.com/office/drawing/2014/main" id="{8AF439DF-1BC4-4835-ABD7-B86BBFD860E0}"/>
              </a:ext>
            </a:extLst>
          </p:cNvPr>
          <p:cNvSpPr/>
          <p:nvPr/>
        </p:nvSpPr>
        <p:spPr>
          <a:xfrm>
            <a:off x="8150773" y="4524555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17" name="Forma Livre: Forma 116">
            <a:extLst>
              <a:ext uri="{FF2B5EF4-FFF2-40B4-BE49-F238E27FC236}">
                <a16:creationId xmlns:a16="http://schemas.microsoft.com/office/drawing/2014/main" id="{2F0E13D7-CF4D-4072-AF68-FB77AAE62C49}"/>
              </a:ext>
            </a:extLst>
          </p:cNvPr>
          <p:cNvSpPr/>
          <p:nvPr/>
        </p:nvSpPr>
        <p:spPr>
          <a:xfrm>
            <a:off x="8150773" y="7346989"/>
            <a:ext cx="3975102" cy="2428126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95331C35-E1FE-4AC5-9554-8DEB992B0F19}"/>
              </a:ext>
            </a:extLst>
          </p:cNvPr>
          <p:cNvSpPr/>
          <p:nvPr/>
        </p:nvSpPr>
        <p:spPr>
          <a:xfrm>
            <a:off x="8703674" y="6519748"/>
            <a:ext cx="2222034" cy="683846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: Cantos Arredondados 118">
            <a:extLst>
              <a:ext uri="{FF2B5EF4-FFF2-40B4-BE49-F238E27FC236}">
                <a16:creationId xmlns:a16="http://schemas.microsoft.com/office/drawing/2014/main" id="{2B4AADB8-9CB2-4419-A7ED-EED59F757527}"/>
              </a:ext>
            </a:extLst>
          </p:cNvPr>
          <p:cNvSpPr/>
          <p:nvPr/>
        </p:nvSpPr>
        <p:spPr>
          <a:xfrm>
            <a:off x="8149605" y="6518663"/>
            <a:ext cx="378982" cy="683845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: Cantos Arredondados 119">
            <a:extLst>
              <a:ext uri="{FF2B5EF4-FFF2-40B4-BE49-F238E27FC236}">
                <a16:creationId xmlns:a16="http://schemas.microsoft.com/office/drawing/2014/main" id="{992CCA09-14DC-42B1-AD17-4F6918F0E4BB}"/>
              </a:ext>
            </a:extLst>
          </p:cNvPr>
          <p:cNvSpPr/>
          <p:nvPr/>
        </p:nvSpPr>
        <p:spPr>
          <a:xfrm>
            <a:off x="8149607" y="4956203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Gráfico 120" descr="Seta circular">
            <a:extLst>
              <a:ext uri="{FF2B5EF4-FFF2-40B4-BE49-F238E27FC236}">
                <a16:creationId xmlns:a16="http://schemas.microsoft.com/office/drawing/2014/main" id="{C50FA3AA-CEE6-4052-9382-BBB073DE8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09878" y="6038501"/>
            <a:ext cx="1401720" cy="1401720"/>
          </a:xfrm>
          <a:prstGeom prst="rect">
            <a:avLst/>
          </a:prstGeom>
        </p:spPr>
      </p:pic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0CE5EE28-C217-4BA8-B33E-66EEC0AF3D7B}"/>
              </a:ext>
            </a:extLst>
          </p:cNvPr>
          <p:cNvSpPr txBox="1"/>
          <p:nvPr/>
        </p:nvSpPr>
        <p:spPr>
          <a:xfrm>
            <a:off x="11221486" y="6062770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ECF2704F-5A61-4388-BCD0-8876B99EC375}"/>
              </a:ext>
            </a:extLst>
          </p:cNvPr>
          <p:cNvSpPr txBox="1"/>
          <p:nvPr/>
        </p:nvSpPr>
        <p:spPr>
          <a:xfrm rot="16200000">
            <a:off x="7962519" y="6717794"/>
            <a:ext cx="753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pt-BR" sz="7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/dia</a:t>
            </a:r>
            <a:endParaRPr lang="pt-BR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C5D15A93-1A1C-467F-BC3E-401A947BB09E}"/>
              </a:ext>
            </a:extLst>
          </p:cNvPr>
          <p:cNvSpPr txBox="1"/>
          <p:nvPr/>
        </p:nvSpPr>
        <p:spPr>
          <a:xfrm rot="16200000">
            <a:off x="7855932" y="5314777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D8C172AC-570F-4033-AF9B-9E123C8127FE}"/>
              </a:ext>
            </a:extLst>
          </p:cNvPr>
          <p:cNvSpPr/>
          <p:nvPr/>
        </p:nvSpPr>
        <p:spPr>
          <a:xfrm>
            <a:off x="8149606" y="5972570"/>
            <a:ext cx="378982" cy="522706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3F07F949-8A50-4CB0-B2CF-4A4EF56C33A6}"/>
              </a:ext>
            </a:extLst>
          </p:cNvPr>
          <p:cNvSpPr txBox="1"/>
          <p:nvPr/>
        </p:nvSpPr>
        <p:spPr>
          <a:xfrm rot="16200000">
            <a:off x="8082733" y="6110812"/>
            <a:ext cx="522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BE177A1D-52E4-4912-ACF6-2C9FB74BEEB7}"/>
              </a:ext>
            </a:extLst>
          </p:cNvPr>
          <p:cNvSpPr txBox="1"/>
          <p:nvPr/>
        </p:nvSpPr>
        <p:spPr>
          <a:xfrm>
            <a:off x="8825047" y="6906699"/>
            <a:ext cx="66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M-12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55CF9F8C-78F9-4868-8D97-C07F194B5D1B}"/>
              </a:ext>
            </a:extLst>
          </p:cNvPr>
          <p:cNvSpPr txBox="1"/>
          <p:nvPr/>
        </p:nvSpPr>
        <p:spPr>
          <a:xfrm>
            <a:off x="9581056" y="6906699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</a:t>
            </a:r>
          </a:p>
        </p:txBody>
      </p:sp>
      <p:pic>
        <p:nvPicPr>
          <p:cNvPr id="134" name="Gráfico 133" descr="Seta circular">
            <a:extLst>
              <a:ext uri="{FF2B5EF4-FFF2-40B4-BE49-F238E27FC236}">
                <a16:creationId xmlns:a16="http://schemas.microsoft.com/office/drawing/2014/main" id="{C7000E78-5635-4779-9B9C-7123D48C64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09878" y="4882378"/>
            <a:ext cx="1401720" cy="1401720"/>
          </a:xfrm>
          <a:prstGeom prst="rect">
            <a:avLst/>
          </a:prstGeom>
        </p:spPr>
      </p:pic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3917896E-1424-48AD-AD66-A683FFBB5C8E}"/>
              </a:ext>
            </a:extLst>
          </p:cNvPr>
          <p:cNvSpPr txBox="1"/>
          <p:nvPr/>
        </p:nvSpPr>
        <p:spPr>
          <a:xfrm>
            <a:off x="11221486" y="4882377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7B1E6963-121F-4182-BEEB-B242D6A13E79}"/>
              </a:ext>
            </a:extLst>
          </p:cNvPr>
          <p:cNvSpPr txBox="1"/>
          <p:nvPr/>
        </p:nvSpPr>
        <p:spPr>
          <a:xfrm>
            <a:off x="10256249" y="6906699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9431DA06-8A57-4DD3-9EE3-7072A14A3465}"/>
              </a:ext>
            </a:extLst>
          </p:cNvPr>
          <p:cNvSpPr txBox="1"/>
          <p:nvPr/>
        </p:nvSpPr>
        <p:spPr>
          <a:xfrm>
            <a:off x="575801" y="4582038"/>
            <a:ext cx="348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Canal 01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B56486-C922-4F63-9A24-71E84EB358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7" y="4572665"/>
            <a:ext cx="264294" cy="264294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D80326AD-DCEC-47B1-89F7-BFF90A73D496}"/>
              </a:ext>
            </a:extLst>
          </p:cNvPr>
          <p:cNvSpPr txBox="1"/>
          <p:nvPr/>
        </p:nvSpPr>
        <p:spPr>
          <a:xfrm>
            <a:off x="4592087" y="4577352"/>
            <a:ext cx="3492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Canal 02</a:t>
            </a:r>
          </a:p>
        </p:txBody>
      </p:sp>
      <p:pic>
        <p:nvPicPr>
          <p:cNvPr id="174" name="Imagem 173">
            <a:extLst>
              <a:ext uri="{FF2B5EF4-FFF2-40B4-BE49-F238E27FC236}">
                <a16:creationId xmlns:a16="http://schemas.microsoft.com/office/drawing/2014/main" id="{327033A4-2AFB-4EDE-B36E-D91D517750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23" y="4567979"/>
            <a:ext cx="264294" cy="264294"/>
          </a:xfrm>
          <a:prstGeom prst="rect">
            <a:avLst/>
          </a:prstGeom>
        </p:spPr>
      </p:pic>
      <p:sp>
        <p:nvSpPr>
          <p:cNvPr id="175" name="CaixaDeTexto 174">
            <a:extLst>
              <a:ext uri="{FF2B5EF4-FFF2-40B4-BE49-F238E27FC236}">
                <a16:creationId xmlns:a16="http://schemas.microsoft.com/office/drawing/2014/main" id="{869304C9-BBE1-4A17-B562-8B5277569446}"/>
              </a:ext>
            </a:extLst>
          </p:cNvPr>
          <p:cNvSpPr txBox="1"/>
          <p:nvPr/>
        </p:nvSpPr>
        <p:spPr>
          <a:xfrm>
            <a:off x="8645953" y="4577352"/>
            <a:ext cx="346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Canal 03</a:t>
            </a:r>
          </a:p>
        </p:txBody>
      </p:sp>
      <p:pic>
        <p:nvPicPr>
          <p:cNvPr id="176" name="Imagem 175">
            <a:extLst>
              <a:ext uri="{FF2B5EF4-FFF2-40B4-BE49-F238E27FC236}">
                <a16:creationId xmlns:a16="http://schemas.microsoft.com/office/drawing/2014/main" id="{FED871C4-B479-4A7B-972E-146F1F4B8C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89" y="4567979"/>
            <a:ext cx="264294" cy="264294"/>
          </a:xfrm>
          <a:prstGeom prst="rect">
            <a:avLst/>
          </a:prstGeom>
        </p:spPr>
      </p:pic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id="{DC6D6B1A-0B1D-4E96-9330-1C22FEAB72B2}"/>
              </a:ext>
            </a:extLst>
          </p:cNvPr>
          <p:cNvCxnSpPr>
            <a:cxnSpLocks/>
          </p:cNvCxnSpPr>
          <p:nvPr/>
        </p:nvCxnSpPr>
        <p:spPr>
          <a:xfrm>
            <a:off x="201861" y="9920034"/>
            <a:ext cx="11707908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aixaDeTexto 184">
            <a:extLst>
              <a:ext uri="{FF2B5EF4-FFF2-40B4-BE49-F238E27FC236}">
                <a16:creationId xmlns:a16="http://schemas.microsoft.com/office/drawing/2014/main" id="{6EE5B937-4E1F-48F7-993C-32E92C66FF8C}"/>
              </a:ext>
            </a:extLst>
          </p:cNvPr>
          <p:cNvSpPr txBox="1"/>
          <p:nvPr/>
        </p:nvSpPr>
        <p:spPr>
          <a:xfrm>
            <a:off x="467390" y="3041000"/>
            <a:ext cx="6473791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Gráfico de Linhas (Evolução por dia)</a:t>
            </a:r>
          </a:p>
        </p:txBody>
      </p: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42775CB5-179A-4F26-B843-FC1FF5E97EAB}"/>
              </a:ext>
            </a:extLst>
          </p:cNvPr>
          <p:cNvSpPr txBox="1"/>
          <p:nvPr/>
        </p:nvSpPr>
        <p:spPr>
          <a:xfrm>
            <a:off x="8527224" y="3161568"/>
            <a:ext cx="1324172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Rosca</a:t>
            </a: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979ACBFF-EB84-467E-9F95-427B8D2EB4A3}"/>
              </a:ext>
            </a:extLst>
          </p:cNvPr>
          <p:cNvSpPr txBox="1"/>
          <p:nvPr/>
        </p:nvSpPr>
        <p:spPr>
          <a:xfrm>
            <a:off x="10482870" y="3161568"/>
            <a:ext cx="1324172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Rosca</a:t>
            </a: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8F1BCA38-A8F2-4645-9E16-46E9BDE224DA}"/>
              </a:ext>
            </a:extLst>
          </p:cNvPr>
          <p:cNvSpPr txBox="1"/>
          <p:nvPr/>
        </p:nvSpPr>
        <p:spPr>
          <a:xfrm>
            <a:off x="862412" y="1102308"/>
            <a:ext cx="132417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41016E8A-6210-43C5-9B89-CD29253C3BEF}"/>
              </a:ext>
            </a:extLst>
          </p:cNvPr>
          <p:cNvSpPr txBox="1"/>
          <p:nvPr/>
        </p:nvSpPr>
        <p:spPr>
          <a:xfrm>
            <a:off x="4340916" y="1094256"/>
            <a:ext cx="132417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E566FFCA-CD03-406D-A2B6-E18763C8B105}"/>
              </a:ext>
            </a:extLst>
          </p:cNvPr>
          <p:cNvSpPr txBox="1"/>
          <p:nvPr/>
        </p:nvSpPr>
        <p:spPr>
          <a:xfrm>
            <a:off x="7765348" y="1094256"/>
            <a:ext cx="132417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0698E4F4-EAD5-4D04-9C74-CA21BD3BF699}"/>
              </a:ext>
            </a:extLst>
          </p:cNvPr>
          <p:cNvSpPr txBox="1"/>
          <p:nvPr/>
        </p:nvSpPr>
        <p:spPr>
          <a:xfrm>
            <a:off x="2411139" y="1388552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27EA24D0-12A2-4DDA-B046-1119D76F9076}"/>
              </a:ext>
            </a:extLst>
          </p:cNvPr>
          <p:cNvSpPr txBox="1"/>
          <p:nvPr/>
        </p:nvSpPr>
        <p:spPr>
          <a:xfrm>
            <a:off x="2934896" y="1388552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1D8AE913-5C63-45F6-89EE-AB88F99DF935}"/>
              </a:ext>
            </a:extLst>
          </p:cNvPr>
          <p:cNvSpPr txBox="1"/>
          <p:nvPr/>
        </p:nvSpPr>
        <p:spPr>
          <a:xfrm>
            <a:off x="5884827" y="1390209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A0A2BCD1-A756-4E73-997A-F33FE3C2B206}"/>
              </a:ext>
            </a:extLst>
          </p:cNvPr>
          <p:cNvSpPr txBox="1"/>
          <p:nvPr/>
        </p:nvSpPr>
        <p:spPr>
          <a:xfrm>
            <a:off x="6408584" y="1390209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195" name="CaixaDeTexto 194">
            <a:extLst>
              <a:ext uri="{FF2B5EF4-FFF2-40B4-BE49-F238E27FC236}">
                <a16:creationId xmlns:a16="http://schemas.microsoft.com/office/drawing/2014/main" id="{92ECB082-34D1-4CA9-9C09-A7B4AD0C845B}"/>
              </a:ext>
            </a:extLst>
          </p:cNvPr>
          <p:cNvSpPr txBox="1"/>
          <p:nvPr/>
        </p:nvSpPr>
        <p:spPr>
          <a:xfrm>
            <a:off x="9358209" y="1373502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2BFD774A-8A4C-459C-AF3E-E65F46FF7CBF}"/>
              </a:ext>
            </a:extLst>
          </p:cNvPr>
          <p:cNvSpPr txBox="1"/>
          <p:nvPr/>
        </p:nvSpPr>
        <p:spPr>
          <a:xfrm>
            <a:off x="9881966" y="1373502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CCD2D166-778B-4DC9-AA36-AE314BC6CFC0}"/>
              </a:ext>
            </a:extLst>
          </p:cNvPr>
          <p:cNvSpPr txBox="1"/>
          <p:nvPr/>
        </p:nvSpPr>
        <p:spPr>
          <a:xfrm>
            <a:off x="888034" y="5222596"/>
            <a:ext cx="1785325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Barras</a:t>
            </a:r>
          </a:p>
        </p:txBody>
      </p:sp>
      <p:sp>
        <p:nvSpPr>
          <p:cNvPr id="199" name="CaixaDeTexto 198">
            <a:extLst>
              <a:ext uri="{FF2B5EF4-FFF2-40B4-BE49-F238E27FC236}">
                <a16:creationId xmlns:a16="http://schemas.microsoft.com/office/drawing/2014/main" id="{FAEA1843-BA68-4BBB-BFDD-159D54826EE8}"/>
              </a:ext>
            </a:extLst>
          </p:cNvPr>
          <p:cNvSpPr txBox="1"/>
          <p:nvPr/>
        </p:nvSpPr>
        <p:spPr>
          <a:xfrm>
            <a:off x="706468" y="6083054"/>
            <a:ext cx="659457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BD354865-8D5A-4BAC-A489-57F0C436E3C0}"/>
              </a:ext>
            </a:extLst>
          </p:cNvPr>
          <p:cNvSpPr txBox="1"/>
          <p:nvPr/>
        </p:nvSpPr>
        <p:spPr>
          <a:xfrm>
            <a:off x="1421026" y="6083054"/>
            <a:ext cx="659457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</a:p>
        </p:txBody>
      </p:sp>
      <p:sp>
        <p:nvSpPr>
          <p:cNvPr id="201" name="CaixaDeTexto 200">
            <a:extLst>
              <a:ext uri="{FF2B5EF4-FFF2-40B4-BE49-F238E27FC236}">
                <a16:creationId xmlns:a16="http://schemas.microsoft.com/office/drawing/2014/main" id="{6407A943-D17A-4565-B309-4681F721D583}"/>
              </a:ext>
            </a:extLst>
          </p:cNvPr>
          <p:cNvSpPr txBox="1"/>
          <p:nvPr/>
        </p:nvSpPr>
        <p:spPr>
          <a:xfrm>
            <a:off x="2133414" y="6083054"/>
            <a:ext cx="659457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</a:p>
        </p:txBody>
      </p: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2F324460-C46D-464B-9E1F-8670C3237E0F}"/>
              </a:ext>
            </a:extLst>
          </p:cNvPr>
          <p:cNvSpPr txBox="1"/>
          <p:nvPr/>
        </p:nvSpPr>
        <p:spPr>
          <a:xfrm>
            <a:off x="686938" y="6618332"/>
            <a:ext cx="659457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</a:p>
        </p:txBody>
      </p: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954096D3-F74A-42EC-B3DD-34D289B03FEF}"/>
              </a:ext>
            </a:extLst>
          </p:cNvPr>
          <p:cNvSpPr txBox="1"/>
          <p:nvPr/>
        </p:nvSpPr>
        <p:spPr>
          <a:xfrm>
            <a:off x="1401496" y="6618332"/>
            <a:ext cx="659457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</a:p>
        </p:txBody>
      </p: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FE42A9FD-7B90-446C-9398-73FB35E73D7F}"/>
              </a:ext>
            </a:extLst>
          </p:cNvPr>
          <p:cNvSpPr txBox="1"/>
          <p:nvPr/>
        </p:nvSpPr>
        <p:spPr>
          <a:xfrm>
            <a:off x="2113884" y="6618332"/>
            <a:ext cx="659457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3294D1E0-5B57-4C1A-9DD4-1A89829B36A3}"/>
              </a:ext>
            </a:extLst>
          </p:cNvPr>
          <p:cNvSpPr txBox="1"/>
          <p:nvPr/>
        </p:nvSpPr>
        <p:spPr>
          <a:xfrm>
            <a:off x="4927331" y="5222596"/>
            <a:ext cx="1785325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Barras</a:t>
            </a:r>
          </a:p>
        </p:txBody>
      </p:sp>
      <p:sp>
        <p:nvSpPr>
          <p:cNvPr id="206" name="CaixaDeTexto 205">
            <a:extLst>
              <a:ext uri="{FF2B5EF4-FFF2-40B4-BE49-F238E27FC236}">
                <a16:creationId xmlns:a16="http://schemas.microsoft.com/office/drawing/2014/main" id="{45742025-5CDD-421D-8E79-FB2DEAEEDE50}"/>
              </a:ext>
            </a:extLst>
          </p:cNvPr>
          <p:cNvSpPr txBox="1"/>
          <p:nvPr/>
        </p:nvSpPr>
        <p:spPr>
          <a:xfrm>
            <a:off x="4745765" y="6083054"/>
            <a:ext cx="659457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</a:p>
        </p:txBody>
      </p: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3F5778F6-F153-43E8-A86F-AD3012B5C938}"/>
              </a:ext>
            </a:extLst>
          </p:cNvPr>
          <p:cNvSpPr txBox="1"/>
          <p:nvPr/>
        </p:nvSpPr>
        <p:spPr>
          <a:xfrm>
            <a:off x="5460323" y="6083054"/>
            <a:ext cx="659457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</a:p>
        </p:txBody>
      </p:sp>
      <p:sp>
        <p:nvSpPr>
          <p:cNvPr id="208" name="CaixaDeTexto 207">
            <a:extLst>
              <a:ext uri="{FF2B5EF4-FFF2-40B4-BE49-F238E27FC236}">
                <a16:creationId xmlns:a16="http://schemas.microsoft.com/office/drawing/2014/main" id="{01414445-6998-4D7A-8CEE-EA47A6AE50A4}"/>
              </a:ext>
            </a:extLst>
          </p:cNvPr>
          <p:cNvSpPr txBox="1"/>
          <p:nvPr/>
        </p:nvSpPr>
        <p:spPr>
          <a:xfrm>
            <a:off x="6172711" y="6083054"/>
            <a:ext cx="659457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</a:p>
        </p:txBody>
      </p:sp>
      <p:sp>
        <p:nvSpPr>
          <p:cNvPr id="209" name="CaixaDeTexto 208">
            <a:extLst>
              <a:ext uri="{FF2B5EF4-FFF2-40B4-BE49-F238E27FC236}">
                <a16:creationId xmlns:a16="http://schemas.microsoft.com/office/drawing/2014/main" id="{0A81D342-562C-4B6D-AB0A-2BFC334DF2F1}"/>
              </a:ext>
            </a:extLst>
          </p:cNvPr>
          <p:cNvSpPr txBox="1"/>
          <p:nvPr/>
        </p:nvSpPr>
        <p:spPr>
          <a:xfrm>
            <a:off x="4726235" y="6618332"/>
            <a:ext cx="659457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</a:p>
        </p:txBody>
      </p:sp>
      <p:sp>
        <p:nvSpPr>
          <p:cNvPr id="210" name="CaixaDeTexto 209">
            <a:extLst>
              <a:ext uri="{FF2B5EF4-FFF2-40B4-BE49-F238E27FC236}">
                <a16:creationId xmlns:a16="http://schemas.microsoft.com/office/drawing/2014/main" id="{5D9402D4-5224-4B82-9E70-C0611B9ACB63}"/>
              </a:ext>
            </a:extLst>
          </p:cNvPr>
          <p:cNvSpPr txBox="1"/>
          <p:nvPr/>
        </p:nvSpPr>
        <p:spPr>
          <a:xfrm>
            <a:off x="5440793" y="6618332"/>
            <a:ext cx="659457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</a:p>
        </p:txBody>
      </p:sp>
      <p:sp>
        <p:nvSpPr>
          <p:cNvPr id="211" name="CaixaDeTexto 210">
            <a:extLst>
              <a:ext uri="{FF2B5EF4-FFF2-40B4-BE49-F238E27FC236}">
                <a16:creationId xmlns:a16="http://schemas.microsoft.com/office/drawing/2014/main" id="{85290289-A2CE-4744-926A-5047DB59581E}"/>
              </a:ext>
            </a:extLst>
          </p:cNvPr>
          <p:cNvSpPr txBox="1"/>
          <p:nvPr/>
        </p:nvSpPr>
        <p:spPr>
          <a:xfrm>
            <a:off x="6153181" y="6618332"/>
            <a:ext cx="659457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</a:p>
        </p:txBody>
      </p:sp>
      <p:sp>
        <p:nvSpPr>
          <p:cNvPr id="212" name="CaixaDeTexto 211">
            <a:extLst>
              <a:ext uri="{FF2B5EF4-FFF2-40B4-BE49-F238E27FC236}">
                <a16:creationId xmlns:a16="http://schemas.microsoft.com/office/drawing/2014/main" id="{60E3512D-299F-4CEF-AAA1-A42C0E56AEE2}"/>
              </a:ext>
            </a:extLst>
          </p:cNvPr>
          <p:cNvSpPr txBox="1"/>
          <p:nvPr/>
        </p:nvSpPr>
        <p:spPr>
          <a:xfrm>
            <a:off x="8999346" y="5203504"/>
            <a:ext cx="1785325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Barras</a:t>
            </a:r>
          </a:p>
        </p:txBody>
      </p:sp>
      <p:sp>
        <p:nvSpPr>
          <p:cNvPr id="213" name="CaixaDeTexto 212">
            <a:extLst>
              <a:ext uri="{FF2B5EF4-FFF2-40B4-BE49-F238E27FC236}">
                <a16:creationId xmlns:a16="http://schemas.microsoft.com/office/drawing/2014/main" id="{B7170E4B-3325-48E1-AFD3-9D9E4B23D2E1}"/>
              </a:ext>
            </a:extLst>
          </p:cNvPr>
          <p:cNvSpPr txBox="1"/>
          <p:nvPr/>
        </p:nvSpPr>
        <p:spPr>
          <a:xfrm>
            <a:off x="8817780" y="6063962"/>
            <a:ext cx="659457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</a:p>
        </p:txBody>
      </p: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AF793AE0-74C8-4C2A-9199-8A53DABF3B89}"/>
              </a:ext>
            </a:extLst>
          </p:cNvPr>
          <p:cNvSpPr txBox="1"/>
          <p:nvPr/>
        </p:nvSpPr>
        <p:spPr>
          <a:xfrm>
            <a:off x="9532338" y="6063962"/>
            <a:ext cx="659457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</a:p>
        </p:txBody>
      </p:sp>
      <p:sp>
        <p:nvSpPr>
          <p:cNvPr id="215" name="CaixaDeTexto 214">
            <a:extLst>
              <a:ext uri="{FF2B5EF4-FFF2-40B4-BE49-F238E27FC236}">
                <a16:creationId xmlns:a16="http://schemas.microsoft.com/office/drawing/2014/main" id="{65AD072A-0B20-4003-97C4-0BEE41E955E5}"/>
              </a:ext>
            </a:extLst>
          </p:cNvPr>
          <p:cNvSpPr txBox="1"/>
          <p:nvPr/>
        </p:nvSpPr>
        <p:spPr>
          <a:xfrm>
            <a:off x="10244726" y="6063962"/>
            <a:ext cx="659457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</a:p>
        </p:txBody>
      </p: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0E9D587D-CCA2-40E8-B18C-125498A71B41}"/>
              </a:ext>
            </a:extLst>
          </p:cNvPr>
          <p:cNvSpPr txBox="1"/>
          <p:nvPr/>
        </p:nvSpPr>
        <p:spPr>
          <a:xfrm>
            <a:off x="8798250" y="6599240"/>
            <a:ext cx="659457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</a:p>
        </p:txBody>
      </p:sp>
      <p:sp>
        <p:nvSpPr>
          <p:cNvPr id="217" name="CaixaDeTexto 216">
            <a:extLst>
              <a:ext uri="{FF2B5EF4-FFF2-40B4-BE49-F238E27FC236}">
                <a16:creationId xmlns:a16="http://schemas.microsoft.com/office/drawing/2014/main" id="{EC2C24B4-427B-40C5-8FAE-DA7D85AF1892}"/>
              </a:ext>
            </a:extLst>
          </p:cNvPr>
          <p:cNvSpPr txBox="1"/>
          <p:nvPr/>
        </p:nvSpPr>
        <p:spPr>
          <a:xfrm>
            <a:off x="9512808" y="6599240"/>
            <a:ext cx="659457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</a:p>
        </p:txBody>
      </p:sp>
      <p:sp>
        <p:nvSpPr>
          <p:cNvPr id="218" name="CaixaDeTexto 217">
            <a:extLst>
              <a:ext uri="{FF2B5EF4-FFF2-40B4-BE49-F238E27FC236}">
                <a16:creationId xmlns:a16="http://schemas.microsoft.com/office/drawing/2014/main" id="{D3F9EB37-8C22-4893-9696-9EC1BB4780BE}"/>
              </a:ext>
            </a:extLst>
          </p:cNvPr>
          <p:cNvSpPr txBox="1"/>
          <p:nvPr/>
        </p:nvSpPr>
        <p:spPr>
          <a:xfrm>
            <a:off x="10225196" y="6599240"/>
            <a:ext cx="659457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</a:p>
        </p:txBody>
      </p:sp>
      <p:sp>
        <p:nvSpPr>
          <p:cNvPr id="219" name="CaixaDeTexto 218">
            <a:extLst>
              <a:ext uri="{FF2B5EF4-FFF2-40B4-BE49-F238E27FC236}">
                <a16:creationId xmlns:a16="http://schemas.microsoft.com/office/drawing/2014/main" id="{F531504E-C715-4FEE-9C54-9123D2B89A1B}"/>
              </a:ext>
            </a:extLst>
          </p:cNvPr>
          <p:cNvSpPr txBox="1"/>
          <p:nvPr/>
        </p:nvSpPr>
        <p:spPr>
          <a:xfrm>
            <a:off x="518160" y="8106863"/>
            <a:ext cx="1785325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Tabela</a:t>
            </a:r>
          </a:p>
        </p:txBody>
      </p:sp>
      <p:sp>
        <p:nvSpPr>
          <p:cNvPr id="220" name="CaixaDeTexto 219">
            <a:extLst>
              <a:ext uri="{FF2B5EF4-FFF2-40B4-BE49-F238E27FC236}">
                <a16:creationId xmlns:a16="http://schemas.microsoft.com/office/drawing/2014/main" id="{35EF672F-D0B7-4083-9787-A750BAAE094E}"/>
              </a:ext>
            </a:extLst>
          </p:cNvPr>
          <p:cNvSpPr txBox="1"/>
          <p:nvPr/>
        </p:nvSpPr>
        <p:spPr>
          <a:xfrm>
            <a:off x="2968163" y="7511015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21" name="CaixaDeTexto 220">
            <a:extLst>
              <a:ext uri="{FF2B5EF4-FFF2-40B4-BE49-F238E27FC236}">
                <a16:creationId xmlns:a16="http://schemas.microsoft.com/office/drawing/2014/main" id="{176AE59E-3FB1-4460-9AEB-1097A54F7099}"/>
              </a:ext>
            </a:extLst>
          </p:cNvPr>
          <p:cNvSpPr txBox="1"/>
          <p:nvPr/>
        </p:nvSpPr>
        <p:spPr>
          <a:xfrm>
            <a:off x="3491920" y="7511015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22" name="CaixaDeTexto 221">
            <a:extLst>
              <a:ext uri="{FF2B5EF4-FFF2-40B4-BE49-F238E27FC236}">
                <a16:creationId xmlns:a16="http://schemas.microsoft.com/office/drawing/2014/main" id="{6723306A-D051-4518-8ADC-615CB4A64564}"/>
              </a:ext>
            </a:extLst>
          </p:cNvPr>
          <p:cNvSpPr txBox="1"/>
          <p:nvPr/>
        </p:nvSpPr>
        <p:spPr>
          <a:xfrm>
            <a:off x="2971339" y="8011333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4828589B-71B4-4B77-9FE0-5FCC78533B2C}"/>
              </a:ext>
            </a:extLst>
          </p:cNvPr>
          <p:cNvSpPr txBox="1"/>
          <p:nvPr/>
        </p:nvSpPr>
        <p:spPr>
          <a:xfrm>
            <a:off x="3495096" y="8011333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24" name="CaixaDeTexto 223">
            <a:extLst>
              <a:ext uri="{FF2B5EF4-FFF2-40B4-BE49-F238E27FC236}">
                <a16:creationId xmlns:a16="http://schemas.microsoft.com/office/drawing/2014/main" id="{5D2159E0-1624-40F9-8E2A-A19446476926}"/>
              </a:ext>
            </a:extLst>
          </p:cNvPr>
          <p:cNvSpPr txBox="1"/>
          <p:nvPr/>
        </p:nvSpPr>
        <p:spPr>
          <a:xfrm>
            <a:off x="2975281" y="8485194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25" name="CaixaDeTexto 224">
            <a:extLst>
              <a:ext uri="{FF2B5EF4-FFF2-40B4-BE49-F238E27FC236}">
                <a16:creationId xmlns:a16="http://schemas.microsoft.com/office/drawing/2014/main" id="{D9810743-2803-4E20-8AF1-50F6980A6F47}"/>
              </a:ext>
            </a:extLst>
          </p:cNvPr>
          <p:cNvSpPr txBox="1"/>
          <p:nvPr/>
        </p:nvSpPr>
        <p:spPr>
          <a:xfrm>
            <a:off x="3499038" y="8485194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26" name="CaixaDeTexto 225">
            <a:extLst>
              <a:ext uri="{FF2B5EF4-FFF2-40B4-BE49-F238E27FC236}">
                <a16:creationId xmlns:a16="http://schemas.microsoft.com/office/drawing/2014/main" id="{427876B2-C339-4FAF-B3C2-362C1524094D}"/>
              </a:ext>
            </a:extLst>
          </p:cNvPr>
          <p:cNvSpPr txBox="1"/>
          <p:nvPr/>
        </p:nvSpPr>
        <p:spPr>
          <a:xfrm>
            <a:off x="2975281" y="8978104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27" name="CaixaDeTexto 226">
            <a:extLst>
              <a:ext uri="{FF2B5EF4-FFF2-40B4-BE49-F238E27FC236}">
                <a16:creationId xmlns:a16="http://schemas.microsoft.com/office/drawing/2014/main" id="{F971DA7C-46AC-489B-92F6-3A7E81E9FC8C}"/>
              </a:ext>
            </a:extLst>
          </p:cNvPr>
          <p:cNvSpPr txBox="1"/>
          <p:nvPr/>
        </p:nvSpPr>
        <p:spPr>
          <a:xfrm>
            <a:off x="3499038" y="8978104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B6D612CB-EA49-4035-8B70-FDCD695CA7E8}"/>
              </a:ext>
            </a:extLst>
          </p:cNvPr>
          <p:cNvSpPr txBox="1"/>
          <p:nvPr/>
        </p:nvSpPr>
        <p:spPr>
          <a:xfrm>
            <a:off x="4547270" y="8128373"/>
            <a:ext cx="1785325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Tabela</a:t>
            </a:r>
          </a:p>
        </p:txBody>
      </p:sp>
      <p:sp>
        <p:nvSpPr>
          <p:cNvPr id="229" name="CaixaDeTexto 228">
            <a:extLst>
              <a:ext uri="{FF2B5EF4-FFF2-40B4-BE49-F238E27FC236}">
                <a16:creationId xmlns:a16="http://schemas.microsoft.com/office/drawing/2014/main" id="{AD69041B-D7C3-4FF9-8DB7-E288D9C4B7C2}"/>
              </a:ext>
            </a:extLst>
          </p:cNvPr>
          <p:cNvSpPr txBox="1"/>
          <p:nvPr/>
        </p:nvSpPr>
        <p:spPr>
          <a:xfrm>
            <a:off x="6997273" y="7532525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FF1996E6-48E1-463A-9D0D-D46C0FE82B68}"/>
              </a:ext>
            </a:extLst>
          </p:cNvPr>
          <p:cNvSpPr txBox="1"/>
          <p:nvPr/>
        </p:nvSpPr>
        <p:spPr>
          <a:xfrm>
            <a:off x="7521030" y="7532525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31" name="CaixaDeTexto 230">
            <a:extLst>
              <a:ext uri="{FF2B5EF4-FFF2-40B4-BE49-F238E27FC236}">
                <a16:creationId xmlns:a16="http://schemas.microsoft.com/office/drawing/2014/main" id="{1DAF4728-7C3F-40B9-B42C-D6275AAB759C}"/>
              </a:ext>
            </a:extLst>
          </p:cNvPr>
          <p:cNvSpPr txBox="1"/>
          <p:nvPr/>
        </p:nvSpPr>
        <p:spPr>
          <a:xfrm>
            <a:off x="7000449" y="8032843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D66678D4-AECB-404E-868F-8A001E2D9053}"/>
              </a:ext>
            </a:extLst>
          </p:cNvPr>
          <p:cNvSpPr txBox="1"/>
          <p:nvPr/>
        </p:nvSpPr>
        <p:spPr>
          <a:xfrm>
            <a:off x="7524206" y="8032843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33" name="CaixaDeTexto 232">
            <a:extLst>
              <a:ext uri="{FF2B5EF4-FFF2-40B4-BE49-F238E27FC236}">
                <a16:creationId xmlns:a16="http://schemas.microsoft.com/office/drawing/2014/main" id="{C5B4089B-9CE0-4878-A815-A11F19F09A96}"/>
              </a:ext>
            </a:extLst>
          </p:cNvPr>
          <p:cNvSpPr txBox="1"/>
          <p:nvPr/>
        </p:nvSpPr>
        <p:spPr>
          <a:xfrm>
            <a:off x="7004391" y="8506704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5110FFEF-E2B6-4321-AB11-4985E9375A1F}"/>
              </a:ext>
            </a:extLst>
          </p:cNvPr>
          <p:cNvSpPr txBox="1"/>
          <p:nvPr/>
        </p:nvSpPr>
        <p:spPr>
          <a:xfrm>
            <a:off x="7528148" y="8506704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35" name="CaixaDeTexto 234">
            <a:extLst>
              <a:ext uri="{FF2B5EF4-FFF2-40B4-BE49-F238E27FC236}">
                <a16:creationId xmlns:a16="http://schemas.microsoft.com/office/drawing/2014/main" id="{4B551A03-A9F3-47B5-89AA-2F51CE131E1C}"/>
              </a:ext>
            </a:extLst>
          </p:cNvPr>
          <p:cNvSpPr txBox="1"/>
          <p:nvPr/>
        </p:nvSpPr>
        <p:spPr>
          <a:xfrm>
            <a:off x="7004391" y="8999614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36" name="CaixaDeTexto 235">
            <a:extLst>
              <a:ext uri="{FF2B5EF4-FFF2-40B4-BE49-F238E27FC236}">
                <a16:creationId xmlns:a16="http://schemas.microsoft.com/office/drawing/2014/main" id="{0F0B0155-AFE7-4847-A627-542A3E968DAC}"/>
              </a:ext>
            </a:extLst>
          </p:cNvPr>
          <p:cNvSpPr txBox="1"/>
          <p:nvPr/>
        </p:nvSpPr>
        <p:spPr>
          <a:xfrm>
            <a:off x="7528148" y="8999614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37" name="CaixaDeTexto 236">
            <a:extLst>
              <a:ext uri="{FF2B5EF4-FFF2-40B4-BE49-F238E27FC236}">
                <a16:creationId xmlns:a16="http://schemas.microsoft.com/office/drawing/2014/main" id="{C0180967-BCF1-4992-873E-768D79C482B7}"/>
              </a:ext>
            </a:extLst>
          </p:cNvPr>
          <p:cNvSpPr txBox="1"/>
          <p:nvPr/>
        </p:nvSpPr>
        <p:spPr>
          <a:xfrm>
            <a:off x="8599165" y="8162351"/>
            <a:ext cx="1785325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Tabela</a:t>
            </a:r>
          </a:p>
        </p:txBody>
      </p: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04949877-85C4-4EB1-93D8-3F0EFAAA8BEE}"/>
              </a:ext>
            </a:extLst>
          </p:cNvPr>
          <p:cNvSpPr txBox="1"/>
          <p:nvPr/>
        </p:nvSpPr>
        <p:spPr>
          <a:xfrm>
            <a:off x="11049168" y="7566503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39" name="CaixaDeTexto 238">
            <a:extLst>
              <a:ext uri="{FF2B5EF4-FFF2-40B4-BE49-F238E27FC236}">
                <a16:creationId xmlns:a16="http://schemas.microsoft.com/office/drawing/2014/main" id="{A48FC2E9-16FA-4B76-9E5A-D60ADEF373FF}"/>
              </a:ext>
            </a:extLst>
          </p:cNvPr>
          <p:cNvSpPr txBox="1"/>
          <p:nvPr/>
        </p:nvSpPr>
        <p:spPr>
          <a:xfrm>
            <a:off x="11572925" y="7566503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1D04EDDE-0DAD-408C-BC0E-BC2C972D9F27}"/>
              </a:ext>
            </a:extLst>
          </p:cNvPr>
          <p:cNvSpPr txBox="1"/>
          <p:nvPr/>
        </p:nvSpPr>
        <p:spPr>
          <a:xfrm>
            <a:off x="11052344" y="8066821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0602697E-9907-4E15-8F2D-7E8AD188992B}"/>
              </a:ext>
            </a:extLst>
          </p:cNvPr>
          <p:cNvSpPr txBox="1"/>
          <p:nvPr/>
        </p:nvSpPr>
        <p:spPr>
          <a:xfrm>
            <a:off x="11576101" y="8066821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42" name="CaixaDeTexto 241">
            <a:extLst>
              <a:ext uri="{FF2B5EF4-FFF2-40B4-BE49-F238E27FC236}">
                <a16:creationId xmlns:a16="http://schemas.microsoft.com/office/drawing/2014/main" id="{30CC18BA-9FAF-49F6-9FAE-339B29E23AC9}"/>
              </a:ext>
            </a:extLst>
          </p:cNvPr>
          <p:cNvSpPr txBox="1"/>
          <p:nvPr/>
        </p:nvSpPr>
        <p:spPr>
          <a:xfrm>
            <a:off x="11056286" y="8540682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094E4DF0-C3D1-44DD-B6CD-24F65EAD37AC}"/>
              </a:ext>
            </a:extLst>
          </p:cNvPr>
          <p:cNvSpPr txBox="1"/>
          <p:nvPr/>
        </p:nvSpPr>
        <p:spPr>
          <a:xfrm>
            <a:off x="11580043" y="8540682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4FEE66E1-2BDA-4CF5-B3F4-18E95D44536A}"/>
              </a:ext>
            </a:extLst>
          </p:cNvPr>
          <p:cNvSpPr txBox="1"/>
          <p:nvPr/>
        </p:nvSpPr>
        <p:spPr>
          <a:xfrm>
            <a:off x="11056286" y="9033592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45" name="CaixaDeTexto 244">
            <a:extLst>
              <a:ext uri="{FF2B5EF4-FFF2-40B4-BE49-F238E27FC236}">
                <a16:creationId xmlns:a16="http://schemas.microsoft.com/office/drawing/2014/main" id="{ADFDF51D-382A-4D97-B5F3-DC486998D5F9}"/>
              </a:ext>
            </a:extLst>
          </p:cNvPr>
          <p:cNvSpPr txBox="1"/>
          <p:nvPr/>
        </p:nvSpPr>
        <p:spPr>
          <a:xfrm>
            <a:off x="11580043" y="9033592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C8775CDF-52CB-40C6-9730-543E8F97BA21}"/>
              </a:ext>
            </a:extLst>
          </p:cNvPr>
          <p:cNvSpPr txBox="1"/>
          <p:nvPr/>
        </p:nvSpPr>
        <p:spPr>
          <a:xfrm>
            <a:off x="11338848" y="5364144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47" name="CaixaDeTexto 246">
            <a:extLst>
              <a:ext uri="{FF2B5EF4-FFF2-40B4-BE49-F238E27FC236}">
                <a16:creationId xmlns:a16="http://schemas.microsoft.com/office/drawing/2014/main" id="{0998142C-1529-405B-89BF-2DC37D547A28}"/>
              </a:ext>
            </a:extLst>
          </p:cNvPr>
          <p:cNvSpPr txBox="1"/>
          <p:nvPr/>
        </p:nvSpPr>
        <p:spPr>
          <a:xfrm>
            <a:off x="11331425" y="6538080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DC2205B9-7E69-4E18-8BCC-C82D46235163}"/>
              </a:ext>
            </a:extLst>
          </p:cNvPr>
          <p:cNvSpPr txBox="1"/>
          <p:nvPr/>
        </p:nvSpPr>
        <p:spPr>
          <a:xfrm>
            <a:off x="7299488" y="5372686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49" name="CaixaDeTexto 248">
            <a:extLst>
              <a:ext uri="{FF2B5EF4-FFF2-40B4-BE49-F238E27FC236}">
                <a16:creationId xmlns:a16="http://schemas.microsoft.com/office/drawing/2014/main" id="{0761BC6F-20D7-4A1E-80D6-FDB5B603196F}"/>
              </a:ext>
            </a:extLst>
          </p:cNvPr>
          <p:cNvSpPr txBox="1"/>
          <p:nvPr/>
        </p:nvSpPr>
        <p:spPr>
          <a:xfrm>
            <a:off x="7292065" y="6546622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C7E68EF1-6C1C-40FA-9352-25E29B446ECC}"/>
              </a:ext>
            </a:extLst>
          </p:cNvPr>
          <p:cNvSpPr txBox="1"/>
          <p:nvPr/>
        </p:nvSpPr>
        <p:spPr>
          <a:xfrm>
            <a:off x="3260273" y="5353358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51" name="CaixaDeTexto 250">
            <a:extLst>
              <a:ext uri="{FF2B5EF4-FFF2-40B4-BE49-F238E27FC236}">
                <a16:creationId xmlns:a16="http://schemas.microsoft.com/office/drawing/2014/main" id="{972443FC-7F2E-40D6-B1DF-840AC12D2052}"/>
              </a:ext>
            </a:extLst>
          </p:cNvPr>
          <p:cNvSpPr txBox="1"/>
          <p:nvPr/>
        </p:nvSpPr>
        <p:spPr>
          <a:xfrm>
            <a:off x="3252850" y="6527294"/>
            <a:ext cx="42473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52" name="CaixaDeTexto 251">
            <a:extLst>
              <a:ext uri="{FF2B5EF4-FFF2-40B4-BE49-F238E27FC236}">
                <a16:creationId xmlns:a16="http://schemas.microsoft.com/office/drawing/2014/main" id="{CDFCA25E-A199-4272-A95E-13CFD5FDAD3B}"/>
              </a:ext>
            </a:extLst>
          </p:cNvPr>
          <p:cNvSpPr txBox="1"/>
          <p:nvPr/>
        </p:nvSpPr>
        <p:spPr>
          <a:xfrm>
            <a:off x="10836269" y="989391"/>
            <a:ext cx="1052110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2606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2BBCD3-28BB-4159-B7AB-2AE3B9AD0839}"/>
              </a:ext>
            </a:extLst>
          </p:cNvPr>
          <p:cNvSpPr/>
          <p:nvPr/>
        </p:nvSpPr>
        <p:spPr>
          <a:xfrm>
            <a:off x="0" y="-1"/>
            <a:ext cx="12192000" cy="21599525"/>
          </a:xfrm>
          <a:prstGeom prst="rect">
            <a:avLst/>
          </a:prstGeom>
          <a:solidFill>
            <a:srgbClr val="0D12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2CCC4B-8E46-4C53-9C8C-F539E9F25510}"/>
              </a:ext>
            </a:extLst>
          </p:cNvPr>
          <p:cNvSpPr txBox="1"/>
          <p:nvPr/>
        </p:nvSpPr>
        <p:spPr>
          <a:xfrm>
            <a:off x="858832" y="56220"/>
            <a:ext cx="745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Painel de Transações – Macro Assunto 01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BE1310-5803-4773-BDD2-03D78D89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7" y="134581"/>
            <a:ext cx="552145" cy="5521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008F0F8-5CB2-41BD-BE82-1560D97C040D}"/>
              </a:ext>
            </a:extLst>
          </p:cNvPr>
          <p:cNvSpPr txBox="1"/>
          <p:nvPr/>
        </p:nvSpPr>
        <p:spPr>
          <a:xfrm>
            <a:off x="868357" y="469516"/>
            <a:ext cx="6847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analítica sobre transações Itaú</a:t>
            </a:r>
          </a:p>
        </p:txBody>
      </p:sp>
      <p:pic>
        <p:nvPicPr>
          <p:cNvPr id="1026" name="Picture 2" descr="Logo Banco Itaú – Logos PNG">
            <a:extLst>
              <a:ext uri="{FF2B5EF4-FFF2-40B4-BE49-F238E27FC236}">
                <a16:creationId xmlns:a16="http://schemas.microsoft.com/office/drawing/2014/main" id="{5AD73AA6-6157-4F26-BA1E-0904327A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757" y="88239"/>
            <a:ext cx="608012" cy="6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29E05F2-7F0D-4A6F-A7AA-C19ACF0DB976}"/>
              </a:ext>
            </a:extLst>
          </p:cNvPr>
          <p:cNvCxnSpPr>
            <a:cxnSpLocks/>
          </p:cNvCxnSpPr>
          <p:nvPr/>
        </p:nvCxnSpPr>
        <p:spPr>
          <a:xfrm>
            <a:off x="0" y="813190"/>
            <a:ext cx="121920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5C0A600-E8E7-4801-A1C9-B9D4FCDC6A58}"/>
              </a:ext>
            </a:extLst>
          </p:cNvPr>
          <p:cNvSpPr/>
          <p:nvPr/>
        </p:nvSpPr>
        <p:spPr>
          <a:xfrm>
            <a:off x="85724" y="943882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644BD20-84C5-4A52-BE16-4212C5761C1C}"/>
              </a:ext>
            </a:extLst>
          </p:cNvPr>
          <p:cNvSpPr txBox="1"/>
          <p:nvPr/>
        </p:nvSpPr>
        <p:spPr>
          <a:xfrm>
            <a:off x="518160" y="1507061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01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29826AD-C164-4626-BC6D-DFD444425401}"/>
              </a:ext>
            </a:extLst>
          </p:cNvPr>
          <p:cNvCxnSpPr>
            <a:cxnSpLocks/>
          </p:cNvCxnSpPr>
          <p:nvPr/>
        </p:nvCxnSpPr>
        <p:spPr>
          <a:xfrm>
            <a:off x="2327910" y="1006891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4703743-72AD-4C61-8E0A-DF8AD3A4554A}"/>
              </a:ext>
            </a:extLst>
          </p:cNvPr>
          <p:cNvSpPr/>
          <p:nvPr/>
        </p:nvSpPr>
        <p:spPr>
          <a:xfrm>
            <a:off x="10483764" y="958189"/>
            <a:ext cx="1586257" cy="415498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7A0C44F-F172-41F5-BD3A-DE00EC82E1E8}"/>
              </a:ext>
            </a:extLst>
          </p:cNvPr>
          <p:cNvSpPr txBox="1"/>
          <p:nvPr/>
        </p:nvSpPr>
        <p:spPr>
          <a:xfrm>
            <a:off x="10438692" y="1460623"/>
            <a:ext cx="1676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Selecione um indicador ao lado para filtrar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5B0AA31-BD72-4451-8A65-FD2E171304A9}"/>
              </a:ext>
            </a:extLst>
          </p:cNvPr>
          <p:cNvSpPr txBox="1"/>
          <p:nvPr/>
        </p:nvSpPr>
        <p:spPr>
          <a:xfrm>
            <a:off x="2373630" y="918491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FF06F69-7C6A-4653-8F10-E8AE29D581AD}"/>
              </a:ext>
            </a:extLst>
          </p:cNvPr>
          <p:cNvSpPr txBox="1"/>
          <p:nvPr/>
        </p:nvSpPr>
        <p:spPr>
          <a:xfrm>
            <a:off x="2860660" y="913026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1B580845-0D95-467D-B5C9-5B1412AEE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3" y="1074236"/>
            <a:ext cx="528526" cy="528526"/>
          </a:xfrm>
          <a:prstGeom prst="rect">
            <a:avLst/>
          </a:prstGeom>
        </p:spPr>
      </p:pic>
      <p:pic>
        <p:nvPicPr>
          <p:cNvPr id="35" name="Gráfico 34" descr="Reproduzir">
            <a:extLst>
              <a:ext uri="{FF2B5EF4-FFF2-40B4-BE49-F238E27FC236}">
                <a16:creationId xmlns:a16="http://schemas.microsoft.com/office/drawing/2014/main" id="{C5E1D9E2-37AF-459A-9874-35A39469A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02624" y="1123842"/>
            <a:ext cx="247545" cy="24754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8E159D1-EA12-427F-8281-7E164A1EE9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2360" y="15075649"/>
            <a:ext cx="3276600" cy="2200275"/>
          </a:xfrm>
          <a:prstGeom prst="rect">
            <a:avLst/>
          </a:prstGeom>
        </p:spPr>
      </p:pic>
      <p:pic>
        <p:nvPicPr>
          <p:cNvPr id="39" name="Gráfico 38" descr="Reproduzir">
            <a:extLst>
              <a:ext uri="{FF2B5EF4-FFF2-40B4-BE49-F238E27FC236}">
                <a16:creationId xmlns:a16="http://schemas.microsoft.com/office/drawing/2014/main" id="{CC98CC96-69B2-49E9-8BD2-971EACC720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032666" y="1118396"/>
            <a:ext cx="247545" cy="247545"/>
          </a:xfrm>
          <a:prstGeom prst="rect">
            <a:avLst/>
          </a:prstGeom>
        </p:spPr>
      </p:pic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FF90B76D-4CDB-4F96-8BAE-31F39322452B}"/>
              </a:ext>
            </a:extLst>
          </p:cNvPr>
          <p:cNvSpPr/>
          <p:nvPr/>
        </p:nvSpPr>
        <p:spPr>
          <a:xfrm>
            <a:off x="3558537" y="943882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429BD78-A02A-439B-B2F7-E1249F0EB646}"/>
              </a:ext>
            </a:extLst>
          </p:cNvPr>
          <p:cNvSpPr txBox="1"/>
          <p:nvPr/>
        </p:nvSpPr>
        <p:spPr>
          <a:xfrm>
            <a:off x="3990973" y="1507061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02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0C5F60CA-5315-44FE-AC24-846785FE8D2D}"/>
              </a:ext>
            </a:extLst>
          </p:cNvPr>
          <p:cNvCxnSpPr>
            <a:cxnSpLocks/>
          </p:cNvCxnSpPr>
          <p:nvPr/>
        </p:nvCxnSpPr>
        <p:spPr>
          <a:xfrm>
            <a:off x="5800723" y="1006891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4023A40-1534-4F30-A719-74512ACFEDC0}"/>
              </a:ext>
            </a:extLst>
          </p:cNvPr>
          <p:cNvSpPr txBox="1"/>
          <p:nvPr/>
        </p:nvSpPr>
        <p:spPr>
          <a:xfrm>
            <a:off x="5846443" y="918491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F797499-6268-437A-BB39-71A3D08C73D6}"/>
              </a:ext>
            </a:extLst>
          </p:cNvPr>
          <p:cNvSpPr txBox="1"/>
          <p:nvPr/>
        </p:nvSpPr>
        <p:spPr>
          <a:xfrm>
            <a:off x="6333473" y="913026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33CBAF2E-FEBB-4BBE-B97C-3066EAE69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86" y="1074236"/>
            <a:ext cx="528526" cy="528526"/>
          </a:xfrm>
          <a:prstGeom prst="rect">
            <a:avLst/>
          </a:prstGeom>
        </p:spPr>
      </p:pic>
      <p:pic>
        <p:nvPicPr>
          <p:cNvPr id="54" name="Gráfico 53" descr="Reproduzir">
            <a:extLst>
              <a:ext uri="{FF2B5EF4-FFF2-40B4-BE49-F238E27FC236}">
                <a16:creationId xmlns:a16="http://schemas.microsoft.com/office/drawing/2014/main" id="{8E7789AA-EC72-4BFB-A1C9-A6300F762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975437" y="1123842"/>
            <a:ext cx="247545" cy="247545"/>
          </a:xfrm>
          <a:prstGeom prst="rect">
            <a:avLst/>
          </a:prstGeom>
        </p:spPr>
      </p:pic>
      <p:pic>
        <p:nvPicPr>
          <p:cNvPr id="55" name="Gráfico 54" descr="Reproduzir">
            <a:extLst>
              <a:ext uri="{FF2B5EF4-FFF2-40B4-BE49-F238E27FC236}">
                <a16:creationId xmlns:a16="http://schemas.microsoft.com/office/drawing/2014/main" id="{0F9E87E2-7BE7-44B4-9F96-5E25552194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6505479" y="1118396"/>
            <a:ext cx="247545" cy="247545"/>
          </a:xfrm>
          <a:prstGeom prst="rect">
            <a:avLst/>
          </a:prstGeom>
        </p:spPr>
      </p:pic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77C88CDF-4CD1-4F39-A9C5-B7293488561A}"/>
              </a:ext>
            </a:extLst>
          </p:cNvPr>
          <p:cNvSpPr/>
          <p:nvPr/>
        </p:nvSpPr>
        <p:spPr>
          <a:xfrm>
            <a:off x="7026171" y="943882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B964A1D-DB42-40D3-9688-6D165CC057E1}"/>
              </a:ext>
            </a:extLst>
          </p:cNvPr>
          <p:cNvSpPr txBox="1"/>
          <p:nvPr/>
        </p:nvSpPr>
        <p:spPr>
          <a:xfrm>
            <a:off x="7458607" y="1507061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03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226892E5-17B7-44B4-9701-6714ECED76C4}"/>
              </a:ext>
            </a:extLst>
          </p:cNvPr>
          <p:cNvCxnSpPr>
            <a:cxnSpLocks/>
          </p:cNvCxnSpPr>
          <p:nvPr/>
        </p:nvCxnSpPr>
        <p:spPr>
          <a:xfrm>
            <a:off x="9268357" y="1006891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3260C95-C06F-4374-B8D5-DB6F17410085}"/>
              </a:ext>
            </a:extLst>
          </p:cNvPr>
          <p:cNvSpPr txBox="1"/>
          <p:nvPr/>
        </p:nvSpPr>
        <p:spPr>
          <a:xfrm>
            <a:off x="9314077" y="918491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B5A842D-350A-436F-A79C-E6996257801B}"/>
              </a:ext>
            </a:extLst>
          </p:cNvPr>
          <p:cNvSpPr txBox="1"/>
          <p:nvPr/>
        </p:nvSpPr>
        <p:spPr>
          <a:xfrm>
            <a:off x="9801107" y="913026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BE309F-15D5-451D-B043-EB0F7891F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920" y="1074236"/>
            <a:ext cx="528526" cy="528526"/>
          </a:xfrm>
          <a:prstGeom prst="rect">
            <a:avLst/>
          </a:prstGeom>
        </p:spPr>
      </p:pic>
      <p:pic>
        <p:nvPicPr>
          <p:cNvPr id="62" name="Gráfico 61" descr="Reproduzir">
            <a:extLst>
              <a:ext uri="{FF2B5EF4-FFF2-40B4-BE49-F238E27FC236}">
                <a16:creationId xmlns:a16="http://schemas.microsoft.com/office/drawing/2014/main" id="{BC3963A2-D024-4B82-8B7F-F426F08B5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9443071" y="1123842"/>
            <a:ext cx="247545" cy="247545"/>
          </a:xfrm>
          <a:prstGeom prst="rect">
            <a:avLst/>
          </a:prstGeom>
        </p:spPr>
      </p:pic>
      <p:pic>
        <p:nvPicPr>
          <p:cNvPr id="63" name="Gráfico 62" descr="Reproduzir">
            <a:extLst>
              <a:ext uri="{FF2B5EF4-FFF2-40B4-BE49-F238E27FC236}">
                <a16:creationId xmlns:a16="http://schemas.microsoft.com/office/drawing/2014/main" id="{B23E291B-01B9-472E-BF8A-FE4F403D11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9973113" y="1118396"/>
            <a:ext cx="247545" cy="247545"/>
          </a:xfrm>
          <a:prstGeom prst="rect">
            <a:avLst/>
          </a:prstGeom>
        </p:spPr>
      </p:pic>
      <p:pic>
        <p:nvPicPr>
          <p:cNvPr id="1024" name="Imagem 1023">
            <a:extLst>
              <a:ext uri="{FF2B5EF4-FFF2-40B4-BE49-F238E27FC236}">
                <a16:creationId xmlns:a16="http://schemas.microsoft.com/office/drawing/2014/main" id="{455018A8-AEC6-4F5C-A2D6-6DA7087E58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215" y="1006891"/>
            <a:ext cx="127426" cy="127426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E4749924-F9E0-4854-9B4E-0997E67BD6D5}"/>
              </a:ext>
            </a:extLst>
          </p:cNvPr>
          <p:cNvSpPr txBox="1"/>
          <p:nvPr/>
        </p:nvSpPr>
        <p:spPr>
          <a:xfrm>
            <a:off x="4898705" y="13280593"/>
            <a:ext cx="3629884" cy="3363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4988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Canais Físicos</a:t>
            </a:r>
          </a:p>
          <a:p>
            <a:pPr marL="862188" lvl="1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TCX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Transações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</a:t>
            </a:r>
          </a:p>
          <a:p>
            <a:pPr marL="862188" lvl="1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ATM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Transações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</a:t>
            </a:r>
          </a:p>
          <a:p>
            <a:pPr marL="862188" lvl="1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Transações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</a:t>
            </a:r>
          </a:p>
          <a:p>
            <a:pPr marL="404988" indent="-404988">
              <a:buAutoNum type="arabicPeriod"/>
            </a:pPr>
            <a:endParaRPr lang="pt-BR" sz="1417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417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Forma Livre: Forma 69">
            <a:extLst>
              <a:ext uri="{FF2B5EF4-FFF2-40B4-BE49-F238E27FC236}">
                <a16:creationId xmlns:a16="http://schemas.microsoft.com/office/drawing/2014/main" id="{01F0ECEA-62E9-47CB-9E93-83A7CB02EA66}"/>
              </a:ext>
            </a:extLst>
          </p:cNvPr>
          <p:cNvSpPr/>
          <p:nvPr/>
        </p:nvSpPr>
        <p:spPr>
          <a:xfrm>
            <a:off x="8151495" y="1926878"/>
            <a:ext cx="3977557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DF7B8753-7D10-424A-87ED-44E96EC45762}"/>
              </a:ext>
            </a:extLst>
          </p:cNvPr>
          <p:cNvSpPr/>
          <p:nvPr/>
        </p:nvSpPr>
        <p:spPr>
          <a:xfrm>
            <a:off x="85723" y="1925506"/>
            <a:ext cx="8007989" cy="370536"/>
          </a:xfrm>
          <a:custGeom>
            <a:avLst/>
            <a:gdLst>
              <a:gd name="connsiteX0" fmla="*/ 69850 w 8514022"/>
              <a:gd name="connsiteY0" fmla="*/ 0 h 370536"/>
              <a:gd name="connsiteX1" fmla="*/ 8444172 w 8514022"/>
              <a:gd name="connsiteY1" fmla="*/ 0 h 370536"/>
              <a:gd name="connsiteX2" fmla="*/ 8514022 w 8514022"/>
              <a:gd name="connsiteY2" fmla="*/ 69850 h 370536"/>
              <a:gd name="connsiteX3" fmla="*/ 8514022 w 8514022"/>
              <a:gd name="connsiteY3" fmla="*/ 370536 h 370536"/>
              <a:gd name="connsiteX4" fmla="*/ 0 w 8514022"/>
              <a:gd name="connsiteY4" fmla="*/ 370536 h 370536"/>
              <a:gd name="connsiteX5" fmla="*/ 0 w 8514022"/>
              <a:gd name="connsiteY5" fmla="*/ 69850 h 370536"/>
              <a:gd name="connsiteX6" fmla="*/ 69850 w 8514022"/>
              <a:gd name="connsiteY6" fmla="*/ 0 h 37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4022" h="370536">
                <a:moveTo>
                  <a:pt x="69850" y="0"/>
                </a:moveTo>
                <a:lnTo>
                  <a:pt x="8444172" y="0"/>
                </a:lnTo>
                <a:cubicBezTo>
                  <a:pt x="8482749" y="0"/>
                  <a:pt x="8514022" y="31273"/>
                  <a:pt x="8514022" y="69850"/>
                </a:cubicBezTo>
                <a:lnTo>
                  <a:pt x="8514022" y="370536"/>
                </a:lnTo>
                <a:lnTo>
                  <a:pt x="0" y="370536"/>
                </a:lnTo>
                <a:lnTo>
                  <a:pt x="0" y="69850"/>
                </a:lnTo>
                <a:cubicBezTo>
                  <a:pt x="0" y="31273"/>
                  <a:pt x="31273" y="0"/>
                  <a:pt x="69850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7E0B9A4-07B6-4572-AAF8-5D125BFE0296}"/>
              </a:ext>
            </a:extLst>
          </p:cNvPr>
          <p:cNvSpPr txBox="1"/>
          <p:nvPr/>
        </p:nvSpPr>
        <p:spPr>
          <a:xfrm>
            <a:off x="121980" y="1961086"/>
            <a:ext cx="3996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Evolução Histórica dos Indicadores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3957CEF-F689-4A11-B6F5-62415AB9EEE3}"/>
              </a:ext>
            </a:extLst>
          </p:cNvPr>
          <p:cNvSpPr txBox="1"/>
          <p:nvPr/>
        </p:nvSpPr>
        <p:spPr>
          <a:xfrm>
            <a:off x="8179435" y="1961086"/>
            <a:ext cx="394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dos Canais</a:t>
            </a:r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1D376816-2C23-42AF-8211-4217935C73BD}"/>
              </a:ext>
            </a:extLst>
          </p:cNvPr>
          <p:cNvSpPr/>
          <p:nvPr/>
        </p:nvSpPr>
        <p:spPr>
          <a:xfrm>
            <a:off x="85723" y="2292815"/>
            <a:ext cx="8007989" cy="2155490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B860C0E8-8258-49EF-8319-EA14F733EC6C}"/>
              </a:ext>
            </a:extLst>
          </p:cNvPr>
          <p:cNvSpPr/>
          <p:nvPr/>
        </p:nvSpPr>
        <p:spPr>
          <a:xfrm>
            <a:off x="8151495" y="2294187"/>
            <a:ext cx="3974380" cy="2155490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1105597F-498A-45AD-A0A7-A50FAEC03C77}"/>
              </a:ext>
            </a:extLst>
          </p:cNvPr>
          <p:cNvCxnSpPr>
            <a:cxnSpLocks/>
          </p:cNvCxnSpPr>
          <p:nvPr/>
        </p:nvCxnSpPr>
        <p:spPr>
          <a:xfrm>
            <a:off x="10153822" y="2834506"/>
            <a:ext cx="0" cy="1459428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9E73A22F-B7F0-41F2-91F5-F563F3B514EC}"/>
              </a:ext>
            </a:extLst>
          </p:cNvPr>
          <p:cNvSpPr/>
          <p:nvPr/>
        </p:nvSpPr>
        <p:spPr>
          <a:xfrm>
            <a:off x="8209430" y="2349797"/>
            <a:ext cx="1909930" cy="370769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91F89EAA-9A5E-4EF1-8306-A75280B919DD}"/>
              </a:ext>
            </a:extLst>
          </p:cNvPr>
          <p:cNvSpPr txBox="1"/>
          <p:nvPr/>
        </p:nvSpPr>
        <p:spPr>
          <a:xfrm>
            <a:off x="8368230" y="2387957"/>
            <a:ext cx="1550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Janela de Análise</a:t>
            </a:r>
          </a:p>
        </p:txBody>
      </p:sp>
      <p:sp>
        <p:nvSpPr>
          <p:cNvPr id="90" name="Forma Livre: Forma 89">
            <a:extLst>
              <a:ext uri="{FF2B5EF4-FFF2-40B4-BE49-F238E27FC236}">
                <a16:creationId xmlns:a16="http://schemas.microsoft.com/office/drawing/2014/main" id="{D5CD8986-E516-42D2-B085-C34CD599EEAC}"/>
              </a:ext>
            </a:extLst>
          </p:cNvPr>
          <p:cNvSpPr/>
          <p:nvPr/>
        </p:nvSpPr>
        <p:spPr>
          <a:xfrm>
            <a:off x="85725" y="4529006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43455C0E-7E75-4AA8-AD22-90E94CC52C7B}"/>
              </a:ext>
            </a:extLst>
          </p:cNvPr>
          <p:cNvSpPr txBox="1"/>
          <p:nvPr/>
        </p:nvSpPr>
        <p:spPr>
          <a:xfrm>
            <a:off x="1421100" y="12417694"/>
            <a:ext cx="1995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dos Canais</a:t>
            </a:r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9072571C-EAE0-439D-9DE0-E3CAF19AF1D1}"/>
              </a:ext>
            </a:extLst>
          </p:cNvPr>
          <p:cNvSpPr/>
          <p:nvPr/>
        </p:nvSpPr>
        <p:spPr>
          <a:xfrm>
            <a:off x="85724" y="4899774"/>
            <a:ext cx="3975102" cy="2428126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1C3610F5-D14D-4B2E-B868-6B21D58578AE}"/>
              </a:ext>
            </a:extLst>
          </p:cNvPr>
          <p:cNvSpPr/>
          <p:nvPr/>
        </p:nvSpPr>
        <p:spPr>
          <a:xfrm>
            <a:off x="10167652" y="2349797"/>
            <a:ext cx="1909930" cy="370769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EB1BE637-7587-405C-B208-25C772EFB0B5}"/>
              </a:ext>
            </a:extLst>
          </p:cNvPr>
          <p:cNvSpPr txBox="1"/>
          <p:nvPr/>
        </p:nvSpPr>
        <p:spPr>
          <a:xfrm>
            <a:off x="10278160" y="2394099"/>
            <a:ext cx="1696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de Atualização</a:t>
            </a: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0F739C90-67F2-409B-8F70-8C10944B2140}"/>
              </a:ext>
            </a:extLst>
          </p:cNvPr>
          <p:cNvSpPr/>
          <p:nvPr/>
        </p:nvSpPr>
        <p:spPr>
          <a:xfrm>
            <a:off x="638626" y="6524199"/>
            <a:ext cx="2222034" cy="683846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: Cantos Arredondados 131">
            <a:extLst>
              <a:ext uri="{FF2B5EF4-FFF2-40B4-BE49-F238E27FC236}">
                <a16:creationId xmlns:a16="http://schemas.microsoft.com/office/drawing/2014/main" id="{15BA7748-E9DF-4F95-8DCA-0F95592E0221}"/>
              </a:ext>
            </a:extLst>
          </p:cNvPr>
          <p:cNvSpPr/>
          <p:nvPr/>
        </p:nvSpPr>
        <p:spPr>
          <a:xfrm>
            <a:off x="201861" y="6524199"/>
            <a:ext cx="378982" cy="683845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261EE39D-ABB1-4BF6-816F-A9A3CAD6EC93}"/>
              </a:ext>
            </a:extLst>
          </p:cNvPr>
          <p:cNvSpPr/>
          <p:nvPr/>
        </p:nvSpPr>
        <p:spPr>
          <a:xfrm>
            <a:off x="201863" y="4961739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6" name="Gráfico 135" descr="Seta circular">
            <a:extLst>
              <a:ext uri="{FF2B5EF4-FFF2-40B4-BE49-F238E27FC236}">
                <a16:creationId xmlns:a16="http://schemas.microsoft.com/office/drawing/2014/main" id="{E15BF13E-C7A2-4B93-97B2-CBE798A87A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44830" y="6042952"/>
            <a:ext cx="1401720" cy="1401720"/>
          </a:xfrm>
          <a:prstGeom prst="rect">
            <a:avLst/>
          </a:prstGeom>
        </p:spPr>
      </p:pic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A903EAEC-E849-4A36-AACA-071A62580EFF}"/>
              </a:ext>
            </a:extLst>
          </p:cNvPr>
          <p:cNvSpPr txBox="1"/>
          <p:nvPr/>
        </p:nvSpPr>
        <p:spPr>
          <a:xfrm>
            <a:off x="3156438" y="6082461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055BEF02-B316-4093-9031-BDFE7A3EF761}"/>
              </a:ext>
            </a:extLst>
          </p:cNvPr>
          <p:cNvSpPr txBox="1"/>
          <p:nvPr/>
        </p:nvSpPr>
        <p:spPr>
          <a:xfrm rot="16200000">
            <a:off x="14775" y="6723330"/>
            <a:ext cx="753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pt-BR" sz="7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/dia</a:t>
            </a:r>
            <a:endParaRPr lang="pt-BR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EB64AE3-35D9-4EFC-9D61-B4D7040CD96E}"/>
              </a:ext>
            </a:extLst>
          </p:cNvPr>
          <p:cNvSpPr txBox="1"/>
          <p:nvPr/>
        </p:nvSpPr>
        <p:spPr>
          <a:xfrm rot="16200000">
            <a:off x="-91812" y="5320313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E9E1C9A3-232A-4B9E-A06E-D98D09943BF2}"/>
              </a:ext>
            </a:extLst>
          </p:cNvPr>
          <p:cNvSpPr/>
          <p:nvPr/>
        </p:nvSpPr>
        <p:spPr>
          <a:xfrm>
            <a:off x="201862" y="5978106"/>
            <a:ext cx="378982" cy="522706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157E3E6F-8747-4996-9843-C41F9695FD0A}"/>
              </a:ext>
            </a:extLst>
          </p:cNvPr>
          <p:cNvSpPr txBox="1"/>
          <p:nvPr/>
        </p:nvSpPr>
        <p:spPr>
          <a:xfrm rot="16200000">
            <a:off x="134989" y="6116348"/>
            <a:ext cx="522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FFC78D08-B21C-42B2-8839-690A6D7C7C13}"/>
              </a:ext>
            </a:extLst>
          </p:cNvPr>
          <p:cNvSpPr txBox="1"/>
          <p:nvPr/>
        </p:nvSpPr>
        <p:spPr>
          <a:xfrm>
            <a:off x="759999" y="6911150"/>
            <a:ext cx="66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M-12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EAB6BE6B-D060-43B4-A4C2-05EB0A8045F4}"/>
              </a:ext>
            </a:extLst>
          </p:cNvPr>
          <p:cNvSpPr txBox="1"/>
          <p:nvPr/>
        </p:nvSpPr>
        <p:spPr>
          <a:xfrm>
            <a:off x="1516008" y="6911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</a:t>
            </a:r>
          </a:p>
        </p:txBody>
      </p:sp>
      <p:pic>
        <p:nvPicPr>
          <p:cNvPr id="97" name="Gráfico 96" descr="Seta circular">
            <a:extLst>
              <a:ext uri="{FF2B5EF4-FFF2-40B4-BE49-F238E27FC236}">
                <a16:creationId xmlns:a16="http://schemas.microsoft.com/office/drawing/2014/main" id="{05956FD2-9D0B-4F17-B6EE-2CC9094D5E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44830" y="4886829"/>
            <a:ext cx="1401720" cy="1401720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10048EF7-6B25-4FD8-B5A9-FF5BDA7439FA}"/>
              </a:ext>
            </a:extLst>
          </p:cNvPr>
          <p:cNvSpPr txBox="1"/>
          <p:nvPr/>
        </p:nvSpPr>
        <p:spPr>
          <a:xfrm>
            <a:off x="3156438" y="4886828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AFCEE6EF-45EB-44C6-A8AA-49DE182AA3C5}"/>
              </a:ext>
            </a:extLst>
          </p:cNvPr>
          <p:cNvSpPr txBox="1"/>
          <p:nvPr/>
        </p:nvSpPr>
        <p:spPr>
          <a:xfrm>
            <a:off x="2191201" y="6911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</a:t>
            </a:r>
          </a:p>
        </p:txBody>
      </p:sp>
      <p:sp>
        <p:nvSpPr>
          <p:cNvPr id="100" name="Forma Livre: Forma 99">
            <a:extLst>
              <a:ext uri="{FF2B5EF4-FFF2-40B4-BE49-F238E27FC236}">
                <a16:creationId xmlns:a16="http://schemas.microsoft.com/office/drawing/2014/main" id="{4D048BE4-9CDD-43A3-8199-9DEE93588395}"/>
              </a:ext>
            </a:extLst>
          </p:cNvPr>
          <p:cNvSpPr/>
          <p:nvPr/>
        </p:nvSpPr>
        <p:spPr>
          <a:xfrm>
            <a:off x="4111843" y="4529006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EAE7F16D-6E43-4A95-AFA5-8E6485C008F5}"/>
              </a:ext>
            </a:extLst>
          </p:cNvPr>
          <p:cNvSpPr/>
          <p:nvPr/>
        </p:nvSpPr>
        <p:spPr>
          <a:xfrm>
            <a:off x="4111842" y="4899774"/>
            <a:ext cx="3975102" cy="2428126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B357C87D-0FF9-41D6-849D-3A09D6980C84}"/>
              </a:ext>
            </a:extLst>
          </p:cNvPr>
          <p:cNvSpPr/>
          <p:nvPr/>
        </p:nvSpPr>
        <p:spPr>
          <a:xfrm>
            <a:off x="4664744" y="6524199"/>
            <a:ext cx="2222034" cy="683846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F0D23FCD-6CCB-4AB9-8553-1DE6B58A7E71}"/>
              </a:ext>
            </a:extLst>
          </p:cNvPr>
          <p:cNvSpPr/>
          <p:nvPr/>
        </p:nvSpPr>
        <p:spPr>
          <a:xfrm>
            <a:off x="4227979" y="6524199"/>
            <a:ext cx="378982" cy="683845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: Cantos Arredondados 103">
            <a:extLst>
              <a:ext uri="{FF2B5EF4-FFF2-40B4-BE49-F238E27FC236}">
                <a16:creationId xmlns:a16="http://schemas.microsoft.com/office/drawing/2014/main" id="{F8390125-B5A3-4C03-BA11-6C388D11342A}"/>
              </a:ext>
            </a:extLst>
          </p:cNvPr>
          <p:cNvSpPr/>
          <p:nvPr/>
        </p:nvSpPr>
        <p:spPr>
          <a:xfrm>
            <a:off x="4227981" y="4961739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5" name="Gráfico 104" descr="Seta circular">
            <a:extLst>
              <a:ext uri="{FF2B5EF4-FFF2-40B4-BE49-F238E27FC236}">
                <a16:creationId xmlns:a16="http://schemas.microsoft.com/office/drawing/2014/main" id="{A926DEE0-37E5-44B5-86FF-5B1A234235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70948" y="6042952"/>
            <a:ext cx="1401720" cy="1401720"/>
          </a:xfrm>
          <a:prstGeom prst="rect">
            <a:avLst/>
          </a:prstGeom>
        </p:spPr>
      </p:pic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19C7A1F9-3D92-4BFB-B009-0D2DE06AE7E6}"/>
              </a:ext>
            </a:extLst>
          </p:cNvPr>
          <p:cNvSpPr txBox="1"/>
          <p:nvPr/>
        </p:nvSpPr>
        <p:spPr>
          <a:xfrm>
            <a:off x="7182556" y="6082461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0BC802C9-DA3C-415E-A610-E3D75240E866}"/>
              </a:ext>
            </a:extLst>
          </p:cNvPr>
          <p:cNvSpPr txBox="1"/>
          <p:nvPr/>
        </p:nvSpPr>
        <p:spPr>
          <a:xfrm rot="16200000">
            <a:off x="4040893" y="6723330"/>
            <a:ext cx="753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pt-BR" sz="7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/dia</a:t>
            </a:r>
            <a:endParaRPr lang="pt-BR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AB64BE5B-B9BC-41FA-8E4A-76BEAFF749A8}"/>
              </a:ext>
            </a:extLst>
          </p:cNvPr>
          <p:cNvSpPr txBox="1"/>
          <p:nvPr/>
        </p:nvSpPr>
        <p:spPr>
          <a:xfrm rot="16200000">
            <a:off x="3934306" y="5320313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sp>
        <p:nvSpPr>
          <p:cNvPr id="109" name="Retângulo: Cantos Arredondados 108">
            <a:extLst>
              <a:ext uri="{FF2B5EF4-FFF2-40B4-BE49-F238E27FC236}">
                <a16:creationId xmlns:a16="http://schemas.microsoft.com/office/drawing/2014/main" id="{111F86F5-39B0-48F0-AF76-EA58A585158E}"/>
              </a:ext>
            </a:extLst>
          </p:cNvPr>
          <p:cNvSpPr/>
          <p:nvPr/>
        </p:nvSpPr>
        <p:spPr>
          <a:xfrm>
            <a:off x="4227980" y="5978106"/>
            <a:ext cx="378982" cy="522706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FEE2CB3-7996-45BE-8499-57F42DF2E311}"/>
              </a:ext>
            </a:extLst>
          </p:cNvPr>
          <p:cNvSpPr txBox="1"/>
          <p:nvPr/>
        </p:nvSpPr>
        <p:spPr>
          <a:xfrm rot="16200000">
            <a:off x="4161107" y="6116348"/>
            <a:ext cx="522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4DD56084-9FD4-46B2-975F-F2EC25C7941A}"/>
              </a:ext>
            </a:extLst>
          </p:cNvPr>
          <p:cNvSpPr txBox="1"/>
          <p:nvPr/>
        </p:nvSpPr>
        <p:spPr>
          <a:xfrm>
            <a:off x="4786117" y="6911150"/>
            <a:ext cx="66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M-12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6B013859-9807-46CB-9760-CBAE0B7D5D0D}"/>
              </a:ext>
            </a:extLst>
          </p:cNvPr>
          <p:cNvSpPr txBox="1"/>
          <p:nvPr/>
        </p:nvSpPr>
        <p:spPr>
          <a:xfrm>
            <a:off x="5542126" y="6911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</a:t>
            </a:r>
          </a:p>
        </p:txBody>
      </p:sp>
      <p:pic>
        <p:nvPicPr>
          <p:cNvPr id="113" name="Gráfico 112" descr="Seta circular">
            <a:extLst>
              <a:ext uri="{FF2B5EF4-FFF2-40B4-BE49-F238E27FC236}">
                <a16:creationId xmlns:a16="http://schemas.microsoft.com/office/drawing/2014/main" id="{2F93EE24-4BC6-42F7-8DE6-1E5F0069A3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70948" y="4886829"/>
            <a:ext cx="1401720" cy="1401720"/>
          </a:xfrm>
          <a:prstGeom prst="rect">
            <a:avLst/>
          </a:prstGeom>
        </p:spPr>
      </p:pic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1A5F684-5FD7-48A4-B74F-67F18B7967C1}"/>
              </a:ext>
            </a:extLst>
          </p:cNvPr>
          <p:cNvSpPr txBox="1"/>
          <p:nvPr/>
        </p:nvSpPr>
        <p:spPr>
          <a:xfrm>
            <a:off x="7182556" y="4886828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97547756-7DA3-4886-8810-9EB00DC4F20B}"/>
              </a:ext>
            </a:extLst>
          </p:cNvPr>
          <p:cNvSpPr txBox="1"/>
          <p:nvPr/>
        </p:nvSpPr>
        <p:spPr>
          <a:xfrm>
            <a:off x="6217319" y="6911150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</a:t>
            </a:r>
          </a:p>
        </p:txBody>
      </p:sp>
      <p:sp>
        <p:nvSpPr>
          <p:cNvPr id="116" name="Forma Livre: Forma 115">
            <a:extLst>
              <a:ext uri="{FF2B5EF4-FFF2-40B4-BE49-F238E27FC236}">
                <a16:creationId xmlns:a16="http://schemas.microsoft.com/office/drawing/2014/main" id="{8AF439DF-1BC4-4835-ABD7-B86BBFD860E0}"/>
              </a:ext>
            </a:extLst>
          </p:cNvPr>
          <p:cNvSpPr/>
          <p:nvPr/>
        </p:nvSpPr>
        <p:spPr>
          <a:xfrm>
            <a:off x="8150773" y="4524555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17" name="Forma Livre: Forma 116">
            <a:extLst>
              <a:ext uri="{FF2B5EF4-FFF2-40B4-BE49-F238E27FC236}">
                <a16:creationId xmlns:a16="http://schemas.microsoft.com/office/drawing/2014/main" id="{2F0E13D7-CF4D-4072-AF68-FB77AAE62C49}"/>
              </a:ext>
            </a:extLst>
          </p:cNvPr>
          <p:cNvSpPr/>
          <p:nvPr/>
        </p:nvSpPr>
        <p:spPr>
          <a:xfrm>
            <a:off x="8150772" y="4895323"/>
            <a:ext cx="3975102" cy="2428126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95331C35-E1FE-4AC5-9554-8DEB992B0F19}"/>
              </a:ext>
            </a:extLst>
          </p:cNvPr>
          <p:cNvSpPr/>
          <p:nvPr/>
        </p:nvSpPr>
        <p:spPr>
          <a:xfrm>
            <a:off x="8703674" y="6519748"/>
            <a:ext cx="2222034" cy="683846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: Cantos Arredondados 118">
            <a:extLst>
              <a:ext uri="{FF2B5EF4-FFF2-40B4-BE49-F238E27FC236}">
                <a16:creationId xmlns:a16="http://schemas.microsoft.com/office/drawing/2014/main" id="{2B4AADB8-9CB2-4419-A7ED-EED59F757527}"/>
              </a:ext>
            </a:extLst>
          </p:cNvPr>
          <p:cNvSpPr/>
          <p:nvPr/>
        </p:nvSpPr>
        <p:spPr>
          <a:xfrm>
            <a:off x="8266909" y="6519748"/>
            <a:ext cx="378982" cy="683845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: Cantos Arredondados 119">
            <a:extLst>
              <a:ext uri="{FF2B5EF4-FFF2-40B4-BE49-F238E27FC236}">
                <a16:creationId xmlns:a16="http://schemas.microsoft.com/office/drawing/2014/main" id="{992CCA09-14DC-42B1-AD17-4F6918F0E4BB}"/>
              </a:ext>
            </a:extLst>
          </p:cNvPr>
          <p:cNvSpPr/>
          <p:nvPr/>
        </p:nvSpPr>
        <p:spPr>
          <a:xfrm>
            <a:off x="8266911" y="4957288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Gráfico 120" descr="Seta circular">
            <a:extLst>
              <a:ext uri="{FF2B5EF4-FFF2-40B4-BE49-F238E27FC236}">
                <a16:creationId xmlns:a16="http://schemas.microsoft.com/office/drawing/2014/main" id="{C50FA3AA-CEE6-4052-9382-BBB073DE8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09878" y="6038501"/>
            <a:ext cx="1401720" cy="1401720"/>
          </a:xfrm>
          <a:prstGeom prst="rect">
            <a:avLst/>
          </a:prstGeom>
        </p:spPr>
      </p:pic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0CE5EE28-C217-4BA8-B33E-66EEC0AF3D7B}"/>
              </a:ext>
            </a:extLst>
          </p:cNvPr>
          <p:cNvSpPr txBox="1"/>
          <p:nvPr/>
        </p:nvSpPr>
        <p:spPr>
          <a:xfrm>
            <a:off x="11221486" y="6078010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ECF2704F-5A61-4388-BCD0-8876B99EC375}"/>
              </a:ext>
            </a:extLst>
          </p:cNvPr>
          <p:cNvSpPr txBox="1"/>
          <p:nvPr/>
        </p:nvSpPr>
        <p:spPr>
          <a:xfrm rot="16200000">
            <a:off x="8079823" y="6718879"/>
            <a:ext cx="753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pt-BR" sz="7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/dia</a:t>
            </a:r>
            <a:endParaRPr lang="pt-BR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C5D15A93-1A1C-467F-BC3E-401A947BB09E}"/>
              </a:ext>
            </a:extLst>
          </p:cNvPr>
          <p:cNvSpPr txBox="1"/>
          <p:nvPr/>
        </p:nvSpPr>
        <p:spPr>
          <a:xfrm rot="16200000">
            <a:off x="7973236" y="5315862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D8C172AC-570F-4033-AF9B-9E123C8127FE}"/>
              </a:ext>
            </a:extLst>
          </p:cNvPr>
          <p:cNvSpPr/>
          <p:nvPr/>
        </p:nvSpPr>
        <p:spPr>
          <a:xfrm>
            <a:off x="8266910" y="5973655"/>
            <a:ext cx="378982" cy="522706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3F07F949-8A50-4CB0-B2CF-4A4EF56C33A6}"/>
              </a:ext>
            </a:extLst>
          </p:cNvPr>
          <p:cNvSpPr txBox="1"/>
          <p:nvPr/>
        </p:nvSpPr>
        <p:spPr>
          <a:xfrm rot="16200000">
            <a:off x="8200037" y="6111897"/>
            <a:ext cx="522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BE177A1D-52E4-4912-ACF6-2C9FB74BEEB7}"/>
              </a:ext>
            </a:extLst>
          </p:cNvPr>
          <p:cNvSpPr txBox="1"/>
          <p:nvPr/>
        </p:nvSpPr>
        <p:spPr>
          <a:xfrm>
            <a:off x="8825047" y="6906699"/>
            <a:ext cx="66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M-12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55CF9F8C-78F9-4868-8D97-C07F194B5D1B}"/>
              </a:ext>
            </a:extLst>
          </p:cNvPr>
          <p:cNvSpPr txBox="1"/>
          <p:nvPr/>
        </p:nvSpPr>
        <p:spPr>
          <a:xfrm>
            <a:off x="9581056" y="6906699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M-1</a:t>
            </a:r>
          </a:p>
        </p:txBody>
      </p:sp>
      <p:pic>
        <p:nvPicPr>
          <p:cNvPr id="134" name="Gráfico 133" descr="Seta circular">
            <a:extLst>
              <a:ext uri="{FF2B5EF4-FFF2-40B4-BE49-F238E27FC236}">
                <a16:creationId xmlns:a16="http://schemas.microsoft.com/office/drawing/2014/main" id="{C7000E78-5635-4779-9B9C-7123D48C64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09878" y="4882378"/>
            <a:ext cx="1401720" cy="1401720"/>
          </a:xfrm>
          <a:prstGeom prst="rect">
            <a:avLst/>
          </a:prstGeom>
        </p:spPr>
      </p:pic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3917896E-1424-48AD-AD66-A683FFBB5C8E}"/>
              </a:ext>
            </a:extLst>
          </p:cNvPr>
          <p:cNvSpPr txBox="1"/>
          <p:nvPr/>
        </p:nvSpPr>
        <p:spPr>
          <a:xfrm>
            <a:off x="11221486" y="4882377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7B1E6963-121F-4182-BEEB-B242D6A13E79}"/>
              </a:ext>
            </a:extLst>
          </p:cNvPr>
          <p:cNvSpPr txBox="1"/>
          <p:nvPr/>
        </p:nvSpPr>
        <p:spPr>
          <a:xfrm>
            <a:off x="10256249" y="6906699"/>
            <a:ext cx="58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9431DA06-8A57-4DD3-9EE3-7072A14A3465}"/>
              </a:ext>
            </a:extLst>
          </p:cNvPr>
          <p:cNvSpPr txBox="1"/>
          <p:nvPr/>
        </p:nvSpPr>
        <p:spPr>
          <a:xfrm>
            <a:off x="575801" y="4582038"/>
            <a:ext cx="348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Canal 01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B56486-C922-4F63-9A24-71E84EB358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7" y="4572665"/>
            <a:ext cx="264294" cy="264294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D80326AD-DCEC-47B1-89F7-BFF90A73D496}"/>
              </a:ext>
            </a:extLst>
          </p:cNvPr>
          <p:cNvSpPr txBox="1"/>
          <p:nvPr/>
        </p:nvSpPr>
        <p:spPr>
          <a:xfrm>
            <a:off x="4592087" y="4577352"/>
            <a:ext cx="3492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Canal 02</a:t>
            </a:r>
          </a:p>
        </p:txBody>
      </p:sp>
      <p:pic>
        <p:nvPicPr>
          <p:cNvPr id="174" name="Imagem 173">
            <a:extLst>
              <a:ext uri="{FF2B5EF4-FFF2-40B4-BE49-F238E27FC236}">
                <a16:creationId xmlns:a16="http://schemas.microsoft.com/office/drawing/2014/main" id="{327033A4-2AFB-4EDE-B36E-D91D517750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23" y="4567979"/>
            <a:ext cx="264294" cy="264294"/>
          </a:xfrm>
          <a:prstGeom prst="rect">
            <a:avLst/>
          </a:prstGeom>
        </p:spPr>
      </p:pic>
      <p:sp>
        <p:nvSpPr>
          <p:cNvPr id="175" name="CaixaDeTexto 174">
            <a:extLst>
              <a:ext uri="{FF2B5EF4-FFF2-40B4-BE49-F238E27FC236}">
                <a16:creationId xmlns:a16="http://schemas.microsoft.com/office/drawing/2014/main" id="{869304C9-BBE1-4A17-B562-8B5277569446}"/>
              </a:ext>
            </a:extLst>
          </p:cNvPr>
          <p:cNvSpPr txBox="1"/>
          <p:nvPr/>
        </p:nvSpPr>
        <p:spPr>
          <a:xfrm>
            <a:off x="8645953" y="4577352"/>
            <a:ext cx="346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Canal 03</a:t>
            </a:r>
          </a:p>
        </p:txBody>
      </p:sp>
      <p:pic>
        <p:nvPicPr>
          <p:cNvPr id="176" name="Imagem 175">
            <a:extLst>
              <a:ext uri="{FF2B5EF4-FFF2-40B4-BE49-F238E27FC236}">
                <a16:creationId xmlns:a16="http://schemas.microsoft.com/office/drawing/2014/main" id="{FED871C4-B479-4A7B-972E-146F1F4B8C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89" y="4567979"/>
            <a:ext cx="264294" cy="264294"/>
          </a:xfrm>
          <a:prstGeom prst="rect">
            <a:avLst/>
          </a:prstGeom>
        </p:spPr>
      </p:pic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id="{DC6D6B1A-0B1D-4E96-9330-1C22FEAB72B2}"/>
              </a:ext>
            </a:extLst>
          </p:cNvPr>
          <p:cNvCxnSpPr>
            <a:cxnSpLocks/>
          </p:cNvCxnSpPr>
          <p:nvPr/>
        </p:nvCxnSpPr>
        <p:spPr>
          <a:xfrm>
            <a:off x="201861" y="9920034"/>
            <a:ext cx="11707908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orma Livre: Forma 177">
            <a:extLst>
              <a:ext uri="{FF2B5EF4-FFF2-40B4-BE49-F238E27FC236}">
                <a16:creationId xmlns:a16="http://schemas.microsoft.com/office/drawing/2014/main" id="{453B58A6-491C-4B35-8984-688745735CAE}"/>
              </a:ext>
            </a:extLst>
          </p:cNvPr>
          <p:cNvSpPr/>
          <p:nvPr/>
        </p:nvSpPr>
        <p:spPr>
          <a:xfrm>
            <a:off x="85781" y="7315413"/>
            <a:ext cx="3971869" cy="2530067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Forma Livre: Forma 130">
            <a:extLst>
              <a:ext uri="{FF2B5EF4-FFF2-40B4-BE49-F238E27FC236}">
                <a16:creationId xmlns:a16="http://schemas.microsoft.com/office/drawing/2014/main" id="{E1CF4234-25FA-435E-9C6E-57B3CFF46935}"/>
              </a:ext>
            </a:extLst>
          </p:cNvPr>
          <p:cNvSpPr/>
          <p:nvPr/>
        </p:nvSpPr>
        <p:spPr>
          <a:xfrm>
            <a:off x="4109601" y="7323449"/>
            <a:ext cx="3975045" cy="2530067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Forma Livre: Forma 134">
            <a:extLst>
              <a:ext uri="{FF2B5EF4-FFF2-40B4-BE49-F238E27FC236}">
                <a16:creationId xmlns:a16="http://schemas.microsoft.com/office/drawing/2014/main" id="{A866C492-E8EA-4191-9139-F1EBC667508B}"/>
              </a:ext>
            </a:extLst>
          </p:cNvPr>
          <p:cNvSpPr/>
          <p:nvPr/>
        </p:nvSpPr>
        <p:spPr>
          <a:xfrm>
            <a:off x="8150829" y="7323449"/>
            <a:ext cx="3975045" cy="2530067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83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2BBCD3-28BB-4159-B7AB-2AE3B9AD0839}"/>
              </a:ext>
            </a:extLst>
          </p:cNvPr>
          <p:cNvSpPr/>
          <p:nvPr/>
        </p:nvSpPr>
        <p:spPr>
          <a:xfrm>
            <a:off x="0" y="-1"/>
            <a:ext cx="12192000" cy="21599525"/>
          </a:xfrm>
          <a:prstGeom prst="rect">
            <a:avLst/>
          </a:prstGeom>
          <a:solidFill>
            <a:srgbClr val="0D12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2CCC4B-8E46-4C53-9C8C-F539E9F25510}"/>
              </a:ext>
            </a:extLst>
          </p:cNvPr>
          <p:cNvSpPr txBox="1"/>
          <p:nvPr/>
        </p:nvSpPr>
        <p:spPr>
          <a:xfrm>
            <a:off x="858832" y="56220"/>
            <a:ext cx="745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Painel de Transações – Macro Assunto 01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BE1310-5803-4773-BDD2-03D78D89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7" y="134581"/>
            <a:ext cx="552145" cy="5521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008F0F8-5CB2-41BD-BE82-1560D97C040D}"/>
              </a:ext>
            </a:extLst>
          </p:cNvPr>
          <p:cNvSpPr txBox="1"/>
          <p:nvPr/>
        </p:nvSpPr>
        <p:spPr>
          <a:xfrm>
            <a:off x="868357" y="469516"/>
            <a:ext cx="6847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analítica sobre transações Itaú</a:t>
            </a:r>
          </a:p>
        </p:txBody>
      </p:sp>
      <p:pic>
        <p:nvPicPr>
          <p:cNvPr id="1026" name="Picture 2" descr="Logo Banco Itaú – Logos PNG">
            <a:extLst>
              <a:ext uri="{FF2B5EF4-FFF2-40B4-BE49-F238E27FC236}">
                <a16:creationId xmlns:a16="http://schemas.microsoft.com/office/drawing/2014/main" id="{5AD73AA6-6157-4F26-BA1E-0904327A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757" y="88239"/>
            <a:ext cx="608012" cy="6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29E05F2-7F0D-4A6F-A7AA-C19ACF0DB976}"/>
              </a:ext>
            </a:extLst>
          </p:cNvPr>
          <p:cNvCxnSpPr>
            <a:cxnSpLocks/>
          </p:cNvCxnSpPr>
          <p:nvPr/>
        </p:nvCxnSpPr>
        <p:spPr>
          <a:xfrm>
            <a:off x="0" y="813190"/>
            <a:ext cx="121920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5C0A600-E8E7-4801-A1C9-B9D4FCDC6A58}"/>
              </a:ext>
            </a:extLst>
          </p:cNvPr>
          <p:cNvSpPr/>
          <p:nvPr/>
        </p:nvSpPr>
        <p:spPr>
          <a:xfrm>
            <a:off x="85724" y="943882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644BD20-84C5-4A52-BE16-4212C5761C1C}"/>
              </a:ext>
            </a:extLst>
          </p:cNvPr>
          <p:cNvSpPr txBox="1"/>
          <p:nvPr/>
        </p:nvSpPr>
        <p:spPr>
          <a:xfrm>
            <a:off x="518160" y="1507061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01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29826AD-C164-4626-BC6D-DFD444425401}"/>
              </a:ext>
            </a:extLst>
          </p:cNvPr>
          <p:cNvCxnSpPr>
            <a:cxnSpLocks/>
          </p:cNvCxnSpPr>
          <p:nvPr/>
        </p:nvCxnSpPr>
        <p:spPr>
          <a:xfrm>
            <a:off x="2327910" y="1006891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4703743-72AD-4C61-8E0A-DF8AD3A4554A}"/>
              </a:ext>
            </a:extLst>
          </p:cNvPr>
          <p:cNvSpPr/>
          <p:nvPr/>
        </p:nvSpPr>
        <p:spPr>
          <a:xfrm>
            <a:off x="10483764" y="958189"/>
            <a:ext cx="1586257" cy="415498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7A0C44F-F172-41F5-BD3A-DE00EC82E1E8}"/>
              </a:ext>
            </a:extLst>
          </p:cNvPr>
          <p:cNvSpPr txBox="1"/>
          <p:nvPr/>
        </p:nvSpPr>
        <p:spPr>
          <a:xfrm>
            <a:off x="10438692" y="1460623"/>
            <a:ext cx="1676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Selecione um indicador ao lado para filtrar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5B0AA31-BD72-4451-8A65-FD2E171304A9}"/>
              </a:ext>
            </a:extLst>
          </p:cNvPr>
          <p:cNvSpPr txBox="1"/>
          <p:nvPr/>
        </p:nvSpPr>
        <p:spPr>
          <a:xfrm>
            <a:off x="2373630" y="918491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FF06F69-7C6A-4653-8F10-E8AE29D581AD}"/>
              </a:ext>
            </a:extLst>
          </p:cNvPr>
          <p:cNvSpPr txBox="1"/>
          <p:nvPr/>
        </p:nvSpPr>
        <p:spPr>
          <a:xfrm>
            <a:off x="2860660" y="913026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1B580845-0D95-467D-B5C9-5B1412AEE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3" y="1074236"/>
            <a:ext cx="528526" cy="528526"/>
          </a:xfrm>
          <a:prstGeom prst="rect">
            <a:avLst/>
          </a:prstGeom>
        </p:spPr>
      </p:pic>
      <p:pic>
        <p:nvPicPr>
          <p:cNvPr id="35" name="Gráfico 34" descr="Reproduzir">
            <a:extLst>
              <a:ext uri="{FF2B5EF4-FFF2-40B4-BE49-F238E27FC236}">
                <a16:creationId xmlns:a16="http://schemas.microsoft.com/office/drawing/2014/main" id="{C5E1D9E2-37AF-459A-9874-35A39469A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02624" y="1123842"/>
            <a:ext cx="247545" cy="24754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8E159D1-EA12-427F-8281-7E164A1EE9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1937" y="8883442"/>
            <a:ext cx="3276600" cy="2200275"/>
          </a:xfrm>
          <a:prstGeom prst="rect">
            <a:avLst/>
          </a:prstGeom>
        </p:spPr>
      </p:pic>
      <p:pic>
        <p:nvPicPr>
          <p:cNvPr id="39" name="Gráfico 38" descr="Reproduzir">
            <a:extLst>
              <a:ext uri="{FF2B5EF4-FFF2-40B4-BE49-F238E27FC236}">
                <a16:creationId xmlns:a16="http://schemas.microsoft.com/office/drawing/2014/main" id="{CC98CC96-69B2-49E9-8BD2-971EACC720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032666" y="1118396"/>
            <a:ext cx="247545" cy="247545"/>
          </a:xfrm>
          <a:prstGeom prst="rect">
            <a:avLst/>
          </a:prstGeom>
        </p:spPr>
      </p:pic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FF90B76D-4CDB-4F96-8BAE-31F39322452B}"/>
              </a:ext>
            </a:extLst>
          </p:cNvPr>
          <p:cNvSpPr/>
          <p:nvPr/>
        </p:nvSpPr>
        <p:spPr>
          <a:xfrm>
            <a:off x="3558537" y="943882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429BD78-A02A-439B-B2F7-E1249F0EB646}"/>
              </a:ext>
            </a:extLst>
          </p:cNvPr>
          <p:cNvSpPr txBox="1"/>
          <p:nvPr/>
        </p:nvSpPr>
        <p:spPr>
          <a:xfrm>
            <a:off x="3990973" y="1507061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02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0C5F60CA-5315-44FE-AC24-846785FE8D2D}"/>
              </a:ext>
            </a:extLst>
          </p:cNvPr>
          <p:cNvCxnSpPr>
            <a:cxnSpLocks/>
          </p:cNvCxnSpPr>
          <p:nvPr/>
        </p:nvCxnSpPr>
        <p:spPr>
          <a:xfrm>
            <a:off x="5800723" y="1006891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4023A40-1534-4F30-A719-74512ACFEDC0}"/>
              </a:ext>
            </a:extLst>
          </p:cNvPr>
          <p:cNvSpPr txBox="1"/>
          <p:nvPr/>
        </p:nvSpPr>
        <p:spPr>
          <a:xfrm>
            <a:off x="5846443" y="918491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F797499-6268-437A-BB39-71A3D08C73D6}"/>
              </a:ext>
            </a:extLst>
          </p:cNvPr>
          <p:cNvSpPr txBox="1"/>
          <p:nvPr/>
        </p:nvSpPr>
        <p:spPr>
          <a:xfrm>
            <a:off x="6333473" y="913026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33CBAF2E-FEBB-4BBE-B97C-3066EAE69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86" y="1074236"/>
            <a:ext cx="528526" cy="528526"/>
          </a:xfrm>
          <a:prstGeom prst="rect">
            <a:avLst/>
          </a:prstGeom>
        </p:spPr>
      </p:pic>
      <p:pic>
        <p:nvPicPr>
          <p:cNvPr id="54" name="Gráfico 53" descr="Reproduzir">
            <a:extLst>
              <a:ext uri="{FF2B5EF4-FFF2-40B4-BE49-F238E27FC236}">
                <a16:creationId xmlns:a16="http://schemas.microsoft.com/office/drawing/2014/main" id="{8E7789AA-EC72-4BFB-A1C9-A6300F762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975437" y="1123842"/>
            <a:ext cx="247545" cy="247545"/>
          </a:xfrm>
          <a:prstGeom prst="rect">
            <a:avLst/>
          </a:prstGeom>
        </p:spPr>
      </p:pic>
      <p:pic>
        <p:nvPicPr>
          <p:cNvPr id="55" name="Gráfico 54" descr="Reproduzir">
            <a:extLst>
              <a:ext uri="{FF2B5EF4-FFF2-40B4-BE49-F238E27FC236}">
                <a16:creationId xmlns:a16="http://schemas.microsoft.com/office/drawing/2014/main" id="{0F9E87E2-7BE7-44B4-9F96-5E25552194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6505479" y="1118396"/>
            <a:ext cx="247545" cy="247545"/>
          </a:xfrm>
          <a:prstGeom prst="rect">
            <a:avLst/>
          </a:prstGeom>
        </p:spPr>
      </p:pic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77C88CDF-4CD1-4F39-A9C5-B7293488561A}"/>
              </a:ext>
            </a:extLst>
          </p:cNvPr>
          <p:cNvSpPr/>
          <p:nvPr/>
        </p:nvSpPr>
        <p:spPr>
          <a:xfrm>
            <a:off x="7026171" y="943882"/>
            <a:ext cx="3381375" cy="876298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B964A1D-DB42-40D3-9688-6D165CC057E1}"/>
              </a:ext>
            </a:extLst>
          </p:cNvPr>
          <p:cNvSpPr txBox="1"/>
          <p:nvPr/>
        </p:nvSpPr>
        <p:spPr>
          <a:xfrm>
            <a:off x="7458607" y="1507061"/>
            <a:ext cx="18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03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226892E5-17B7-44B4-9701-6714ECED76C4}"/>
              </a:ext>
            </a:extLst>
          </p:cNvPr>
          <p:cNvCxnSpPr>
            <a:cxnSpLocks/>
          </p:cNvCxnSpPr>
          <p:nvPr/>
        </p:nvCxnSpPr>
        <p:spPr>
          <a:xfrm>
            <a:off x="9268357" y="1006891"/>
            <a:ext cx="0" cy="7326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3260C95-C06F-4374-B8D5-DB6F17410085}"/>
              </a:ext>
            </a:extLst>
          </p:cNvPr>
          <p:cNvSpPr txBox="1"/>
          <p:nvPr/>
        </p:nvSpPr>
        <p:spPr>
          <a:xfrm>
            <a:off x="9314077" y="918491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B5A842D-350A-436F-A79C-E6996257801B}"/>
              </a:ext>
            </a:extLst>
          </p:cNvPr>
          <p:cNvSpPr txBox="1"/>
          <p:nvPr/>
        </p:nvSpPr>
        <p:spPr>
          <a:xfrm>
            <a:off x="9801107" y="913026"/>
            <a:ext cx="71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BE309F-15D5-451D-B043-EB0F7891F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920" y="1074236"/>
            <a:ext cx="528526" cy="528526"/>
          </a:xfrm>
          <a:prstGeom prst="rect">
            <a:avLst/>
          </a:prstGeom>
        </p:spPr>
      </p:pic>
      <p:pic>
        <p:nvPicPr>
          <p:cNvPr id="62" name="Gráfico 61" descr="Reproduzir">
            <a:extLst>
              <a:ext uri="{FF2B5EF4-FFF2-40B4-BE49-F238E27FC236}">
                <a16:creationId xmlns:a16="http://schemas.microsoft.com/office/drawing/2014/main" id="{BC3963A2-D024-4B82-8B7F-F426F08B5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9443071" y="1123842"/>
            <a:ext cx="247545" cy="247545"/>
          </a:xfrm>
          <a:prstGeom prst="rect">
            <a:avLst/>
          </a:prstGeom>
        </p:spPr>
      </p:pic>
      <p:pic>
        <p:nvPicPr>
          <p:cNvPr id="63" name="Gráfico 62" descr="Reproduzir">
            <a:extLst>
              <a:ext uri="{FF2B5EF4-FFF2-40B4-BE49-F238E27FC236}">
                <a16:creationId xmlns:a16="http://schemas.microsoft.com/office/drawing/2014/main" id="{B23E291B-01B9-472E-BF8A-FE4F403D11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9973113" y="1118396"/>
            <a:ext cx="247545" cy="247545"/>
          </a:xfrm>
          <a:prstGeom prst="rect">
            <a:avLst/>
          </a:prstGeom>
        </p:spPr>
      </p:pic>
      <p:pic>
        <p:nvPicPr>
          <p:cNvPr id="1024" name="Imagem 1023">
            <a:extLst>
              <a:ext uri="{FF2B5EF4-FFF2-40B4-BE49-F238E27FC236}">
                <a16:creationId xmlns:a16="http://schemas.microsoft.com/office/drawing/2014/main" id="{455018A8-AEC6-4F5C-A2D6-6DA7087E58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215" y="1006891"/>
            <a:ext cx="127426" cy="127426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E4749924-F9E0-4854-9B4E-0997E67BD6D5}"/>
              </a:ext>
            </a:extLst>
          </p:cNvPr>
          <p:cNvSpPr txBox="1"/>
          <p:nvPr/>
        </p:nvSpPr>
        <p:spPr>
          <a:xfrm>
            <a:off x="4898705" y="13280593"/>
            <a:ext cx="3629884" cy="3363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4988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Canais Físicos</a:t>
            </a:r>
          </a:p>
          <a:p>
            <a:pPr marL="862188" lvl="1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TCX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Transações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</a:t>
            </a:r>
          </a:p>
          <a:p>
            <a:pPr marL="862188" lvl="1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ATM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Transações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</a:t>
            </a:r>
          </a:p>
          <a:p>
            <a:pPr marL="862188" lvl="1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Transações</a:t>
            </a:r>
          </a:p>
          <a:p>
            <a:pPr marL="1319388" lvl="2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</a:t>
            </a:r>
          </a:p>
          <a:p>
            <a:pPr marL="404988" indent="-404988">
              <a:buAutoNum type="arabicPeriod"/>
            </a:pPr>
            <a:endParaRPr lang="pt-BR" sz="1417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417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Forma Livre: Forma 69">
            <a:extLst>
              <a:ext uri="{FF2B5EF4-FFF2-40B4-BE49-F238E27FC236}">
                <a16:creationId xmlns:a16="http://schemas.microsoft.com/office/drawing/2014/main" id="{01F0ECEA-62E9-47CB-9E93-83A7CB02EA66}"/>
              </a:ext>
            </a:extLst>
          </p:cNvPr>
          <p:cNvSpPr/>
          <p:nvPr/>
        </p:nvSpPr>
        <p:spPr>
          <a:xfrm>
            <a:off x="8151495" y="1926878"/>
            <a:ext cx="3977557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DF7B8753-7D10-424A-87ED-44E96EC45762}"/>
              </a:ext>
            </a:extLst>
          </p:cNvPr>
          <p:cNvSpPr/>
          <p:nvPr/>
        </p:nvSpPr>
        <p:spPr>
          <a:xfrm>
            <a:off x="85723" y="1925506"/>
            <a:ext cx="8007989" cy="370536"/>
          </a:xfrm>
          <a:custGeom>
            <a:avLst/>
            <a:gdLst>
              <a:gd name="connsiteX0" fmla="*/ 69850 w 8514022"/>
              <a:gd name="connsiteY0" fmla="*/ 0 h 370536"/>
              <a:gd name="connsiteX1" fmla="*/ 8444172 w 8514022"/>
              <a:gd name="connsiteY1" fmla="*/ 0 h 370536"/>
              <a:gd name="connsiteX2" fmla="*/ 8514022 w 8514022"/>
              <a:gd name="connsiteY2" fmla="*/ 69850 h 370536"/>
              <a:gd name="connsiteX3" fmla="*/ 8514022 w 8514022"/>
              <a:gd name="connsiteY3" fmla="*/ 370536 h 370536"/>
              <a:gd name="connsiteX4" fmla="*/ 0 w 8514022"/>
              <a:gd name="connsiteY4" fmla="*/ 370536 h 370536"/>
              <a:gd name="connsiteX5" fmla="*/ 0 w 8514022"/>
              <a:gd name="connsiteY5" fmla="*/ 69850 h 370536"/>
              <a:gd name="connsiteX6" fmla="*/ 69850 w 8514022"/>
              <a:gd name="connsiteY6" fmla="*/ 0 h 37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4022" h="370536">
                <a:moveTo>
                  <a:pt x="69850" y="0"/>
                </a:moveTo>
                <a:lnTo>
                  <a:pt x="8444172" y="0"/>
                </a:lnTo>
                <a:cubicBezTo>
                  <a:pt x="8482749" y="0"/>
                  <a:pt x="8514022" y="31273"/>
                  <a:pt x="8514022" y="69850"/>
                </a:cubicBezTo>
                <a:lnTo>
                  <a:pt x="8514022" y="370536"/>
                </a:lnTo>
                <a:lnTo>
                  <a:pt x="0" y="370536"/>
                </a:lnTo>
                <a:lnTo>
                  <a:pt x="0" y="69850"/>
                </a:lnTo>
                <a:cubicBezTo>
                  <a:pt x="0" y="31273"/>
                  <a:pt x="31273" y="0"/>
                  <a:pt x="69850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7E0B9A4-07B6-4572-AAF8-5D125BFE0296}"/>
              </a:ext>
            </a:extLst>
          </p:cNvPr>
          <p:cNvSpPr txBox="1"/>
          <p:nvPr/>
        </p:nvSpPr>
        <p:spPr>
          <a:xfrm>
            <a:off x="121980" y="1961086"/>
            <a:ext cx="3996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Evolução Histórica dos Indicadores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3957CEF-F689-4A11-B6F5-62415AB9EEE3}"/>
              </a:ext>
            </a:extLst>
          </p:cNvPr>
          <p:cNvSpPr txBox="1"/>
          <p:nvPr/>
        </p:nvSpPr>
        <p:spPr>
          <a:xfrm>
            <a:off x="8179435" y="1961086"/>
            <a:ext cx="394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dos Canais</a:t>
            </a:r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1D376816-2C23-42AF-8211-4217935C73BD}"/>
              </a:ext>
            </a:extLst>
          </p:cNvPr>
          <p:cNvSpPr/>
          <p:nvPr/>
        </p:nvSpPr>
        <p:spPr>
          <a:xfrm>
            <a:off x="85723" y="2292815"/>
            <a:ext cx="8007989" cy="2155490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B860C0E8-8258-49EF-8319-EA14F733EC6C}"/>
              </a:ext>
            </a:extLst>
          </p:cNvPr>
          <p:cNvSpPr/>
          <p:nvPr/>
        </p:nvSpPr>
        <p:spPr>
          <a:xfrm>
            <a:off x="8151495" y="2294187"/>
            <a:ext cx="3974380" cy="2155490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1105597F-498A-45AD-A0A7-A50FAEC03C77}"/>
              </a:ext>
            </a:extLst>
          </p:cNvPr>
          <p:cNvCxnSpPr>
            <a:cxnSpLocks/>
          </p:cNvCxnSpPr>
          <p:nvPr/>
        </p:nvCxnSpPr>
        <p:spPr>
          <a:xfrm>
            <a:off x="10153822" y="2834506"/>
            <a:ext cx="0" cy="1459428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9E73A22F-B7F0-41F2-91F5-F563F3B514EC}"/>
              </a:ext>
            </a:extLst>
          </p:cNvPr>
          <p:cNvSpPr/>
          <p:nvPr/>
        </p:nvSpPr>
        <p:spPr>
          <a:xfrm>
            <a:off x="8209430" y="2349797"/>
            <a:ext cx="1909930" cy="370769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91F89EAA-9A5E-4EF1-8306-A75280B919DD}"/>
              </a:ext>
            </a:extLst>
          </p:cNvPr>
          <p:cNvSpPr txBox="1"/>
          <p:nvPr/>
        </p:nvSpPr>
        <p:spPr>
          <a:xfrm>
            <a:off x="8368230" y="2387957"/>
            <a:ext cx="1550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Janela de Análise</a:t>
            </a:r>
          </a:p>
        </p:txBody>
      </p:sp>
      <p:sp>
        <p:nvSpPr>
          <p:cNvPr id="90" name="Forma Livre: Forma 89">
            <a:extLst>
              <a:ext uri="{FF2B5EF4-FFF2-40B4-BE49-F238E27FC236}">
                <a16:creationId xmlns:a16="http://schemas.microsoft.com/office/drawing/2014/main" id="{D5CD8986-E516-42D2-B085-C34CD599EEAC}"/>
              </a:ext>
            </a:extLst>
          </p:cNvPr>
          <p:cNvSpPr/>
          <p:nvPr/>
        </p:nvSpPr>
        <p:spPr>
          <a:xfrm>
            <a:off x="85725" y="4529006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43455C0E-7E75-4AA8-AD22-90E94CC52C7B}"/>
              </a:ext>
            </a:extLst>
          </p:cNvPr>
          <p:cNvSpPr txBox="1"/>
          <p:nvPr/>
        </p:nvSpPr>
        <p:spPr>
          <a:xfrm>
            <a:off x="1421100" y="12417694"/>
            <a:ext cx="1995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dos Canais</a:t>
            </a:r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9072571C-EAE0-439D-9DE0-E3CAF19AF1D1}"/>
              </a:ext>
            </a:extLst>
          </p:cNvPr>
          <p:cNvSpPr/>
          <p:nvPr/>
        </p:nvSpPr>
        <p:spPr>
          <a:xfrm>
            <a:off x="85724" y="4899774"/>
            <a:ext cx="3975102" cy="2024431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1C3610F5-D14D-4B2E-B868-6B21D58578AE}"/>
              </a:ext>
            </a:extLst>
          </p:cNvPr>
          <p:cNvSpPr/>
          <p:nvPr/>
        </p:nvSpPr>
        <p:spPr>
          <a:xfrm>
            <a:off x="10167652" y="2349797"/>
            <a:ext cx="1909930" cy="370769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EB1BE637-7587-405C-B208-25C772EFB0B5}"/>
              </a:ext>
            </a:extLst>
          </p:cNvPr>
          <p:cNvSpPr txBox="1"/>
          <p:nvPr/>
        </p:nvSpPr>
        <p:spPr>
          <a:xfrm>
            <a:off x="10278160" y="2394099"/>
            <a:ext cx="1696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de Atualização</a:t>
            </a: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0F739C90-67F2-409B-8F70-8C10944B2140}"/>
              </a:ext>
            </a:extLst>
          </p:cNvPr>
          <p:cNvSpPr/>
          <p:nvPr/>
        </p:nvSpPr>
        <p:spPr>
          <a:xfrm>
            <a:off x="638627" y="6001665"/>
            <a:ext cx="2327086" cy="753155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1" name="Gráfico 130" descr="Seta circular">
            <a:extLst>
              <a:ext uri="{FF2B5EF4-FFF2-40B4-BE49-F238E27FC236}">
                <a16:creationId xmlns:a16="http://schemas.microsoft.com/office/drawing/2014/main" id="{76F7B8F0-1923-4A74-9CF2-61572307BB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79115" y="4886885"/>
            <a:ext cx="1166473" cy="1166473"/>
          </a:xfrm>
          <a:prstGeom prst="rect">
            <a:avLst/>
          </a:prstGeom>
        </p:spPr>
      </p:pic>
      <p:sp>
        <p:nvSpPr>
          <p:cNvPr id="132" name="Retângulo: Cantos Arredondados 131">
            <a:extLst>
              <a:ext uri="{FF2B5EF4-FFF2-40B4-BE49-F238E27FC236}">
                <a16:creationId xmlns:a16="http://schemas.microsoft.com/office/drawing/2014/main" id="{15BA7748-E9DF-4F95-8DCA-0F95592E0221}"/>
              </a:ext>
            </a:extLst>
          </p:cNvPr>
          <p:cNvSpPr/>
          <p:nvPr/>
        </p:nvSpPr>
        <p:spPr>
          <a:xfrm>
            <a:off x="201862" y="6001666"/>
            <a:ext cx="378982" cy="753154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261EE39D-ABB1-4BF6-816F-A9A3CAD6EC93}"/>
              </a:ext>
            </a:extLst>
          </p:cNvPr>
          <p:cNvSpPr/>
          <p:nvPr/>
        </p:nvSpPr>
        <p:spPr>
          <a:xfrm>
            <a:off x="201863" y="4961739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733B516F-3462-4161-A330-D1A8AFD5380A}"/>
              </a:ext>
            </a:extLst>
          </p:cNvPr>
          <p:cNvSpPr txBox="1"/>
          <p:nvPr/>
        </p:nvSpPr>
        <p:spPr>
          <a:xfrm>
            <a:off x="3226743" y="4879744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pic>
        <p:nvPicPr>
          <p:cNvPr id="136" name="Gráfico 135" descr="Seta circular">
            <a:extLst>
              <a:ext uri="{FF2B5EF4-FFF2-40B4-BE49-F238E27FC236}">
                <a16:creationId xmlns:a16="http://schemas.microsoft.com/office/drawing/2014/main" id="{E15BF13E-C7A2-4B93-97B2-CBE798A87A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79115" y="5867788"/>
            <a:ext cx="1166473" cy="1166473"/>
          </a:xfrm>
          <a:prstGeom prst="rect">
            <a:avLst/>
          </a:prstGeom>
        </p:spPr>
      </p:pic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A903EAEC-E849-4A36-AACA-071A62580EFF}"/>
              </a:ext>
            </a:extLst>
          </p:cNvPr>
          <p:cNvSpPr txBox="1"/>
          <p:nvPr/>
        </p:nvSpPr>
        <p:spPr>
          <a:xfrm>
            <a:off x="3171358" y="5860054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055BEF02-B316-4093-9031-BDFE7A3EF761}"/>
              </a:ext>
            </a:extLst>
          </p:cNvPr>
          <p:cNvSpPr txBox="1"/>
          <p:nvPr/>
        </p:nvSpPr>
        <p:spPr>
          <a:xfrm rot="16200000">
            <a:off x="-30775" y="6233357"/>
            <a:ext cx="854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Média/Dia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EB64AE3-35D9-4EFC-9D61-B4D7040CD96E}"/>
              </a:ext>
            </a:extLst>
          </p:cNvPr>
          <p:cNvSpPr txBox="1"/>
          <p:nvPr/>
        </p:nvSpPr>
        <p:spPr>
          <a:xfrm rot="16200000">
            <a:off x="-91812" y="5320313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pic>
        <p:nvPicPr>
          <p:cNvPr id="1031" name="Gráfico 1030" descr="Seta Reta">
            <a:extLst>
              <a:ext uri="{FF2B5EF4-FFF2-40B4-BE49-F238E27FC236}">
                <a16:creationId xmlns:a16="http://schemas.microsoft.com/office/drawing/2014/main" id="{6A1BD4F4-A50D-43AA-9F6A-843D1822C0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765944" y="5704988"/>
            <a:ext cx="521322" cy="5213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4" name="Gráfico 143" descr="Seta Reta">
            <a:extLst>
              <a:ext uri="{FF2B5EF4-FFF2-40B4-BE49-F238E27FC236}">
                <a16:creationId xmlns:a16="http://schemas.microsoft.com/office/drawing/2014/main" id="{90A4D223-3B78-41ED-AE28-9CA1D5B761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>
            <a:off x="1488172" y="5704988"/>
            <a:ext cx="521322" cy="5213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5" name="Gráfico 144" descr="Seta Reta">
            <a:extLst>
              <a:ext uri="{FF2B5EF4-FFF2-40B4-BE49-F238E27FC236}">
                <a16:creationId xmlns:a16="http://schemas.microsoft.com/office/drawing/2014/main" id="{0F2A7AB5-6E96-4EEC-B419-C458E9B682B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>
            <a:off x="2210399" y="5704989"/>
            <a:ext cx="521322" cy="5213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6" name="Forma Livre: Forma 145">
            <a:extLst>
              <a:ext uri="{FF2B5EF4-FFF2-40B4-BE49-F238E27FC236}">
                <a16:creationId xmlns:a16="http://schemas.microsoft.com/office/drawing/2014/main" id="{A3CDE4C6-66E0-4A0D-9EE4-A63F5809AC4B}"/>
              </a:ext>
            </a:extLst>
          </p:cNvPr>
          <p:cNvSpPr/>
          <p:nvPr/>
        </p:nvSpPr>
        <p:spPr>
          <a:xfrm>
            <a:off x="4114402" y="4529006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47" name="Forma Livre: Forma 146">
            <a:extLst>
              <a:ext uri="{FF2B5EF4-FFF2-40B4-BE49-F238E27FC236}">
                <a16:creationId xmlns:a16="http://schemas.microsoft.com/office/drawing/2014/main" id="{70DCA9A5-5569-425D-8458-79A915D57963}"/>
              </a:ext>
            </a:extLst>
          </p:cNvPr>
          <p:cNvSpPr/>
          <p:nvPr/>
        </p:nvSpPr>
        <p:spPr>
          <a:xfrm>
            <a:off x="4114401" y="4899774"/>
            <a:ext cx="3975102" cy="2024431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48" name="Retângulo: Cantos Arredondados 147">
            <a:extLst>
              <a:ext uri="{FF2B5EF4-FFF2-40B4-BE49-F238E27FC236}">
                <a16:creationId xmlns:a16="http://schemas.microsoft.com/office/drawing/2014/main" id="{2FDFFA84-D663-4572-9E1E-9927BBCD210B}"/>
              </a:ext>
            </a:extLst>
          </p:cNvPr>
          <p:cNvSpPr/>
          <p:nvPr/>
        </p:nvSpPr>
        <p:spPr>
          <a:xfrm>
            <a:off x="4667304" y="6001665"/>
            <a:ext cx="2327086" cy="753155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9" name="Gráfico 148" descr="Seta circular">
            <a:extLst>
              <a:ext uri="{FF2B5EF4-FFF2-40B4-BE49-F238E27FC236}">
                <a16:creationId xmlns:a16="http://schemas.microsoft.com/office/drawing/2014/main" id="{8B87DCFE-5194-4147-8212-D7FF3884E6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07792" y="4886885"/>
            <a:ext cx="1166473" cy="1166473"/>
          </a:xfrm>
          <a:prstGeom prst="rect">
            <a:avLst/>
          </a:prstGeom>
        </p:spPr>
      </p:pic>
      <p:sp>
        <p:nvSpPr>
          <p:cNvPr id="150" name="Retângulo: Cantos Arredondados 149">
            <a:extLst>
              <a:ext uri="{FF2B5EF4-FFF2-40B4-BE49-F238E27FC236}">
                <a16:creationId xmlns:a16="http://schemas.microsoft.com/office/drawing/2014/main" id="{875B0D4B-03B0-403A-ADF7-1233E5D8395F}"/>
              </a:ext>
            </a:extLst>
          </p:cNvPr>
          <p:cNvSpPr/>
          <p:nvPr/>
        </p:nvSpPr>
        <p:spPr>
          <a:xfrm>
            <a:off x="4230539" y="6001666"/>
            <a:ext cx="378982" cy="753154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: Cantos Arredondados 150">
            <a:extLst>
              <a:ext uri="{FF2B5EF4-FFF2-40B4-BE49-F238E27FC236}">
                <a16:creationId xmlns:a16="http://schemas.microsoft.com/office/drawing/2014/main" id="{DC3CB0B6-B8C1-47BE-9893-B9E087E9EEEF}"/>
              </a:ext>
            </a:extLst>
          </p:cNvPr>
          <p:cNvSpPr/>
          <p:nvPr/>
        </p:nvSpPr>
        <p:spPr>
          <a:xfrm>
            <a:off x="4230540" y="4961739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66F58A18-06DB-4595-A285-B41164C3717C}"/>
              </a:ext>
            </a:extLst>
          </p:cNvPr>
          <p:cNvSpPr txBox="1"/>
          <p:nvPr/>
        </p:nvSpPr>
        <p:spPr>
          <a:xfrm>
            <a:off x="7255420" y="4879744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pic>
        <p:nvPicPr>
          <p:cNvPr id="153" name="Gráfico 152" descr="Seta circular">
            <a:extLst>
              <a:ext uri="{FF2B5EF4-FFF2-40B4-BE49-F238E27FC236}">
                <a16:creationId xmlns:a16="http://schemas.microsoft.com/office/drawing/2014/main" id="{39D508DC-46DC-4F39-90EE-F02601BC56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07792" y="5867788"/>
            <a:ext cx="1166473" cy="1166473"/>
          </a:xfrm>
          <a:prstGeom prst="rect">
            <a:avLst/>
          </a:prstGeom>
        </p:spPr>
      </p:pic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874DF48C-DF4C-4F8B-87B5-2F69376FC062}"/>
              </a:ext>
            </a:extLst>
          </p:cNvPr>
          <p:cNvSpPr txBox="1"/>
          <p:nvPr/>
        </p:nvSpPr>
        <p:spPr>
          <a:xfrm>
            <a:off x="7200035" y="5860054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0EB9A068-792F-4B32-A6B8-14A3BB185ECB}"/>
              </a:ext>
            </a:extLst>
          </p:cNvPr>
          <p:cNvSpPr txBox="1"/>
          <p:nvPr/>
        </p:nvSpPr>
        <p:spPr>
          <a:xfrm rot="16200000">
            <a:off x="3997902" y="6233357"/>
            <a:ext cx="854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Média/Dia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5A7FCF22-2817-429C-91D1-75E10AE95FE2}"/>
              </a:ext>
            </a:extLst>
          </p:cNvPr>
          <p:cNvSpPr txBox="1"/>
          <p:nvPr/>
        </p:nvSpPr>
        <p:spPr>
          <a:xfrm rot="16200000">
            <a:off x="3936865" y="5320313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pic>
        <p:nvPicPr>
          <p:cNvPr id="157" name="Gráfico 156" descr="Seta Reta">
            <a:extLst>
              <a:ext uri="{FF2B5EF4-FFF2-40B4-BE49-F238E27FC236}">
                <a16:creationId xmlns:a16="http://schemas.microsoft.com/office/drawing/2014/main" id="{FC8F75BC-8D25-4918-B8E3-6D057DD08E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6200000">
            <a:off x="4794621" y="5704988"/>
            <a:ext cx="521322" cy="5213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8" name="Gráfico 157" descr="Seta Reta">
            <a:extLst>
              <a:ext uri="{FF2B5EF4-FFF2-40B4-BE49-F238E27FC236}">
                <a16:creationId xmlns:a16="http://schemas.microsoft.com/office/drawing/2014/main" id="{B53D3517-CA85-4A6A-AC85-18DA3E1B49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>
            <a:off x="5516849" y="5704988"/>
            <a:ext cx="521322" cy="5213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9" name="Gráfico 158" descr="Seta Reta">
            <a:extLst>
              <a:ext uri="{FF2B5EF4-FFF2-40B4-BE49-F238E27FC236}">
                <a16:creationId xmlns:a16="http://schemas.microsoft.com/office/drawing/2014/main" id="{2B78E2B5-1741-40B1-A629-B3A0FA33F45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>
            <a:off x="6239076" y="5704989"/>
            <a:ext cx="521322" cy="5213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0" name="Forma Livre: Forma 159">
            <a:extLst>
              <a:ext uri="{FF2B5EF4-FFF2-40B4-BE49-F238E27FC236}">
                <a16:creationId xmlns:a16="http://schemas.microsoft.com/office/drawing/2014/main" id="{65937693-9AC0-40C3-9E7A-EA2B25783CA5}"/>
              </a:ext>
            </a:extLst>
          </p:cNvPr>
          <p:cNvSpPr/>
          <p:nvPr/>
        </p:nvSpPr>
        <p:spPr>
          <a:xfrm>
            <a:off x="8147762" y="4531950"/>
            <a:ext cx="3975102" cy="370769"/>
          </a:xfrm>
          <a:custGeom>
            <a:avLst/>
            <a:gdLst>
              <a:gd name="connsiteX0" fmla="*/ 95254 w 3381375"/>
              <a:gd name="connsiteY0" fmla="*/ 0 h 307480"/>
              <a:gd name="connsiteX1" fmla="*/ 3286121 w 3381375"/>
              <a:gd name="connsiteY1" fmla="*/ 0 h 307480"/>
              <a:gd name="connsiteX2" fmla="*/ 3381375 w 3381375"/>
              <a:gd name="connsiteY2" fmla="*/ 95254 h 307480"/>
              <a:gd name="connsiteX3" fmla="*/ 3381375 w 3381375"/>
              <a:gd name="connsiteY3" fmla="*/ 307480 h 307480"/>
              <a:gd name="connsiteX4" fmla="*/ 0 w 3381375"/>
              <a:gd name="connsiteY4" fmla="*/ 307480 h 307480"/>
              <a:gd name="connsiteX5" fmla="*/ 0 w 3381375"/>
              <a:gd name="connsiteY5" fmla="*/ 95254 h 307480"/>
              <a:gd name="connsiteX6" fmla="*/ 95254 w 3381375"/>
              <a:gd name="connsiteY6" fmla="*/ 0 h 3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75" h="307480">
                <a:moveTo>
                  <a:pt x="95254" y="0"/>
                </a:moveTo>
                <a:lnTo>
                  <a:pt x="3286121" y="0"/>
                </a:lnTo>
                <a:cubicBezTo>
                  <a:pt x="3338728" y="0"/>
                  <a:pt x="3381375" y="42647"/>
                  <a:pt x="3381375" y="95254"/>
                </a:cubicBezTo>
                <a:lnTo>
                  <a:pt x="3381375" y="307480"/>
                </a:lnTo>
                <a:lnTo>
                  <a:pt x="0" y="307480"/>
                </a:lnTo>
                <a:lnTo>
                  <a:pt x="0" y="95254"/>
                </a:lnTo>
                <a:cubicBezTo>
                  <a:pt x="0" y="42647"/>
                  <a:pt x="42647" y="0"/>
                  <a:pt x="95254" y="0"/>
                </a:cubicBezTo>
                <a:close/>
              </a:path>
            </a:pathLst>
          </a:custGeom>
          <a:solidFill>
            <a:srgbClr val="45464A">
              <a:alpha val="7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61" name="Forma Livre: Forma 160">
            <a:extLst>
              <a:ext uri="{FF2B5EF4-FFF2-40B4-BE49-F238E27FC236}">
                <a16:creationId xmlns:a16="http://schemas.microsoft.com/office/drawing/2014/main" id="{0EFC05B5-62A4-4869-A8CF-7D1033436B7F}"/>
              </a:ext>
            </a:extLst>
          </p:cNvPr>
          <p:cNvSpPr/>
          <p:nvPr/>
        </p:nvSpPr>
        <p:spPr>
          <a:xfrm>
            <a:off x="8147761" y="4902718"/>
            <a:ext cx="3975102" cy="2024431"/>
          </a:xfrm>
          <a:custGeom>
            <a:avLst/>
            <a:gdLst>
              <a:gd name="connsiteX0" fmla="*/ 0 w 8514022"/>
              <a:gd name="connsiteY0" fmla="*/ 0 h 2155490"/>
              <a:gd name="connsiteX1" fmla="*/ 8514022 w 8514022"/>
              <a:gd name="connsiteY1" fmla="*/ 0 h 2155490"/>
              <a:gd name="connsiteX2" fmla="*/ 8514022 w 8514022"/>
              <a:gd name="connsiteY2" fmla="*/ 2064604 h 2155490"/>
              <a:gd name="connsiteX3" fmla="*/ 8423136 w 8514022"/>
              <a:gd name="connsiteY3" fmla="*/ 2155490 h 2155490"/>
              <a:gd name="connsiteX4" fmla="*/ 90886 w 8514022"/>
              <a:gd name="connsiteY4" fmla="*/ 2155490 h 2155490"/>
              <a:gd name="connsiteX5" fmla="*/ 0 w 8514022"/>
              <a:gd name="connsiteY5" fmla="*/ 2064604 h 215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4022" h="2155490">
                <a:moveTo>
                  <a:pt x="0" y="0"/>
                </a:moveTo>
                <a:lnTo>
                  <a:pt x="8514022" y="0"/>
                </a:lnTo>
                <a:lnTo>
                  <a:pt x="8514022" y="2064604"/>
                </a:lnTo>
                <a:cubicBezTo>
                  <a:pt x="8514022" y="2114799"/>
                  <a:pt x="8473331" y="2155490"/>
                  <a:pt x="8423136" y="2155490"/>
                </a:cubicBezTo>
                <a:lnTo>
                  <a:pt x="90886" y="2155490"/>
                </a:lnTo>
                <a:cubicBezTo>
                  <a:pt x="40691" y="2155490"/>
                  <a:pt x="0" y="2114799"/>
                  <a:pt x="0" y="2064604"/>
                </a:cubicBezTo>
                <a:close/>
              </a:path>
            </a:pathLst>
          </a:custGeom>
          <a:solidFill>
            <a:schemeClr val="bg1">
              <a:lumMod val="65000"/>
              <a:alpha val="5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id="{F16620A0-B8CB-4995-B4A8-FA304F7FC7C9}"/>
              </a:ext>
            </a:extLst>
          </p:cNvPr>
          <p:cNvSpPr/>
          <p:nvPr/>
        </p:nvSpPr>
        <p:spPr>
          <a:xfrm>
            <a:off x="8700664" y="6004609"/>
            <a:ext cx="2327086" cy="753155"/>
          </a:xfrm>
          <a:prstGeom prst="roundRect">
            <a:avLst>
              <a:gd name="adj" fmla="val 7971"/>
            </a:avLst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3" name="Gráfico 162" descr="Seta circular">
            <a:extLst>
              <a:ext uri="{FF2B5EF4-FFF2-40B4-BE49-F238E27FC236}">
                <a16:creationId xmlns:a16="http://schemas.microsoft.com/office/drawing/2014/main" id="{5F2461E7-7376-4311-ABE0-472EC54E41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41152" y="4889829"/>
            <a:ext cx="1166473" cy="1166473"/>
          </a:xfrm>
          <a:prstGeom prst="rect">
            <a:avLst/>
          </a:prstGeom>
        </p:spPr>
      </p:pic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5C66F337-88E1-4B10-93DB-061A33BCFF38}"/>
              </a:ext>
            </a:extLst>
          </p:cNvPr>
          <p:cNvSpPr/>
          <p:nvPr/>
        </p:nvSpPr>
        <p:spPr>
          <a:xfrm>
            <a:off x="8263899" y="6004610"/>
            <a:ext cx="378982" cy="753154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2EB78F5D-F009-4094-B152-6EFD67AAA6D2}"/>
              </a:ext>
            </a:extLst>
          </p:cNvPr>
          <p:cNvSpPr/>
          <p:nvPr/>
        </p:nvSpPr>
        <p:spPr>
          <a:xfrm>
            <a:off x="8263900" y="4964683"/>
            <a:ext cx="378982" cy="997561"/>
          </a:xfrm>
          <a:prstGeom prst="roundRect">
            <a:avLst>
              <a:gd name="adj" fmla="val 7971"/>
            </a:avLst>
          </a:prstGeom>
          <a:solidFill>
            <a:srgbClr val="45464A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B51B9ED2-A501-4071-8AE7-22C00DC66081}"/>
              </a:ext>
            </a:extLst>
          </p:cNvPr>
          <p:cNvSpPr txBox="1"/>
          <p:nvPr/>
        </p:nvSpPr>
        <p:spPr>
          <a:xfrm>
            <a:off x="11288780" y="4882688"/>
            <a:ext cx="57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YoY</a:t>
            </a:r>
          </a:p>
        </p:txBody>
      </p:sp>
      <p:pic>
        <p:nvPicPr>
          <p:cNvPr id="167" name="Gráfico 166" descr="Seta circular">
            <a:extLst>
              <a:ext uri="{FF2B5EF4-FFF2-40B4-BE49-F238E27FC236}">
                <a16:creationId xmlns:a16="http://schemas.microsoft.com/office/drawing/2014/main" id="{6B8A4CBC-31D8-4EFA-85F5-2455CA7623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41152" y="5870732"/>
            <a:ext cx="1166473" cy="1166473"/>
          </a:xfrm>
          <a:prstGeom prst="rect">
            <a:avLst/>
          </a:prstGeom>
        </p:spPr>
      </p:pic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DED04864-3897-4B8B-8B47-206626783BF9}"/>
              </a:ext>
            </a:extLst>
          </p:cNvPr>
          <p:cNvSpPr txBox="1"/>
          <p:nvPr/>
        </p:nvSpPr>
        <p:spPr>
          <a:xfrm>
            <a:off x="11233395" y="5862998"/>
            <a:ext cx="6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</a:t>
            </a:r>
          </a:p>
        </p:txBody>
      </p: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2AACCD2F-6A46-48BF-8511-9B341EDFB60A}"/>
              </a:ext>
            </a:extLst>
          </p:cNvPr>
          <p:cNvSpPr txBox="1"/>
          <p:nvPr/>
        </p:nvSpPr>
        <p:spPr>
          <a:xfrm rot="16200000">
            <a:off x="8031262" y="6236301"/>
            <a:ext cx="854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Média/Dia</a:t>
            </a:r>
          </a:p>
        </p:txBody>
      </p:sp>
      <p:sp>
        <p:nvSpPr>
          <p:cNvPr id="170" name="CaixaDeTexto 169">
            <a:extLst>
              <a:ext uri="{FF2B5EF4-FFF2-40B4-BE49-F238E27FC236}">
                <a16:creationId xmlns:a16="http://schemas.microsoft.com/office/drawing/2014/main" id="{1ADB5D2E-FBF4-4C62-B901-B206CBFFC198}"/>
              </a:ext>
            </a:extLst>
          </p:cNvPr>
          <p:cNvSpPr txBox="1"/>
          <p:nvPr/>
        </p:nvSpPr>
        <p:spPr>
          <a:xfrm rot="16200000">
            <a:off x="7970225" y="5323257"/>
            <a:ext cx="925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Acumulado</a:t>
            </a:r>
          </a:p>
        </p:txBody>
      </p:sp>
      <p:pic>
        <p:nvPicPr>
          <p:cNvPr id="171" name="Gráfico 170" descr="Seta Reta">
            <a:extLst>
              <a:ext uri="{FF2B5EF4-FFF2-40B4-BE49-F238E27FC236}">
                <a16:creationId xmlns:a16="http://schemas.microsoft.com/office/drawing/2014/main" id="{9AC3F9BB-70F7-4223-AB90-A294B8C3BA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6200000">
            <a:off x="8827981" y="5707932"/>
            <a:ext cx="521322" cy="5213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2" name="Gráfico 171" descr="Seta Reta">
            <a:extLst>
              <a:ext uri="{FF2B5EF4-FFF2-40B4-BE49-F238E27FC236}">
                <a16:creationId xmlns:a16="http://schemas.microsoft.com/office/drawing/2014/main" id="{3E6FE9CC-4775-4B17-B529-D95D3B922A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>
            <a:off x="9550209" y="5707932"/>
            <a:ext cx="521322" cy="5213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3" name="Gráfico 172" descr="Seta Reta">
            <a:extLst>
              <a:ext uri="{FF2B5EF4-FFF2-40B4-BE49-F238E27FC236}">
                <a16:creationId xmlns:a16="http://schemas.microsoft.com/office/drawing/2014/main" id="{5137A59C-1DC8-4F7A-890C-8A2ADB44461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>
            <a:off x="10272436" y="5707933"/>
            <a:ext cx="521322" cy="5213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938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D435967-932C-4015-BE6E-2D429D95A66B}"/>
              </a:ext>
            </a:extLst>
          </p:cNvPr>
          <p:cNvSpPr/>
          <p:nvPr/>
        </p:nvSpPr>
        <p:spPr>
          <a:xfrm>
            <a:off x="21134" y="16504"/>
            <a:ext cx="12149733" cy="215995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657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90148D-232A-448A-92AC-11F36BCBE9E1}"/>
              </a:ext>
            </a:extLst>
          </p:cNvPr>
          <p:cNvSpPr txBox="1"/>
          <p:nvPr/>
        </p:nvSpPr>
        <p:spPr>
          <a:xfrm>
            <a:off x="838096" y="48855"/>
            <a:ext cx="8486583" cy="183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657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Painel de Transações – Macro Assunto 01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2BB786D-4DF4-49CE-A60C-405C3063D45E}"/>
              </a:ext>
            </a:extLst>
          </p:cNvPr>
          <p:cNvSpPr>
            <a:spLocks noChangeAspect="1"/>
          </p:cNvSpPr>
          <p:nvPr/>
        </p:nvSpPr>
        <p:spPr>
          <a:xfrm>
            <a:off x="516139" y="11069407"/>
            <a:ext cx="927621" cy="927621"/>
          </a:xfrm>
          <a:prstGeom prst="ellipse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 w="38100">
            <a:solidFill>
              <a:srgbClr val="AB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669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4240BFD7-9A27-4981-A2F1-CC7025BE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4" y="11199552"/>
            <a:ext cx="640331" cy="640331"/>
          </a:xfrm>
          <a:prstGeom prst="rect">
            <a:avLst/>
          </a:prstGeom>
        </p:spPr>
      </p:pic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00F7F76-9E30-468E-B978-848B84305A6F}"/>
              </a:ext>
            </a:extLst>
          </p:cNvPr>
          <p:cNvSpPr/>
          <p:nvPr/>
        </p:nvSpPr>
        <p:spPr>
          <a:xfrm>
            <a:off x="1443757" y="11199553"/>
            <a:ext cx="10727110" cy="680897"/>
          </a:xfrm>
          <a:prstGeom prst="roundRect">
            <a:avLst>
              <a:gd name="adj" fmla="val 7175"/>
            </a:avLst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669">
              <a:solidFill>
                <a:srgbClr val="400468"/>
              </a:solidFill>
            </a:endParaRP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43B72EDA-AF9C-471E-BE94-86BFDFEC5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7" y="169535"/>
            <a:ext cx="640331" cy="640331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6BD2A6ED-9DB7-4270-AECE-AC4D314DDAFE}"/>
              </a:ext>
            </a:extLst>
          </p:cNvPr>
          <p:cNvSpPr txBox="1"/>
          <p:nvPr/>
        </p:nvSpPr>
        <p:spPr>
          <a:xfrm>
            <a:off x="868357" y="507616"/>
            <a:ext cx="6847609" cy="33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94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analítica sobre transações Itaú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CF9603D-5B5A-4812-8836-C4FED3CC62E1}"/>
              </a:ext>
            </a:extLst>
          </p:cNvPr>
          <p:cNvCxnSpPr>
            <a:cxnSpLocks/>
          </p:cNvCxnSpPr>
          <p:nvPr/>
        </p:nvCxnSpPr>
        <p:spPr>
          <a:xfrm flipV="1">
            <a:off x="228026" y="984622"/>
            <a:ext cx="117403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D47D7D18-490F-4CDB-8C04-F25C4CAE5546}"/>
              </a:ext>
            </a:extLst>
          </p:cNvPr>
          <p:cNvSpPr/>
          <p:nvPr/>
        </p:nvSpPr>
        <p:spPr>
          <a:xfrm>
            <a:off x="2868659" y="6393545"/>
            <a:ext cx="5671133" cy="953510"/>
          </a:xfrm>
          <a:prstGeom prst="roundRect">
            <a:avLst>
              <a:gd name="adj" fmla="val 7195"/>
            </a:avLst>
          </a:prstGeom>
          <a:solidFill>
            <a:schemeClr val="bg1">
              <a:lumMod val="50000"/>
              <a:alpha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669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A2FC14D8-0783-4C99-8680-9AB452490797}"/>
              </a:ext>
            </a:extLst>
          </p:cNvPr>
          <p:cNvSpPr/>
          <p:nvPr/>
        </p:nvSpPr>
        <p:spPr>
          <a:xfrm>
            <a:off x="848104" y="2487393"/>
            <a:ext cx="3479437" cy="583201"/>
          </a:xfrm>
          <a:prstGeom prst="roundRect">
            <a:avLst>
              <a:gd name="adj" fmla="val 13060"/>
            </a:avLst>
          </a:prstGeom>
          <a:solidFill>
            <a:schemeClr val="accent2">
              <a:lumMod val="40000"/>
              <a:lumOff val="60000"/>
              <a:alpha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669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80682EF-8451-4066-8B05-0C1F66512E96}"/>
              </a:ext>
            </a:extLst>
          </p:cNvPr>
          <p:cNvSpPr/>
          <p:nvPr/>
        </p:nvSpPr>
        <p:spPr>
          <a:xfrm>
            <a:off x="5868030" y="1316684"/>
            <a:ext cx="2012042" cy="786248"/>
          </a:xfrm>
          <a:prstGeom prst="roundRect">
            <a:avLst>
              <a:gd name="adj" fmla="val 9043"/>
            </a:avLst>
          </a:prstGeom>
          <a:solidFill>
            <a:schemeClr val="bg1">
              <a:alpha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669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E1E7C66A-FD26-4274-AD8A-A29B57A585A7}"/>
              </a:ext>
            </a:extLst>
          </p:cNvPr>
          <p:cNvSpPr>
            <a:spLocks noChangeAspect="1"/>
          </p:cNvSpPr>
          <p:nvPr/>
        </p:nvSpPr>
        <p:spPr>
          <a:xfrm>
            <a:off x="139341" y="2426679"/>
            <a:ext cx="698087" cy="698087"/>
          </a:xfrm>
          <a:prstGeom prst="ellipse">
            <a:avLst/>
          </a:prstGeom>
          <a:solidFill>
            <a:schemeClr val="accent2">
              <a:lumMod val="40000"/>
              <a:lumOff val="60000"/>
              <a:alpha val="65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669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5F4DD53-49D6-4B4B-8D8E-A71B1A25532C}"/>
              </a:ext>
            </a:extLst>
          </p:cNvPr>
          <p:cNvSpPr>
            <a:spLocks noChangeAspect="1"/>
          </p:cNvSpPr>
          <p:nvPr/>
        </p:nvSpPr>
        <p:spPr>
          <a:xfrm>
            <a:off x="5947866" y="1438823"/>
            <a:ext cx="520738" cy="520738"/>
          </a:xfrm>
          <a:prstGeom prst="ellipse">
            <a:avLst/>
          </a:prstGeom>
          <a:solidFill>
            <a:schemeClr val="bg1">
              <a:lumMod val="50000"/>
              <a:alpha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669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7860083-1127-42C3-8F75-28B7A35FD6A5}"/>
              </a:ext>
            </a:extLst>
          </p:cNvPr>
          <p:cNvSpPr txBox="1"/>
          <p:nvPr/>
        </p:nvSpPr>
        <p:spPr>
          <a:xfrm>
            <a:off x="6622210" y="1002781"/>
            <a:ext cx="5302634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63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Selecione um dos pilares de indicadores para filtrar as visões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27F2BB4-B9D2-4AE0-AD93-EBBF1BC904AA}"/>
              </a:ext>
            </a:extLst>
          </p:cNvPr>
          <p:cNvSpPr txBox="1"/>
          <p:nvPr/>
        </p:nvSpPr>
        <p:spPr>
          <a:xfrm>
            <a:off x="223629" y="5295920"/>
            <a:ext cx="7245907" cy="1182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Macro Assuntos (Físico/Digital ; AutoServiço/Serviço)</a:t>
            </a:r>
          </a:p>
          <a:p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Assunto (CEI/TCX/EA ; BKL/MBL)</a:t>
            </a:r>
          </a:p>
          <a:p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Indicador (Cli/Trans/Vlr)</a:t>
            </a:r>
          </a:p>
          <a:p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Macro Grupo Trans (Saques/Depósitos)</a:t>
            </a:r>
          </a:p>
          <a:p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Grupo Trans (Saque, Saque INSS, Depósito em R$, em Cheque)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F0C714B3-8DBF-494D-9890-D2335FF37A1F}"/>
              </a:ext>
            </a:extLst>
          </p:cNvPr>
          <p:cNvSpPr/>
          <p:nvPr/>
        </p:nvSpPr>
        <p:spPr>
          <a:xfrm>
            <a:off x="102594" y="1320053"/>
            <a:ext cx="5687482" cy="771198"/>
          </a:xfrm>
          <a:prstGeom prst="roundRect">
            <a:avLst>
              <a:gd name="adj" fmla="val 5079"/>
            </a:avLst>
          </a:prstGeom>
          <a:solidFill>
            <a:schemeClr val="bg1">
              <a:lumMod val="50000"/>
              <a:alpha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669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C8934E0-82D9-4563-AAF1-8BCA62970139}"/>
              </a:ext>
            </a:extLst>
          </p:cNvPr>
          <p:cNvSpPr txBox="1"/>
          <p:nvPr/>
        </p:nvSpPr>
        <p:spPr>
          <a:xfrm>
            <a:off x="6379322" y="1840293"/>
            <a:ext cx="1396454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63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01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16D18C76-B2FC-4C2C-A4D6-2BA73C44DE08}"/>
              </a:ext>
            </a:extLst>
          </p:cNvPr>
          <p:cNvSpPr/>
          <p:nvPr/>
        </p:nvSpPr>
        <p:spPr>
          <a:xfrm>
            <a:off x="7933567" y="1316684"/>
            <a:ext cx="2012042" cy="786248"/>
          </a:xfrm>
          <a:prstGeom prst="roundRect">
            <a:avLst>
              <a:gd name="adj" fmla="val 9043"/>
            </a:avLst>
          </a:prstGeom>
          <a:solidFill>
            <a:schemeClr val="bg1">
              <a:alpha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669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DF8274CA-BC4F-4499-97B5-590397EB2FC5}"/>
              </a:ext>
            </a:extLst>
          </p:cNvPr>
          <p:cNvSpPr>
            <a:spLocks noChangeAspect="1"/>
          </p:cNvSpPr>
          <p:nvPr/>
        </p:nvSpPr>
        <p:spPr>
          <a:xfrm>
            <a:off x="8019054" y="1438823"/>
            <a:ext cx="520738" cy="520738"/>
          </a:xfrm>
          <a:prstGeom prst="ellipse">
            <a:avLst/>
          </a:prstGeom>
          <a:solidFill>
            <a:schemeClr val="bg1">
              <a:lumMod val="50000"/>
              <a:alpha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669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82FEECF-7471-43A3-B193-B3A3BAD95D54}"/>
              </a:ext>
            </a:extLst>
          </p:cNvPr>
          <p:cNvSpPr txBox="1"/>
          <p:nvPr/>
        </p:nvSpPr>
        <p:spPr>
          <a:xfrm>
            <a:off x="8444860" y="1840293"/>
            <a:ext cx="1396454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63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02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36D1F8EF-A48E-46E6-8FC6-0AA6DEC86FCB}"/>
              </a:ext>
            </a:extLst>
          </p:cNvPr>
          <p:cNvSpPr/>
          <p:nvPr/>
        </p:nvSpPr>
        <p:spPr>
          <a:xfrm>
            <a:off x="10017098" y="1316684"/>
            <a:ext cx="2012042" cy="786248"/>
          </a:xfrm>
          <a:prstGeom prst="roundRect">
            <a:avLst>
              <a:gd name="adj" fmla="val 9043"/>
            </a:avLst>
          </a:prstGeom>
          <a:solidFill>
            <a:schemeClr val="bg1">
              <a:alpha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669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AC313FA5-B0C7-4C12-BA15-5287066510AD}"/>
              </a:ext>
            </a:extLst>
          </p:cNvPr>
          <p:cNvSpPr>
            <a:spLocks noChangeAspect="1"/>
          </p:cNvSpPr>
          <p:nvPr/>
        </p:nvSpPr>
        <p:spPr>
          <a:xfrm>
            <a:off x="10090714" y="1438823"/>
            <a:ext cx="520738" cy="520738"/>
          </a:xfrm>
          <a:prstGeom prst="ellipse">
            <a:avLst/>
          </a:prstGeom>
          <a:solidFill>
            <a:schemeClr val="bg1">
              <a:lumMod val="50000"/>
              <a:alpha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669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D52627C-6BE7-4D8A-84D1-5825000CC88A}"/>
              </a:ext>
            </a:extLst>
          </p:cNvPr>
          <p:cNvSpPr txBox="1"/>
          <p:nvPr/>
        </p:nvSpPr>
        <p:spPr>
          <a:xfrm>
            <a:off x="10528390" y="1840293"/>
            <a:ext cx="1396454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63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03</a:t>
            </a:r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C5E9CD6A-9C8B-4105-A39E-82EC069C7881}"/>
              </a:ext>
            </a:extLst>
          </p:cNvPr>
          <p:cNvSpPr/>
          <p:nvPr/>
        </p:nvSpPr>
        <p:spPr>
          <a:xfrm>
            <a:off x="1091212" y="3560051"/>
            <a:ext cx="2721923" cy="370769"/>
          </a:xfrm>
          <a:custGeom>
            <a:avLst/>
            <a:gdLst>
              <a:gd name="connsiteX0" fmla="*/ 65652 w 1530350"/>
              <a:gd name="connsiteY0" fmla="*/ 0 h 269214"/>
              <a:gd name="connsiteX1" fmla="*/ 1464698 w 1530350"/>
              <a:gd name="connsiteY1" fmla="*/ 0 h 269214"/>
              <a:gd name="connsiteX2" fmla="*/ 1530350 w 1530350"/>
              <a:gd name="connsiteY2" fmla="*/ 65652 h 269214"/>
              <a:gd name="connsiteX3" fmla="*/ 1530350 w 1530350"/>
              <a:gd name="connsiteY3" fmla="*/ 257597 h 269214"/>
              <a:gd name="connsiteX4" fmla="*/ 1518733 w 1530350"/>
              <a:gd name="connsiteY4" fmla="*/ 269214 h 269214"/>
              <a:gd name="connsiteX5" fmla="*/ 11617 w 1530350"/>
              <a:gd name="connsiteY5" fmla="*/ 269214 h 269214"/>
              <a:gd name="connsiteX6" fmla="*/ 0 w 1530350"/>
              <a:gd name="connsiteY6" fmla="*/ 257597 h 269214"/>
              <a:gd name="connsiteX7" fmla="*/ 0 w 1530350"/>
              <a:gd name="connsiteY7" fmla="*/ 65652 h 269214"/>
              <a:gd name="connsiteX8" fmla="*/ 65652 w 1530350"/>
              <a:gd name="connsiteY8" fmla="*/ 0 h 26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350" h="269214">
                <a:moveTo>
                  <a:pt x="65652" y="0"/>
                </a:moveTo>
                <a:lnTo>
                  <a:pt x="1464698" y="0"/>
                </a:lnTo>
                <a:cubicBezTo>
                  <a:pt x="1500957" y="0"/>
                  <a:pt x="1530350" y="29393"/>
                  <a:pt x="1530350" y="65652"/>
                </a:cubicBezTo>
                <a:lnTo>
                  <a:pt x="1530350" y="257597"/>
                </a:lnTo>
                <a:cubicBezTo>
                  <a:pt x="1530350" y="264013"/>
                  <a:pt x="1525149" y="269214"/>
                  <a:pt x="1518733" y="269214"/>
                </a:cubicBezTo>
                <a:lnTo>
                  <a:pt x="11617" y="269214"/>
                </a:lnTo>
                <a:cubicBezTo>
                  <a:pt x="5201" y="269214"/>
                  <a:pt x="0" y="264013"/>
                  <a:pt x="0" y="257597"/>
                </a:cubicBezTo>
                <a:lnTo>
                  <a:pt x="0" y="65652"/>
                </a:lnTo>
                <a:cubicBezTo>
                  <a:pt x="0" y="29393"/>
                  <a:pt x="29393" y="0"/>
                  <a:pt x="65652" y="0"/>
                </a:cubicBezTo>
                <a:close/>
              </a:path>
            </a:pathLst>
          </a:custGeom>
          <a:solidFill>
            <a:schemeClr val="bg1">
              <a:lumMod val="50000"/>
              <a:alpha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5669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5464A628-8414-4A58-A700-CC854C2D0784}"/>
              </a:ext>
            </a:extLst>
          </p:cNvPr>
          <p:cNvCxnSpPr>
            <a:cxnSpLocks/>
          </p:cNvCxnSpPr>
          <p:nvPr/>
        </p:nvCxnSpPr>
        <p:spPr>
          <a:xfrm flipV="1">
            <a:off x="223629" y="2309280"/>
            <a:ext cx="117403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3E9268D-763A-4EA0-81F1-F129DAEEDA50}"/>
              </a:ext>
            </a:extLst>
          </p:cNvPr>
          <p:cNvSpPr txBox="1"/>
          <p:nvPr/>
        </p:nvSpPr>
        <p:spPr>
          <a:xfrm>
            <a:off x="868358" y="2494896"/>
            <a:ext cx="2721921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8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01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E941B109-D8C1-4869-960B-857675532C0E}"/>
              </a:ext>
            </a:extLst>
          </p:cNvPr>
          <p:cNvSpPr txBox="1"/>
          <p:nvPr/>
        </p:nvSpPr>
        <p:spPr>
          <a:xfrm>
            <a:off x="5911570" y="4873265"/>
            <a:ext cx="7245907" cy="746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4988" indent="-404988">
              <a:buAutoNum type="arabicPeriod"/>
            </a:pPr>
            <a:r>
              <a:rPr lang="pt-BR" sz="1417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Canais Físicos</a:t>
            </a:r>
          </a:p>
          <a:p>
            <a:pPr marL="404988" indent="-404988">
              <a:buAutoNum type="arabicPeriod"/>
            </a:pPr>
            <a:endParaRPr lang="pt-BR" sz="1417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417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72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</TotalTime>
  <Words>1129</Words>
  <Application>Microsoft Office PowerPoint</Application>
  <PresentationFormat>Personalizar</PresentationFormat>
  <Paragraphs>545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Panini</dc:creator>
  <cp:lastModifiedBy>Thiago Panini</cp:lastModifiedBy>
  <cp:revision>73</cp:revision>
  <dcterms:created xsi:type="dcterms:W3CDTF">2020-07-21T01:40:11Z</dcterms:created>
  <dcterms:modified xsi:type="dcterms:W3CDTF">2020-08-02T21:48:09Z</dcterms:modified>
</cp:coreProperties>
</file>