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3" r:id="rId4"/>
    <p:sldId id="262" r:id="rId5"/>
    <p:sldId id="267" r:id="rId6"/>
    <p:sldId id="269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F7C74B5-7C53-4725-A78C-F1CB3E6874AB}">
          <p14:sldIdLst>
            <p14:sldId id="260"/>
            <p14:sldId id="265"/>
            <p14:sldId id="263"/>
            <p14:sldId id="262"/>
          </p14:sldIdLst>
        </p14:section>
        <p14:section name="github-header" id="{2299AE42-6A03-44B5-88DC-23F31134BD38}">
          <p14:sldIdLst>
            <p14:sldId id="267"/>
            <p14:sldId id="269"/>
            <p14:sldId id="268"/>
          </p14:sldIdLst>
        </p14:section>
        <p14:section name="cores" id="{FAFE6356-F768-4A25-9C89-0A4D19EF92D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2B"/>
    <a:srgbClr val="4E148C"/>
    <a:srgbClr val="5A189A"/>
    <a:srgbClr val="9D4EDD"/>
    <a:srgbClr val="240046"/>
    <a:srgbClr val="FDC500"/>
    <a:srgbClr val="E0AAFF"/>
    <a:srgbClr val="C0FDFF"/>
    <a:srgbClr val="2C0735"/>
    <a:srgbClr val="9B4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D3E7-5518-44F8-8186-31A285105760}" v="141" dt="2023-02-03T21:42:1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Henrique Gomes Panini" userId="cc6a5c77081c362d" providerId="LiveId" clId="{EED3D3E7-5518-44F8-8186-31A285105760}"/>
    <pc:docChg chg="undo custSel addSld delSld modSld sldOrd addSection modSection">
      <pc:chgData name="Thiago Henrique Gomes Panini" userId="cc6a5c77081c362d" providerId="LiveId" clId="{EED3D3E7-5518-44F8-8186-31A285105760}" dt="2023-02-03T21:56:53.355" v="894" actId="14100"/>
      <pc:docMkLst>
        <pc:docMk/>
      </pc:docMkLst>
      <pc:sldChg chg="del">
        <pc:chgData name="Thiago Henrique Gomes Panini" userId="cc6a5c77081c362d" providerId="LiveId" clId="{EED3D3E7-5518-44F8-8186-31A285105760}" dt="2023-02-02T23:04:01.015" v="186" actId="47"/>
        <pc:sldMkLst>
          <pc:docMk/>
          <pc:sldMk cId="4154720196" sldId="256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1897252450" sldId="257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3649322335" sldId="258"/>
        </pc:sldMkLst>
      </pc:sldChg>
      <pc:sldChg chg="add del">
        <pc:chgData name="Thiago Henrique Gomes Panini" userId="cc6a5c77081c362d" providerId="LiveId" clId="{EED3D3E7-5518-44F8-8186-31A285105760}" dt="2023-02-02T22:46:21.364" v="1"/>
        <pc:sldMkLst>
          <pc:docMk/>
          <pc:sldMk cId="847041519" sldId="259"/>
        </pc:sldMkLst>
      </pc:sldChg>
      <pc:sldChg chg="addSp delSp modSp add del mod">
        <pc:chgData name="Thiago Henrique Gomes Panini" userId="cc6a5c77081c362d" providerId="LiveId" clId="{EED3D3E7-5518-44F8-8186-31A285105760}" dt="2023-02-02T22:53:44.245" v="65" actId="47"/>
        <pc:sldMkLst>
          <pc:docMk/>
          <pc:sldMk cId="3036007438" sldId="259"/>
        </pc:sldMkLst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7" creationId="{55C36661-7C43-2744-6631-C5EE770FA4A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8" creationId="{5B46E0A2-1FA1-B3FE-1309-B2430F6782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0" creationId="{5A28B608-901C-1236-0333-79249759B16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1" creationId="{65121CFB-5F7F-89B8-B43E-C7009ED04A2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2" creationId="{FD7DA52D-64BB-5ED8-9F1E-D987EAC212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3" creationId="{235624DB-2E10-7CD9-90B9-1A308158CEC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4" creationId="{C564B85E-3452-B793-224A-D10985F8E0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5" creationId="{F0836544-BFBA-4DE4-3FAD-79ACE24B359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6" creationId="{72D61B04-8813-A83E-593B-9D857697572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7" creationId="{9B357A7A-A51D-ACEF-1E8C-CF9F659C956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8" creationId="{9CA64A84-20DF-B867-9FCC-FE6728757B7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9" creationId="{98F4F926-42E2-A7DB-EDB0-D01C1DED28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0" creationId="{D082881C-220A-377F-966C-C5B552C004E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1" creationId="{997C14C5-7D97-9708-0A03-27CCD22D03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2" creationId="{F2CA4EB1-B107-3126-D4B3-849BF54CBE4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3" creationId="{32010B09-B89B-53B1-E261-B12B12EB83A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4" creationId="{121D5FE6-59EA-24A3-4D14-CA8D930F98D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5" creationId="{1BDD0F41-1047-FF46-661C-4462A1FCBC5C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6" creationId="{700057C4-8D0C-7B6E-6B74-F792E30E50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7" creationId="{2D95180D-DC61-9D34-628E-0A0DF7A1B12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8" creationId="{7CD226E7-92FB-5E27-9A55-B4F3B440FA0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9" creationId="{1658BE7F-0805-DD28-3F3F-A04085243D1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0" creationId="{91CEA734-1BC7-50E6-0969-01016C0368ED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4" creationId="{CB511CC9-4E77-2CF6-57B4-15508AA7D09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5" creationId="{7A7E4DD9-E13B-DDA3-74C7-05D0FD5D65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6" creationId="{1264ED38-6C66-F904-AF08-6932B293A5E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7" creationId="{FE078D87-2AB3-3403-DB8C-0EC5F68010B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8" creationId="{D9A546F5-F44C-D4B9-1EFC-69464355CF0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9" creationId="{5D521FB9-03AD-9147-F75A-E997CB0F29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0" creationId="{B61D7E77-C877-F631-8875-D973BDACD4A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1" creationId="{0EB6A9DC-B570-D05E-5551-9DA8301AA60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2" creationId="{F845AB86-30B5-FCA2-23F9-4E78137E715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3" creationId="{CAAD43D3-069C-C278-EBA3-C5524355EBF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4" creationId="{FD07F9AF-8CC9-86D2-D054-3C4E5C4F7E5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5" creationId="{86468209-57B2-54CC-BC5D-A6CF99D5D7F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6" creationId="{83D6D3F7-1DF9-3C33-F601-92DD6A5C5995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7" creationId="{7841BEC7-FF17-6C4E-42D8-7D9FE1D89E4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8" creationId="{099D610C-0262-834D-E915-7737AB3F6C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2:49:50.625" v="40" actId="478"/>
          <ac:grpSpMkLst>
            <pc:docMk/>
            <pc:sldMk cId="3036007438" sldId="259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6" creationId="{6B4C10F0-0B9C-CE74-8A28-D38B9D2BE610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9" creationId="{5A18A5A0-3712-B04A-E2A1-8357C5F12CBB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1" creationId="{5DC1450A-7891-A356-939E-72AAC1F01E4A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2" creationId="{1D9C0061-3FCE-A7CD-E192-FDB6888E5A5B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7" creationId="{A8467298-6BD7-FA7F-453B-BECE4B28E178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8" creationId="{CA7C1B79-CFAE-3D5C-4A5C-45037E9CF544}"/>
          </ac:grpSpMkLst>
        </pc:grpChg>
        <pc:picChg chg="del">
          <ac:chgData name="Thiago Henrique Gomes Panini" userId="cc6a5c77081c362d" providerId="LiveId" clId="{EED3D3E7-5518-44F8-8186-31A285105760}" dt="2023-02-02T22:46:24.762" v="3" actId="478"/>
          <ac:picMkLst>
            <pc:docMk/>
            <pc:sldMk cId="3036007438" sldId="259"/>
            <ac:picMk id="3" creationId="{39960343-45E6-B0E5-690D-C58DBC153DFB}"/>
          </ac:picMkLst>
        </pc:picChg>
        <pc:picChg chg="add mod ord modCrop">
          <ac:chgData name="Thiago Henrique Gomes Panini" userId="cc6a5c77081c362d" providerId="LiveId" clId="{EED3D3E7-5518-44F8-8186-31A285105760}" dt="2023-02-02T22:48:36.218" v="21"/>
          <ac:picMkLst>
            <pc:docMk/>
            <pc:sldMk cId="3036007438" sldId="259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2:49:50.802" v="41"/>
          <ac:picMkLst>
            <pc:docMk/>
            <pc:sldMk cId="3036007438" sldId="259"/>
            <ac:picMk id="33" creationId="{35447799-36E1-5D51-39F9-E656AD3ED891}"/>
          </ac:picMkLst>
        </pc:picChg>
        <pc:picChg chg="mod">
          <ac:chgData name="Thiago Henrique Gomes Panini" userId="cc6a5c77081c362d" providerId="LiveId" clId="{EED3D3E7-5518-44F8-8186-31A285105760}" dt="2023-02-02T22:48:01.747" v="20" actId="1076"/>
          <ac:picMkLst>
            <pc:docMk/>
            <pc:sldMk cId="3036007438" sldId="259"/>
            <ac:picMk id="1165" creationId="{FF731249-6EF1-A273-79D6-1DAEDB44E23C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5:19.624" v="206"/>
        <pc:sldMkLst>
          <pc:docMk/>
          <pc:sldMk cId="378657593" sldId="260"/>
        </pc:sldMkLst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7" creationId="{430CF69E-DF51-708D-67A0-528444AE9C1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8" creationId="{FAD61109-80C1-4F61-A965-65E88BC35B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9" creationId="{32B351B9-A847-D911-034A-5DF82D164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0" creationId="{2A97AFD1-DB96-5CBD-D562-86EE7258661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1" creationId="{8E961FA4-96B6-BD21-0EFC-B7355F36C3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2" creationId="{2514DC02-7559-6070-EC0C-7C19347B68D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3" creationId="{6DFF780A-3F7D-FF19-A143-A6E85473A9B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4" creationId="{BEF93E92-34F4-4476-921F-EEC1B2DFB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5" creationId="{DE28D2EF-48D6-9886-A61D-7F915E7EF0E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6" creationId="{3A1B6991-E285-5CF3-7818-7B35E92E6AE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7" creationId="{4BFDB4F8-EF1D-05F9-CE70-33FB6C8B33E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8" creationId="{7927B52D-DF6F-13B6-FA45-153868F36A4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9" creationId="{B936F06A-E855-8728-6919-1254D4BF9C1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0" creationId="{3F09BE58-7FE8-B0D0-E5BF-6C0CB871561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1" creationId="{7FA7E104-CDB6-D861-7B1D-50C940AB106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2" creationId="{2A530F5D-AE2F-7476-509B-1D02F7CE76F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3" creationId="{20B6B16D-50FC-9537-9DD6-EE83AE1B622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4" creationId="{CD2229B4-D82A-371D-94BC-E783BEBE74E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5" creationId="{1C61F39E-3211-B294-61B7-620FB6DC67F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6" creationId="{6698142C-1FA1-C4F1-BC55-239CF3A4694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7" creationId="{EE5CDD99-EB9A-9F3F-D0A1-2D339DC7341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8" creationId="{8E4FBAD9-345A-077E-AA38-B3E07B7314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9" creationId="{A23507CF-208E-75C2-87E0-34DD5E6CBFF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3" creationId="{4EAED1BD-7C58-F830-F00C-F86BE5D9214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4" creationId="{E359A167-3308-8A5B-6365-98D73831CEC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5" creationId="{389E977A-01E0-6D82-D57E-80C938B1D4B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6" creationId="{7ABE473D-672C-3199-35E3-435ED977F8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7" creationId="{514CA03E-9BB5-206B-DE9D-26B14591A65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8" creationId="{6AB5B29B-EDE1-D047-7AEF-0930DD845EC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9" creationId="{E24DD4EC-ABF8-F2D7-A58D-296A2CC8AC3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0" creationId="{8FF2CBF4-D744-F6E3-3F04-A73B1BC5102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1" creationId="{C3090FE1-776A-87E7-AB10-8747C40B9FB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2" creationId="{2FF22686-315B-B125-80DA-2D1F0435AFF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3" creationId="{5490EC1F-CDE4-6494-F933-868D1F117F1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4" creationId="{30915874-6263-CD44-84E2-001A766C08A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5" creationId="{7EFA5E5F-304E-B1AB-DB6E-55A9CA70CFD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6" creationId="{E4DC32DA-764C-93EA-2A17-7091415123B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7" creationId="{EC572684-73EF-A4EF-0D7D-3F51A16E018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0" creationId="{1EE51D3F-B3DC-86F0-168E-3C036C1445B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1" creationId="{8F9F1410-446A-45B1-5EC7-D417DF28D9D4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2" creationId="{EF46B160-EF9D-B789-99A5-75AA2A2B2AE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3" creationId="{9F31A454-3A6B-B46F-CD2B-D4BD92CACFD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4" creationId="{A4E25FDF-DF02-2BFE-B238-4D615DA47F4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5" creationId="{9F12A7EB-AD79-39E1-2399-93FAA699F34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6" creationId="{97C0E948-CC7E-C982-A80B-3A5A99CFA15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7" creationId="{AFAEC4B0-1856-85AF-FCE4-DF95B41A50E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8" creationId="{735FF663-18C1-DA92-8A7C-A9A93890320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9" creationId="{B7BE4714-2F0C-8563-C891-9E7094FD52D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0" creationId="{A339AED0-0FB4-9F2E-3729-2E5A900F720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1" creationId="{B147A35D-C1D1-BB4D-CD93-F2A13E26199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2" creationId="{A6F7B566-8855-5263-CEF6-ABAD17BB03F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3" creationId="{E1A38752-B55C-BA05-0FAA-024227E44D4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4" creationId="{5A6B6219-87DC-0582-492C-D4C85989D86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5" creationId="{818F2099-EB26-54D4-624A-B149BAF5C08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6" creationId="{9DC1C88A-2868-AC8B-99F9-BC062752B4A2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7" creationId="{F5C5CBA9-D5DD-BA1B-D3DE-C51129D34D5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8" creationId="{2E87E23F-3861-C3B7-374B-6DE3090E415F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9" creationId="{9004CB04-5817-3D62-D5AB-D68765B65B2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70" creationId="{16100A93-F871-AD20-C82F-7EFA005E625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3" creationId="{17CF3E7B-CE41-5A33-47C2-806BF437E231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6" creationId="{7D616693-95B1-9D5E-89F3-6A116EC81C40}"/>
          </ac:spMkLst>
        </pc:spChg>
        <pc:grpChg chg="del mod">
          <ac:chgData name="Thiago Henrique Gomes Panini" userId="cc6a5c77081c362d" providerId="LiveId" clId="{EED3D3E7-5518-44F8-8186-31A285105760}" dt="2023-02-02T22:52:27.727" v="55" actId="165"/>
          <ac:grpSpMkLst>
            <pc:docMk/>
            <pc:sldMk cId="378657593" sldId="260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6" creationId="{99BD9C89-0770-C395-0B69-47A632C9022F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0" creationId="{E51D1A65-19C4-75FA-0230-C2CDDA357A34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1" creationId="{89F255DB-B2AD-84E0-118F-0FAABDF21997}"/>
          </ac:grpSpMkLst>
        </pc:grpChg>
        <pc:grpChg chg="mod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48" creationId="{5A6C24D8-0877-2508-EB8C-1DDC12E39BE9}"/>
          </ac:grpSpMkLst>
        </pc:grpChg>
        <pc:grpChg chg="del mod topLvl">
          <ac:chgData name="Thiago Henrique Gomes Panini" userId="cc6a5c77081c362d" providerId="LiveId" clId="{EED3D3E7-5518-44F8-8186-31A285105760}" dt="2023-02-02T23:05:19.340" v="205" actId="478"/>
          <ac:grpSpMkLst>
            <pc:docMk/>
            <pc:sldMk cId="378657593" sldId="260"/>
            <ac:grpSpMk id="1167" creationId="{A8467298-6BD7-FA7F-453B-BECE4B28E178}"/>
          </ac:grpSpMkLst>
        </pc:grpChg>
        <pc:grpChg chg="del mod topLvl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68" creationId="{CA7C1B79-CFAE-3D5C-4A5C-45037E9CF544}"/>
          </ac:grpSpMkLst>
        </pc:grpChg>
        <pc:picChg chg="add mod ord modCrop">
          <ac:chgData name="Thiago Henrique Gomes Panini" userId="cc6a5c77081c362d" providerId="LiveId" clId="{EED3D3E7-5518-44F8-8186-31A285105760}" dt="2023-02-02T22:50:08.317" v="45" actId="14100"/>
          <ac:picMkLst>
            <pc:docMk/>
            <pc:sldMk cId="378657593" sldId="260"/>
            <ac:picMk id="3" creationId="{DDDA6DE8-C7C3-138A-C4A5-44EACC0E779D}"/>
          </ac:picMkLst>
        </pc:picChg>
        <pc:picChg chg="del">
          <ac:chgData name="Thiago Henrique Gomes Panini" userId="cc6a5c77081c362d" providerId="LiveId" clId="{EED3D3E7-5518-44F8-8186-31A285105760}" dt="2023-02-02T22:48:42.035" v="23" actId="478"/>
          <ac:picMkLst>
            <pc:docMk/>
            <pc:sldMk cId="378657593" sldId="260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3:05:19.624" v="206"/>
          <ac:picMkLst>
            <pc:docMk/>
            <pc:sldMk cId="378657593" sldId="260"/>
            <ac:picMk id="32" creationId="{CD1B933A-9E50-F80C-530F-E9028F784DFA}"/>
          </ac:picMkLst>
        </pc:picChg>
        <pc:picChg chg="mod">
          <ac:chgData name="Thiago Henrique Gomes Panini" userId="cc6a5c77081c362d" providerId="LiveId" clId="{EED3D3E7-5518-44F8-8186-31A285105760}" dt="2023-02-02T22:52:33.305" v="56" actId="165"/>
          <ac:picMkLst>
            <pc:docMk/>
            <pc:sldMk cId="378657593" sldId="260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22.555" v="138" actId="47"/>
        <pc:sldMkLst>
          <pc:docMk/>
          <pc:sldMk cId="386908170" sldId="261"/>
        </pc:sldMkLst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7" creationId="{C16C6DB3-A70D-5EF5-8A7B-2182D1A386F4}"/>
          </ac:spMkLst>
        </pc:spChg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8" creationId="{256515F0-D62E-7D1E-AC76-E0CE832A678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0" creationId="{1EE51D3F-B3DC-86F0-168E-3C036C1445B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1" creationId="{8F9F1410-446A-45B1-5EC7-D417DF28D9D4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2" creationId="{EF46B160-EF9D-B789-99A5-75AA2A2B2AE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3" creationId="{9F31A454-3A6B-B46F-CD2B-D4BD92CACFD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4" creationId="{A4E25FDF-DF02-2BFE-B238-4D615DA47F4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5" creationId="{9F12A7EB-AD79-39E1-2399-93FAA699F34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6" creationId="{97C0E948-CC7E-C982-A80B-3A5A99CFA15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7" creationId="{AFAEC4B0-1856-85AF-FCE4-DF95B41A50E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8" creationId="{735FF663-18C1-DA92-8A7C-A9A93890320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9" creationId="{B7BE4714-2F0C-8563-C891-9E7094FD52D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0" creationId="{A339AED0-0FB4-9F2E-3729-2E5A900F720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1" creationId="{B147A35D-C1D1-BB4D-CD93-F2A13E26199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2" creationId="{A6F7B566-8855-5263-CEF6-ABAD17BB03F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3" creationId="{E1A38752-B55C-BA05-0FAA-024227E44D4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4" creationId="{5A6B6219-87DC-0582-492C-D4C85989D86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5" creationId="{818F2099-EB26-54D4-624A-B149BAF5C08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6" creationId="{9DC1C88A-2868-AC8B-99F9-BC062752B4A2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7" creationId="{F5C5CBA9-D5DD-BA1B-D3DE-C51129D34D5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8" creationId="{2E87E23F-3861-C3B7-374B-6DE3090E415F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9" creationId="{9004CB04-5817-3D62-D5AB-D68765B65B2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70" creationId="{16100A93-F871-AD20-C82F-7EFA005E625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3" creationId="{17CF3E7B-CE41-5A33-47C2-806BF437E231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4" creationId="{B5AE6190-B848-421B-E580-364F1B2BBC57}"/>
          </ac:spMkLst>
        </pc:s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2" creationId="{F78E86BD-D2C6-3BF2-F73E-E5C7CC45876D}"/>
          </ac:grpSpMkLst>
        </pc:gr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49" creationId="{485CC5E4-101B-BA1C-1E01-454FF7FAE2C5}"/>
          </ac:grpSpMkLst>
        </pc:grpChg>
        <pc:grpChg chg="del">
          <ac:chgData name="Thiago Henrique Gomes Panini" userId="cc6a5c77081c362d" providerId="LiveId" clId="{EED3D3E7-5518-44F8-8186-31A285105760}" dt="2023-02-02T22:54:56.570" v="81" actId="478"/>
          <ac:grpSpMkLst>
            <pc:docMk/>
            <pc:sldMk cId="386908170" sldId="261"/>
            <ac:grpSpMk id="1167" creationId="{A8467298-6BD7-FA7F-453B-BECE4B28E178}"/>
          </ac:grpSpMkLst>
        </pc:grpChg>
        <pc:picChg chg="del">
          <ac:chgData name="Thiago Henrique Gomes Panini" userId="cc6a5c77081c362d" providerId="LiveId" clId="{EED3D3E7-5518-44F8-8186-31A285105760}" dt="2023-02-02T22:54:34.596" v="68" actId="478"/>
          <ac:picMkLst>
            <pc:docMk/>
            <pc:sldMk cId="386908170" sldId="261"/>
            <ac:picMk id="3" creationId="{DDDA6DE8-C7C3-138A-C4A5-44EACC0E779D}"/>
          </ac:picMkLst>
        </pc:picChg>
        <pc:picChg chg="add del mod">
          <ac:chgData name="Thiago Henrique Gomes Panini" userId="cc6a5c77081c362d" providerId="LiveId" clId="{EED3D3E7-5518-44F8-8186-31A285105760}" dt="2023-02-02T22:54:38.245" v="73"/>
          <ac:picMkLst>
            <pc:docMk/>
            <pc:sldMk cId="386908170" sldId="261"/>
            <ac:picMk id="4" creationId="{7E4E4185-51C1-32DD-7C96-0B3C46BF53C9}"/>
          </ac:picMkLst>
        </pc:picChg>
        <pc:picChg chg="add mod ord modCrop">
          <ac:chgData name="Thiago Henrique Gomes Panini" userId="cc6a5c77081c362d" providerId="LiveId" clId="{EED3D3E7-5518-44F8-8186-31A285105760}" dt="2023-02-02T22:55:19.059" v="86" actId="18131"/>
          <ac:picMkLst>
            <pc:docMk/>
            <pc:sldMk cId="386908170" sldId="261"/>
            <ac:picMk id="6" creationId="{058A4C94-DD95-CE32-94FB-53404CDA955F}"/>
          </ac:picMkLst>
        </pc:picChg>
        <pc:picChg chg="mod">
          <ac:chgData name="Thiago Henrique Gomes Panini" userId="cc6a5c77081c362d" providerId="LiveId" clId="{EED3D3E7-5518-44F8-8186-31A285105760}" dt="2023-02-02T22:55:34.136" v="90" actId="1076"/>
          <ac:picMkLst>
            <pc:docMk/>
            <pc:sldMk cId="386908170" sldId="261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3:40.893" v="64" actId="47"/>
        <pc:sldMkLst>
          <pc:docMk/>
          <pc:sldMk cId="1885608182" sldId="261"/>
        </pc:sldMkLst>
        <pc:picChg chg="del">
          <ac:chgData name="Thiago Henrique Gomes Panini" userId="cc6a5c77081c362d" providerId="LiveId" clId="{EED3D3E7-5518-44F8-8186-31A285105760}" dt="2023-02-02T22:50:21.275" v="47" actId="478"/>
          <ac:picMkLst>
            <pc:docMk/>
            <pc:sldMk cId="1885608182" sldId="261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2:50:31.812" v="53" actId="167"/>
          <ac:picMkLst>
            <pc:docMk/>
            <pc:sldMk cId="1885608182" sldId="261"/>
            <ac:picMk id="4" creationId="{9FE6C311-762E-66C2-0DBE-5C269146CA6A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8.661" v="190"/>
        <pc:sldMkLst>
          <pc:docMk/>
          <pc:sldMk cId="2313499986" sldId="262"/>
        </pc:sldMkLst>
        <pc:picChg chg="add mod ord modCrop">
          <ac:chgData name="Thiago Henrique Gomes Panini" userId="cc6a5c77081c362d" providerId="LiveId" clId="{EED3D3E7-5518-44F8-8186-31A285105760}" dt="2023-02-02T22:57:32.774" v="105" actId="732"/>
          <ac:picMkLst>
            <pc:docMk/>
            <pc:sldMk cId="2313499986" sldId="262"/>
            <ac:picMk id="3" creationId="{85DA4F43-CB0A-334B-9C23-313F0BFAD35A}"/>
          </ac:picMkLst>
        </pc:picChg>
        <pc:picChg chg="del">
          <ac:chgData name="Thiago Henrique Gomes Panini" userId="cc6a5c77081c362d" providerId="LiveId" clId="{EED3D3E7-5518-44F8-8186-31A285105760}" dt="2023-02-02T22:57:12.723" v="97" actId="478"/>
          <ac:picMkLst>
            <pc:docMk/>
            <pc:sldMk cId="2313499986" sldId="262"/>
            <ac:picMk id="6" creationId="{058A4C94-DD95-CE32-94FB-53404CDA955F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7.481" v="188"/>
        <pc:sldMkLst>
          <pc:docMk/>
          <pc:sldMk cId="1169087057" sldId="263"/>
        </pc:sldMkLst>
        <pc:picChg chg="del">
          <ac:chgData name="Thiago Henrique Gomes Panini" userId="cc6a5c77081c362d" providerId="LiveId" clId="{EED3D3E7-5518-44F8-8186-31A285105760}" dt="2023-02-02T22:57:40.158" v="107" actId="478"/>
          <ac:picMkLst>
            <pc:docMk/>
            <pc:sldMk cId="1169087057" sldId="263"/>
            <ac:picMk id="3" creationId="{85DA4F43-CB0A-334B-9C23-313F0BFAD35A}"/>
          </ac:picMkLst>
        </pc:picChg>
        <pc:picChg chg="add del mod ord">
          <ac:chgData name="Thiago Henrique Gomes Panini" userId="cc6a5c77081c362d" providerId="LiveId" clId="{EED3D3E7-5518-44F8-8186-31A285105760}" dt="2023-02-02T22:57:53.232" v="115" actId="478"/>
          <ac:picMkLst>
            <pc:docMk/>
            <pc:sldMk cId="1169087057" sldId="263"/>
            <ac:picMk id="4" creationId="{68F006A7-33F3-340E-3462-0E5E333A582E}"/>
          </ac:picMkLst>
        </pc:picChg>
        <pc:picChg chg="add mod ord modCrop">
          <ac:chgData name="Thiago Henrique Gomes Panini" userId="cc6a5c77081c362d" providerId="LiveId" clId="{EED3D3E7-5518-44F8-8186-31A285105760}" dt="2023-02-02T22:58:16.249" v="124" actId="732"/>
          <ac:picMkLst>
            <pc:docMk/>
            <pc:sldMk cId="1169087057" sldId="263"/>
            <ac:picMk id="6" creationId="{DAC84E45-4609-9108-3510-D8669A122C02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40.390" v="139" actId="47"/>
        <pc:sldMkLst>
          <pc:docMk/>
          <pc:sldMk cId="416206006" sldId="264"/>
        </pc:sldMkLst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8" creationId="{256515F0-D62E-7D1E-AC76-E0CE832A6785}"/>
          </ac:spMkLst>
        </pc:s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2" creationId="{F78E86BD-D2C6-3BF2-F73E-E5C7CC45876D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49" creationId="{485CC5E4-101B-BA1C-1E01-454FF7FAE2C5}"/>
          </ac:grpSpMkLst>
        </pc:grpChg>
        <pc:picChg chg="add mod ord">
          <ac:chgData name="Thiago Henrique Gomes Panini" userId="cc6a5c77081c362d" providerId="LiveId" clId="{EED3D3E7-5518-44F8-8186-31A285105760}" dt="2023-02-02T22:58:37.747" v="130" actId="167"/>
          <ac:picMkLst>
            <pc:docMk/>
            <pc:sldMk cId="416206006" sldId="264"/>
            <ac:picMk id="3" creationId="{6A30EACD-7E1C-CC6C-89DF-605F8583BDD0}"/>
          </ac:picMkLst>
        </pc:picChg>
        <pc:picChg chg="del">
          <ac:chgData name="Thiago Henrique Gomes Panini" userId="cc6a5c77081c362d" providerId="LiveId" clId="{EED3D3E7-5518-44F8-8186-31A285105760}" dt="2023-02-02T22:58:34.782" v="126" actId="478"/>
          <ac:picMkLst>
            <pc:docMk/>
            <pc:sldMk cId="416206006" sldId="264"/>
            <ac:picMk id="6" creationId="{DAC84E45-4609-9108-3510-D8669A122C02}"/>
          </ac:picMkLst>
        </pc:picChg>
        <pc:picChg chg="mod">
          <ac:chgData name="Thiago Henrique Gomes Panini" userId="cc6a5c77081c362d" providerId="LiveId" clId="{EED3D3E7-5518-44F8-8186-31A285105760}" dt="2023-02-02T22:58:50.994" v="134" actId="1076"/>
          <ac:picMkLst>
            <pc:docMk/>
            <pc:sldMk cId="416206006" sldId="264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20.991" v="175" actId="47"/>
        <pc:sldMkLst>
          <pc:docMk/>
          <pc:sldMk cId="2453385842" sldId="264"/>
        </pc:sldMkLst>
        <pc:spChg chg="mod">
          <ac:chgData name="Thiago Henrique Gomes Panini" userId="cc6a5c77081c362d" providerId="LiveId" clId="{EED3D3E7-5518-44F8-8186-31A285105760}" dt="2023-02-02T23:00:33.776" v="141" actId="207"/>
          <ac:spMkLst>
            <pc:docMk/>
            <pc:sldMk cId="2453385842" sldId="264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0:36.080" v="142" actId="207"/>
          <ac:spMkLst>
            <pc:docMk/>
            <pc:sldMk cId="2453385842" sldId="264"/>
            <ac:spMk id="1144" creationId="{B5AE6190-B848-421B-E580-364F1B2BBC57}"/>
          </ac:spMkLst>
        </pc:spChg>
        <pc:picChg chg="del">
          <ac:chgData name="Thiago Henrique Gomes Panini" userId="cc6a5c77081c362d" providerId="LiveId" clId="{EED3D3E7-5518-44F8-8186-31A285105760}" dt="2023-02-02T23:00:45.276" v="143" actId="478"/>
          <ac:picMkLst>
            <pc:docMk/>
            <pc:sldMk cId="2453385842" sldId="264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3:00:58.858" v="151" actId="1076"/>
          <ac:picMkLst>
            <pc:docMk/>
            <pc:sldMk cId="2453385842" sldId="264"/>
            <ac:picMk id="4" creationId="{89D054BE-83E9-D952-A7D3-BD8C0D301963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3T00:43:26.947" v="601" actId="1076"/>
        <pc:sldMkLst>
          <pc:docMk/>
          <pc:sldMk cId="3768461981" sldId="265"/>
        </pc:sldMkLst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8" creationId="{28B27345-E92C-B36C-38E3-7FE59D84B322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9" creationId="{2EE374A1-4333-51DE-FB04-EE3FB039B5E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0" creationId="{92648FE9-E6D7-BE0B-51E6-DFFF678EC9E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1" creationId="{0357700E-7308-F8F3-3B63-4FEC3404AAB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2" creationId="{45E75885-1803-55D2-BF68-4D8836CE699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3" creationId="{2C764012-E43B-71E4-2502-A11F509F380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4" creationId="{456DB4CE-5C8E-F1C3-A4EB-24A0F6887A8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5" creationId="{62FEA906-BE2B-9EDA-D727-0C5D93A624A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6" creationId="{2EE96563-5D2C-1280-86DC-DD70A8DCE5A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7" creationId="{617C1152-B5D1-6287-0D1E-3FFAC95E434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8" creationId="{68226D0C-4DA7-644B-1CFF-1CFA4F0D605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9" creationId="{F355B24C-066B-09A6-3F81-D36D0745EC9A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0" creationId="{7BE053F9-F9AF-35E1-F44C-119579538DD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1" creationId="{701A2AE1-95E3-DC4B-E769-303BFE76A20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2" creationId="{C44F3E53-8CBA-4E48-305F-6E698452FC9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3" creationId="{AEC9781B-64C8-4276-5319-CF85E8AEE10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4" creationId="{9CEBBDB0-3507-7C35-1BC4-E1CA5575F42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5" creationId="{AA8E6D3B-518B-B6DA-A6C0-4163F5222015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6" creationId="{340D7D97-33AE-B73D-DAF0-38B215763A5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7" creationId="{B3BA90DD-0152-6FA5-930C-8B0008CE876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8" creationId="{A9D2DB21-2566-CE89-01C3-3856CD4A41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9" creationId="{F1D20A3B-6335-05BF-437E-4A4710B91A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30" creationId="{7ECCB805-37FD-EF4B-D390-44CE3D690822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4" creationId="{F2B19BB6-8F39-F1A8-4FD7-EC5C8132A8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5" creationId="{BA405947-AD3D-29B1-4174-9F5473B263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6" creationId="{5655FF90-4393-6319-2B49-339413259B8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7" creationId="{D0B1F74D-1DBC-0A53-5044-5F082E7DB404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8" creationId="{CF8143B8-5560-1323-CAFA-4B654CBEA1AB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9" creationId="{D38C0BF6-C9AE-31D9-8626-8832BE396C70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0" creationId="{2F788017-C0DF-3ADF-BCDA-F9B983BB531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1" creationId="{5836A131-D96B-88BD-82D6-843ADB75F253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2" creationId="{056777A7-99C5-0000-98DD-BDD6235B3A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3" creationId="{37539289-D1A2-9607-C18A-BE196508C5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4" creationId="{C072BB21-C189-1C07-30A9-E8BF47B3433E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5" creationId="{914E6BB7-AF3B-3A2B-0A92-0CEB3388028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6" creationId="{74608BB4-2867-F5AA-2C69-78056062F459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7" creationId="{DD350870-E610-D852-1254-2F2B80DF9FE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8" creationId="{BF08A5C7-6ADB-2BAE-FDCF-A84B5D38A41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1" creationId="{DA554A9B-82C0-84B1-0323-7156E8F1B52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2" creationId="{1DB22E9C-9C85-BA92-270F-78CD1C6A4CAE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4" creationId="{28CF6D60-3F0C-427F-5683-7EDE440810C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5" creationId="{8DEA2B89-DE47-EF3F-8BF8-8F87D503C94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6" creationId="{5D95730A-01FB-B207-27E4-F6E8288C1A9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7" creationId="{ED503A19-C98B-4A5A-7570-2B5652C019F7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8" creationId="{25E5F04F-1C51-DCDF-DC6B-DDB3E2EF5B7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9" creationId="{EBF8137A-0E90-14AD-76E7-A60E03CBC2B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0" creationId="{F8F0D05E-013E-DD1B-6CE2-76B29A30B4B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1" creationId="{CFA0B1F6-051E-5666-49CB-75E5E306A40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2" creationId="{9F738642-024E-2C97-F714-2E39632E10F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3" creationId="{D5469570-5567-5619-A0F1-5075BDB431F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4" creationId="{624B7F84-87A3-B63F-0E7F-38CA7F9594D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5" creationId="{083D7B27-EE7C-0F7E-2DDE-A13AFFEAE4B8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6" creationId="{BEBBB4CA-DFEB-E1D9-8FE2-8EA2261DB47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7" creationId="{F10BD5CE-05D0-8A86-2D4C-FD2CCFBFBBC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8" creationId="{C29C4A21-F559-9BF7-5678-4DDC48B6C2E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9" creationId="{A27AB3D3-131F-B564-EDF6-D7CC9F92A613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0" creationId="{4DF17DE1-0560-D42A-02BE-09F1D3C7C6E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1" creationId="{C4A5F0AD-E69B-F1DA-99DA-2AA47B4280DC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2" creationId="{15DB1731-FB7A-4DF0-2871-AD86259372A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3" creationId="{FFE90829-7343-7F4D-607E-48264F366FD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4" creationId="{D703D56B-C27C-C756-6B53-9C5FE78417E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8" creationId="{70AF2BAF-5E60-A816-2FE4-5A58CA44E2A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9" creationId="{542EBA66-C9EF-E150-3CB9-FB5A328A6E39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0" creationId="{CD1744C8-1A0D-476B-FC4B-BDCCDAEEC11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1" creationId="{86A19465-9F71-9E5A-7865-2A3B920A9E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2" creationId="{B4414F3F-1FB3-CBEC-D7CA-FB735B0F4AD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3" creationId="{DC9CE329-2478-3FEA-A0F3-6E3DC756B4D6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4" creationId="{B26A5D54-0CDD-97D1-4D4B-BC8CF10A417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5" creationId="{C0B1A35B-13D8-BBEA-6461-195CAFC64E9E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6" creationId="{BD8B18EA-6396-9D7F-DCA8-F5E269EE442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7" creationId="{E2FA8403-0753-436F-5AF2-4DFDD8A50D9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8" creationId="{EF9B3363-8CB4-1B65-3B60-1821040DCCB7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9" creationId="{77BC20D4-6A5C-BE82-CC92-C7836159E0B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1" creationId="{0412F26D-7311-603C-0337-7BF40365F20C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2" creationId="{5A052E93-4EB9-3AC7-B2FB-DCF5FB23B11A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3" creationId="{E1B3D2D9-173F-EAD8-78AF-317893ABDED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3:03:43.895" v="176" actId="478"/>
          <ac:grpSpMkLst>
            <pc:docMk/>
            <pc:sldMk cId="3768461981" sldId="265"/>
            <ac:grpSpMk id="5" creationId="{D2F5F07D-9A1B-E2DA-48BB-28A4A3F7F9C8}"/>
          </ac:grpSpMkLst>
        </pc:grpChg>
        <pc:grpChg chg="add mod">
          <ac:chgData name="Thiago Henrique Gomes Panini" userId="cc6a5c77081c362d" providerId="LiveId" clId="{EED3D3E7-5518-44F8-8186-31A285105760}" dt="2023-02-02T23:03:47.120" v="178" actId="164"/>
          <ac:grpSpMkLst>
            <pc:docMk/>
            <pc:sldMk cId="3768461981" sldId="265"/>
            <ac:grpSpMk id="31" creationId="{77DC1116-3E7A-8B23-1D80-132B740F7B6B}"/>
          </ac:grpSpMkLst>
        </pc:grpChg>
        <pc:grpChg chg="mod">
          <ac:chgData name="Thiago Henrique Gomes Panini" userId="cc6a5c77081c362d" providerId="LiveId" clId="{EED3D3E7-5518-44F8-8186-31A285105760}" dt="2023-02-02T23:03:44.185" v="177"/>
          <ac:grpSpMkLst>
            <pc:docMk/>
            <pc:sldMk cId="3768461981" sldId="265"/>
            <ac:grpSpMk id="32" creationId="{E52C1487-CDA7-46EE-2B94-812E023D80A9}"/>
          </ac:grpSpMkLst>
        </pc:grpChg>
        <pc:grpChg chg="add del mod">
          <ac:chgData name="Thiago Henrique Gomes Panini" userId="cc6a5c77081c362d" providerId="LiveId" clId="{EED3D3E7-5518-44F8-8186-31A285105760}" dt="2023-02-02T23:04:35.922" v="197" actId="478"/>
          <ac:grpSpMkLst>
            <pc:docMk/>
            <pc:sldMk cId="3768461981" sldId="265"/>
            <ac:grpSpMk id="49" creationId="{90E0576D-8448-43FA-ECD0-E60C5F0627F4}"/>
          </ac:grpSpMkLst>
        </pc:grpChg>
        <pc:grpChg chg="add del mod">
          <ac:chgData name="Thiago Henrique Gomes Panini" userId="cc6a5c77081c362d" providerId="LiveId" clId="{EED3D3E7-5518-44F8-8186-31A285105760}" dt="2023-02-02T23:04:41.255" v="199" actId="165"/>
          <ac:grpSpMkLst>
            <pc:docMk/>
            <pc:sldMk cId="3768461981" sldId="265"/>
            <ac:grpSpMk id="50" creationId="{6503AC45-29F0-2B1E-33F6-D5204F3D5ADB}"/>
          </ac:grpSpMkLst>
        </pc:grpChg>
        <pc:grpChg chg="del mod topLvl">
          <ac:chgData name="Thiago Henrique Gomes Panini" userId="cc6a5c77081c362d" providerId="LiveId" clId="{EED3D3E7-5518-44F8-8186-31A285105760}" dt="2023-02-02T23:04:45.579" v="200" actId="165"/>
          <ac:grpSpMkLst>
            <pc:docMk/>
            <pc:sldMk cId="3768461981" sldId="265"/>
            <ac:grpSpMk id="53" creationId="{62F481FF-46C1-B93A-4AE5-29DF7653D3A3}"/>
          </ac:grpSpMkLst>
        </pc:grpChg>
        <pc:grpChg chg="mod topLvl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5" creationId="{8FE7391A-4B77-DA56-5977-514CEFB809A3}"/>
          </ac:grpSpMkLst>
        </pc:grpChg>
        <pc:grpChg chg="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6" creationId="{D1513B1F-CEC9-89E3-7A7D-2496661ECE33}"/>
          </ac:grpSpMkLst>
        </pc:grpChg>
        <pc:grpChg chg="add 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74" creationId="{F9A535B7-E3D9-9FCF-56BA-3FDCF32E27AC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67" creationId="{A8467298-6BD7-FA7F-453B-BECE4B28E178}"/>
          </ac:grpSpMkLst>
        </pc:grpChg>
        <pc:picChg chg="add del mod ord modCrop">
          <ac:chgData name="Thiago Henrique Gomes Panini" userId="cc6a5c77081c362d" providerId="LiveId" clId="{EED3D3E7-5518-44F8-8186-31A285105760}" dt="2023-02-02T23:02:48.897" v="169" actId="478"/>
          <ac:picMkLst>
            <pc:docMk/>
            <pc:sldMk cId="3768461981" sldId="265"/>
            <ac:picMk id="3" creationId="{203C64F5-B1BD-3E9F-CFF7-F855A62DA72E}"/>
          </ac:picMkLst>
        </pc:picChg>
        <pc:picChg chg="del">
          <ac:chgData name="Thiago Henrique Gomes Panini" userId="cc6a5c77081c362d" providerId="LiveId" clId="{EED3D3E7-5518-44F8-8186-31A285105760}" dt="2023-02-02T23:01:44.302" v="153" actId="478"/>
          <ac:picMkLst>
            <pc:docMk/>
            <pc:sldMk cId="3768461981" sldId="265"/>
            <ac:picMk id="4" creationId="{89D054BE-83E9-D952-A7D3-BD8C0D301963}"/>
          </ac:picMkLst>
        </pc:picChg>
        <pc:picChg chg="add mod ord">
          <ac:chgData name="Thiago Henrique Gomes Panini" userId="cc6a5c77081c362d" providerId="LiveId" clId="{EED3D3E7-5518-44F8-8186-31A285105760}" dt="2023-02-02T23:02:53.471" v="173" actId="167"/>
          <ac:picMkLst>
            <pc:docMk/>
            <pc:sldMk cId="3768461981" sldId="265"/>
            <ac:picMk id="7" creationId="{4D743DDC-27B1-A7FC-550D-454DA2FA91B7}"/>
          </ac:picMkLst>
        </pc:picChg>
        <pc:picChg chg="mod">
          <ac:chgData name="Thiago Henrique Gomes Panini" userId="cc6a5c77081c362d" providerId="LiveId" clId="{EED3D3E7-5518-44F8-8186-31A285105760}" dt="2023-02-02T23:03:44.185" v="177"/>
          <ac:picMkLst>
            <pc:docMk/>
            <pc:sldMk cId="3768461981" sldId="265"/>
            <ac:picMk id="33" creationId="{BDF366A8-D197-EB57-AECF-E78175371316}"/>
          </ac:picMkLst>
        </pc:picChg>
        <pc:picChg chg="mod">
          <ac:chgData name="Thiago Henrique Gomes Panini" userId="cc6a5c77081c362d" providerId="LiveId" clId="{EED3D3E7-5518-44F8-8186-31A285105760}" dt="2023-02-03T00:43:26.947" v="601" actId="1076"/>
          <ac:picMkLst>
            <pc:docMk/>
            <pc:sldMk cId="3768461981" sldId="265"/>
            <ac:picMk id="1037" creationId="{36D69621-5B61-330F-2F19-CCAA5C8C9CDC}"/>
          </ac:picMkLst>
        </pc:picChg>
        <pc:picChg chg="mod">
          <ac:chgData name="Thiago Henrique Gomes Panini" userId="cc6a5c77081c362d" providerId="LiveId" clId="{EED3D3E7-5518-44F8-8186-31A285105760}" dt="2023-02-02T23:02:47.314" v="168" actId="1076"/>
          <ac:picMkLst>
            <pc:docMk/>
            <pc:sldMk cId="3768461981" sldId="265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58.203" v="185" actId="47"/>
        <pc:sldMkLst>
          <pc:docMk/>
          <pc:sldMk cId="2758705420" sldId="266"/>
        </pc:sldMkLst>
        <pc:picChg chg="add del mod">
          <ac:chgData name="Thiago Henrique Gomes Panini" userId="cc6a5c77081c362d" providerId="LiveId" clId="{EED3D3E7-5518-44F8-8186-31A285105760}" dt="2023-02-02T23:03:54.870" v="184" actId="478"/>
          <ac:picMkLst>
            <pc:docMk/>
            <pc:sldMk cId="2758705420" sldId="266"/>
            <ac:picMk id="3" creationId="{F173634B-DA2F-26CB-D9D0-18AA5B439202}"/>
          </ac:picMkLst>
        </pc:picChg>
        <pc:picChg chg="del">
          <ac:chgData name="Thiago Henrique Gomes Panini" userId="cc6a5c77081c362d" providerId="LiveId" clId="{EED3D3E7-5518-44F8-8186-31A285105760}" dt="2023-02-02T23:03:51.880" v="180" actId="478"/>
          <ac:picMkLst>
            <pc:docMk/>
            <pc:sldMk cId="2758705420" sldId="266"/>
            <ac:picMk id="7" creationId="{4D743DDC-27B1-A7FC-550D-454DA2FA91B7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35:22" v="570" actId="1076"/>
        <pc:sldMkLst>
          <pc:docMk/>
          <pc:sldMk cId="2992726702" sldId="266"/>
        </pc:sldMkLst>
        <pc:spChg chg="add mod">
          <ac:chgData name="Thiago Henrique Gomes Panini" userId="cc6a5c77081c362d" providerId="LiveId" clId="{EED3D3E7-5518-44F8-8186-31A285105760}" dt="2023-02-02T23:06:03.144" v="254" actId="20577"/>
          <ac:spMkLst>
            <pc:docMk/>
            <pc:sldMk cId="2992726702" sldId="266"/>
            <ac:spMk id="2" creationId="{2B7DD8E5-DD6F-985C-F18E-858A5B54FF4A}"/>
          </ac:spMkLst>
        </pc:spChg>
        <pc:spChg chg="add mod">
          <ac:chgData name="Thiago Henrique Gomes Panini" userId="cc6a5c77081c362d" providerId="LiveId" clId="{EED3D3E7-5518-44F8-8186-31A285105760}" dt="2023-02-03T00:35:22" v="570" actId="1076"/>
          <ac:spMkLst>
            <pc:docMk/>
            <pc:sldMk cId="2992726702" sldId="266"/>
            <ac:spMk id="50" creationId="{A769DC6D-B934-D554-BA53-6ADF0D8D7946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3" creationId="{90BD5E2E-5E12-C8B0-D827-BE5A7706BCE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4" creationId="{FCAF537B-6A51-4A53-2C77-621BC2A0F38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5" creationId="{B4663654-E6CA-FDA8-D418-9E20F6BF811E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6" creationId="{9060D321-CCF1-141F-ED6B-FF482A354F3F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7" creationId="{30762304-9D68-36CA-C97E-B25F84222882}"/>
          </ac:spMkLst>
        </pc:spChg>
        <pc:spChg chg="add del mod">
          <ac:chgData name="Thiago Henrique Gomes Panini" userId="cc6a5c77081c362d" providerId="LiveId" clId="{EED3D3E7-5518-44F8-8186-31A285105760}" dt="2023-02-02T23:11:11.777" v="342" actId="478"/>
          <ac:spMkLst>
            <pc:docMk/>
            <pc:sldMk cId="2992726702" sldId="266"/>
            <ac:spMk id="58" creationId="{5B79D610-A23C-91C1-6F4D-F2D7553A38F1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9" creationId="{430870B4-85FD-E8AC-B186-B3E19E343047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60" creationId="{309557E6-B203-796A-5EE6-5C225E21E3D1}"/>
          </ac:spMkLst>
        </pc:spChg>
        <pc:spChg chg="add del mod">
          <ac:chgData name="Thiago Henrique Gomes Panini" userId="cc6a5c77081c362d" providerId="LiveId" clId="{EED3D3E7-5518-44F8-8186-31A285105760}" dt="2023-02-03T00:34:58.330" v="565" actId="478"/>
          <ac:spMkLst>
            <pc:docMk/>
            <pc:sldMk cId="2992726702" sldId="266"/>
            <ac:spMk id="61" creationId="{05D56C62-5EFB-01EF-8D66-248097F31560}"/>
          </ac:spMkLst>
        </pc:spChg>
        <pc:grpChg chg="del">
          <ac:chgData name="Thiago Henrique Gomes Panini" userId="cc6a5c77081c362d" providerId="LiveId" clId="{EED3D3E7-5518-44F8-8186-31A285105760}" dt="2023-02-02T23:05:28.658" v="208" actId="478"/>
          <ac:grpSpMkLst>
            <pc:docMk/>
            <pc:sldMk cId="2992726702" sldId="266"/>
            <ac:grpSpMk id="49" creationId="{485CC5E4-101B-BA1C-1E01-454FF7FAE2C5}"/>
          </ac:grpSpMkLst>
        </pc:grpChg>
        <pc:picChg chg="del">
          <ac:chgData name="Thiago Henrique Gomes Panini" userId="cc6a5c77081c362d" providerId="LiveId" clId="{EED3D3E7-5518-44F8-8186-31A285105760}" dt="2023-02-02T23:05:28.658" v="208" actId="478"/>
          <ac:picMkLst>
            <pc:docMk/>
            <pc:sldMk cId="2992726702" sldId="266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35:19.332" v="569" actId="1076"/>
          <ac:picMkLst>
            <pc:docMk/>
            <pc:sldMk cId="2992726702" sldId="266"/>
            <ac:picMk id="52" creationId="{B365F0CC-8C06-78E7-517F-80B19FC908AD}"/>
          </ac:picMkLst>
        </pc:picChg>
        <pc:cxnChg chg="add mod">
          <ac:chgData name="Thiago Henrique Gomes Panini" userId="cc6a5c77081c362d" providerId="LiveId" clId="{EED3D3E7-5518-44F8-8186-31A285105760}" dt="2023-02-02T23:06:19.967" v="257" actId="1582"/>
          <ac:cxnSpMkLst>
            <pc:docMk/>
            <pc:sldMk cId="2992726702" sldId="266"/>
            <ac:cxnSpMk id="5" creationId="{1D0DF4C5-879C-22E2-BA93-8F43C1E833C3}"/>
          </ac:cxnSpMkLst>
        </pc:cxnChg>
      </pc:sldChg>
      <pc:sldChg chg="addSp delSp modSp add mod ord">
        <pc:chgData name="Thiago Henrique Gomes Panini" userId="cc6a5c77081c362d" providerId="LiveId" clId="{EED3D3E7-5518-44F8-8186-31A285105760}" dt="2023-02-03T01:07:15.186" v="722" actId="478"/>
        <pc:sldMkLst>
          <pc:docMk/>
          <pc:sldMk cId="241076146" sldId="267"/>
        </pc:sldMkLst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4" creationId="{3BF83556-0670-6210-1A57-1E820B82817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" creationId="{95FC706B-9D48-5AEA-AA8B-2541E9A76E05}"/>
          </ac:spMkLst>
        </pc:spChg>
        <pc:spChg chg="add mod">
          <ac:chgData name="Thiago Henrique Gomes Panini" userId="cc6a5c77081c362d" providerId="LiveId" clId="{EED3D3E7-5518-44F8-8186-31A285105760}" dt="2023-02-03T01:06:32.714" v="714"/>
          <ac:spMkLst>
            <pc:docMk/>
            <pc:sldMk cId="241076146" sldId="267"/>
            <ac:spMk id="5" creationId="{C6A01FD5-84E5-2381-286B-F32C449D0633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8" creationId="{256515F0-D62E-7D1E-AC76-E0CE832A678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0" creationId="{597B7484-7565-F8BE-9716-C228BE49469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1" creationId="{0D97FE83-F052-CF85-4431-4E71FA5A4AF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2" creationId="{E18D3CD8-06C9-6FE9-3F1D-CFA2B7F7BC1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3" creationId="{2653183B-60A5-E28B-FC19-B5B2A4AC817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4" creationId="{7F24E16B-FAD6-A169-54B6-B3EA95AEFA4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5" creationId="{C565EBA4-48C5-4779-C3C4-897F56BD83FA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6" creationId="{EB6E300A-0E1C-73BA-DE4D-F36F2A4E27B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7" creationId="{718D55A7-41E5-64C5-E9B1-6C1D692E451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8" creationId="{EA5D143A-ACD8-401A-DC4B-F513A366FF4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9" creationId="{EB658A76-C391-5C93-CD68-A5B7C9E236B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0" creationId="{6BFD3334-2A04-388D-71CC-0F99B7279BC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1" creationId="{DBC11767-1400-7CD4-076E-0C31B772954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2" creationId="{D0F51769-99F4-F21B-7AFC-687E38F38D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3" creationId="{BD2DCB42-3078-03EA-404E-89CD7ACDCD5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4" creationId="{3DD84860-F8E6-C307-0680-15D31DD48D5F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5" creationId="{CCC5191B-0A20-D0D0-ABB6-B671999291B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6" creationId="{B73E7096-39CA-9B31-F0BE-D40FF792EB7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7" creationId="{B6A52881-68E6-BA0C-E0BD-85279D1F1EE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8" creationId="{AB51AAC6-A061-74A1-CA19-3B14C9A15E4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9" creationId="{47A84300-3DCF-A3EC-B0DF-16C3BEC08B2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0" creationId="{DDDC91DC-A08A-17E0-CC7B-4179020C04C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4" creationId="{418BCC2C-C0AB-C664-EBDD-4FC00267C4D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5" creationId="{EB79F3B4-8CED-27FB-0238-ECAB4A5D33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6" creationId="{B399EE91-CBC7-9536-ACAE-44D5B24AD0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7" creationId="{1F868358-CB72-DB61-8AF3-48C0EA80C7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8" creationId="{F8FCBD75-5B4B-F867-6ADA-57A97F5A433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9" creationId="{B2F4B203-5D0E-7830-133E-AED23C84610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0" creationId="{281679F6-CDF5-17F9-C960-AEEA4A70A02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1" creationId="{D2E040D0-248A-0B7C-4539-97B0C9D31BC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2" creationId="{8BC79854-5221-1010-7373-FB402CE21B5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3" creationId="{40CE1152-6DE7-1C3F-9726-A9424CDEF82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4" creationId="{EE06EDA5-B6E3-EF0D-1F2A-EE11A3836E81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5" creationId="{3A78169E-4DA8-9751-7B42-A43F6FA6B20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6" creationId="{DBBACBE4-B7FD-F9CE-95E6-5F83413EA04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7" creationId="{B9C90601-8827-921B-345B-3A4D5F76DF2C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8" creationId="{840C9EE2-8E27-D256-0F16-EB5CF720A7F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5" creationId="{6D51C4A8-45C2-E37B-CB96-EAF64F943C7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6" creationId="{77A39C0F-9654-995C-7D9C-9BE2D02C795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7" creationId="{3532B2A0-41AA-EEB4-6765-D701F7829AC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8" creationId="{4D25A5AA-E421-CFA2-B0AC-3AD5C0667248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9" creationId="{D6A34DA0-229B-32F3-C9CA-CE0786A34C0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0" creationId="{C2A4AB6D-982A-82FF-5034-E5929FB52B7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1" creationId="{DFB83B9E-CBE9-D1FB-2641-00CB1897D0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2" creationId="{92440923-CF92-79BA-46D6-A296BEF9FC5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3" creationId="{1DDCF63E-CB29-2106-06CC-074CDF9DB7B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4" creationId="{396D71EC-5441-7061-AE0A-A12C7892146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5" creationId="{50FF0CC2-B021-2051-FA34-5DB2A7EA69F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6" creationId="{810FA779-E917-7570-1060-2EFE5A50A2F0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7" creationId="{AB77FD41-9DCD-8FDF-DCAD-5792EA822E6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8" creationId="{F65BBD39-89AD-85A2-23C7-A2B4859DA8F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9" creationId="{CB255EA1-4CBB-AF94-547F-F069EFC3AA6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0" creationId="{DA36B765-7ED1-C76F-33EF-36D413BC086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1" creationId="{26E9A683-08CD-858B-F068-BC963F75193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2" creationId="{167FC3A6-67BF-3997-8E76-DC4633A8444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3" creationId="{BC9C6F4A-7D65-5E73-B442-091B8912A2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4" creationId="{66AA3F30-2D8A-1678-40CE-24B23ED8C34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5" creationId="{C8F55D95-BF53-E04C-C4AF-5C2775A20DE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6" creationId="{76D43265-9BCE-757B-B999-D9B3B60E5E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7" creationId="{D43FFC4D-117C-7904-76F0-5A7A128D43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1" creationId="{A388AB41-99F9-CFBF-CBC9-9415B9995EC5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2" creationId="{61125D84-0795-407A-1150-68C39E51F04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3" creationId="{829B1BD6-F5B4-C996-DA89-51ED61A375D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4" creationId="{3F03DAE7-0AF8-E27C-B696-C8F7D55EB04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5" creationId="{FBC5BE3A-EE7E-F5A5-13CA-1945F7B8C93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6" creationId="{523A17E7-4F18-C5AE-C0F0-46E96F16EAB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7" creationId="{FDCF6CBF-45C1-F2B7-3DA8-691912A5017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8" creationId="{8FB1AADA-F0D1-8DF9-3F4E-43275C6213A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9" creationId="{3D91990D-4127-D1B8-B029-15BAE69CB1D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0" creationId="{80CA7C23-3E0D-08E0-73AB-4E495AF8AE3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1" creationId="{E4869C94-C970-20F4-3DDF-A18BC2CB397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2" creationId="{B5C57C82-07DE-06C0-CE93-9B4500878E1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3" creationId="{CE84FD8D-DE5B-2939-EBF3-9A883C515FE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4" creationId="{999BC1FF-19C5-D9EB-7F94-A1762DC09D2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5" creationId="{5CDB711D-8D1F-206A-D617-1D72653A52CC}"/>
          </ac:spMkLst>
        </pc:spChg>
        <pc:grpChg chg="add del mod">
          <ac:chgData name="Thiago Henrique Gomes Panini" userId="cc6a5c77081c362d" providerId="LiveId" clId="{EED3D3E7-5518-44F8-8186-31A285105760}" dt="2023-02-03T00:42:34.328" v="585"/>
          <ac:grpSpMkLst>
            <pc:docMk/>
            <pc:sldMk cId="241076146" sldId="267"/>
            <ac:grpSpMk id="2" creationId="{585056B7-DC55-B1BF-D8A0-3660C9541C4E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6" creationId="{B3B47A8E-D591-CFDF-A5CC-12A93695725A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2" creationId="{F78E86BD-D2C6-3BF2-F73E-E5C7CC45876D}"/>
          </ac:grpSpMkLst>
        </pc:grpChg>
        <pc:grpChg chg="del mod">
          <ac:chgData name="Thiago Henrique Gomes Panini" userId="cc6a5c77081c362d" providerId="LiveId" clId="{EED3D3E7-5518-44F8-8186-31A285105760}" dt="2023-02-03T00:42:36.388" v="588" actId="478"/>
          <ac:grpSpMkLst>
            <pc:docMk/>
            <pc:sldMk cId="241076146" sldId="267"/>
            <ac:grpSpMk id="49" creationId="{485CC5E4-101B-BA1C-1E01-454FF7FAE2C5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1" creationId="{1CB2B112-898F-F23D-5744-F9C55C507F18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2" creationId="{A4EB4241-89A5-E4F7-6C95-F02A74E2012A}"/>
          </ac:grpSpMkLst>
        </pc:grpChg>
        <pc:grpChg chg="add del mod">
          <ac:chgData name="Thiago Henrique Gomes Panini" userId="cc6a5c77081c362d" providerId="LiveId" clId="{EED3D3E7-5518-44F8-8186-31A285105760}" dt="2023-02-03T00:44:15.219" v="612"/>
          <ac:grpSpMkLst>
            <pc:docMk/>
            <pc:sldMk cId="241076146" sldId="267"/>
            <ac:grpSpMk id="94" creationId="{FEEF8F94-95D9-7A50-E183-71B63259DEFA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8" creationId="{DFECD144-4A25-24B1-1B21-E7907CDD9BB7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9" creationId="{1A0AC844-EE4A-010A-306D-C158DCC91AA9}"/>
          </ac:grpSpMkLst>
        </pc:grpChg>
        <pc:grpChg chg="add mod">
          <ac:chgData name="Thiago Henrique Gomes Panini" userId="cc6a5c77081c362d" providerId="LiveId" clId="{EED3D3E7-5518-44F8-8186-31A285105760}" dt="2023-02-03T00:47:09.255" v="631" actId="164"/>
          <ac:grpSpMkLst>
            <pc:docMk/>
            <pc:sldMk cId="241076146" sldId="267"/>
            <ac:grpSpMk id="137" creationId="{38FBAED1-C2CD-E6B2-D9B7-496E44DD9A8A}"/>
          </ac:grpSpMkLst>
        </pc:grpChg>
        <pc:picChg chg="add mod">
          <ac:chgData name="Thiago Henrique Gomes Panini" userId="cc6a5c77081c362d" providerId="LiveId" clId="{EED3D3E7-5518-44F8-8186-31A285105760}" dt="2023-02-03T00:55:53.383" v="641" actId="1076"/>
          <ac:picMkLst>
            <pc:docMk/>
            <pc:sldMk cId="241076146" sldId="267"/>
            <ac:picMk id="2" creationId="{58B29FF3-C52F-448F-CE21-E6A83B41279C}"/>
          </ac:picMkLst>
        </pc:picChg>
        <pc:picChg chg="mod modCrop">
          <ac:chgData name="Thiago Henrique Gomes Panini" userId="cc6a5c77081c362d" providerId="LiveId" clId="{EED3D3E7-5518-44F8-8186-31A285105760}" dt="2023-02-03T00:47:09.255" v="631" actId="164"/>
          <ac:picMkLst>
            <pc:docMk/>
            <pc:sldMk cId="241076146" sldId="267"/>
            <ac:picMk id="3" creationId="{85DA4F43-CB0A-334B-9C23-313F0BFAD35A}"/>
          </ac:picMkLst>
        </pc:picChg>
        <pc:picChg chg="add mod ord">
          <ac:chgData name="Thiago Henrique Gomes Panini" userId="cc6a5c77081c362d" providerId="LiveId" clId="{EED3D3E7-5518-44F8-8186-31A285105760}" dt="2023-02-03T00:56:22.710" v="662" actId="166"/>
          <ac:picMkLst>
            <pc:docMk/>
            <pc:sldMk cId="241076146" sldId="267"/>
            <ac:picMk id="4" creationId="{A0F5EB9D-2934-15D3-786E-E68DA9F084B0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6" creationId="{8B14094E-32FC-561B-E2A8-F38219033A33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7" creationId="{96A29BDB-A43D-02A2-A016-17FC87D0EF55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8" creationId="{2F91C948-E26B-4E14-0B00-318B630E8945}"/>
          </ac:picMkLst>
        </pc:picChg>
        <pc:picChg chg="add del mod">
          <ac:chgData name="Thiago Henrique Gomes Panini" userId="cc6a5c77081c362d" providerId="LiveId" clId="{EED3D3E7-5518-44F8-8186-31A285105760}" dt="2023-02-03T01:07:13.249" v="721" actId="478"/>
          <ac:picMkLst>
            <pc:docMk/>
            <pc:sldMk cId="241076146" sldId="267"/>
            <ac:picMk id="9" creationId="{18F2E132-FEBF-ECA1-0CAE-3D7F5236819E}"/>
          </ac:picMkLst>
        </pc:picChg>
        <pc:picChg chg="mod">
          <ac:chgData name="Thiago Henrique Gomes Panini" userId="cc6a5c77081c362d" providerId="LiveId" clId="{EED3D3E7-5518-44F8-8186-31A285105760}" dt="2023-02-03T00:42:30.485" v="583" actId="14100"/>
          <ac:picMkLst>
            <pc:docMk/>
            <pc:sldMk cId="241076146" sldId="267"/>
            <ac:picMk id="33" creationId="{7387AFA0-F040-9001-64F2-B2E5A4C86D9E}"/>
          </ac:picMkLst>
        </pc:picChg>
        <pc:picChg chg="mod">
          <ac:chgData name="Thiago Henrique Gomes Panini" userId="cc6a5c77081c362d" providerId="LiveId" clId="{EED3D3E7-5518-44F8-8186-31A285105760}" dt="2023-02-03T00:42:32.061" v="584"/>
          <ac:picMkLst>
            <pc:docMk/>
            <pc:sldMk cId="241076146" sldId="267"/>
            <ac:picMk id="73" creationId="{FD83F8A7-6AD5-EEEE-A839-66968DFEB08D}"/>
          </ac:picMkLst>
        </pc:picChg>
        <pc:picChg chg="add mod">
          <ac:chgData name="Thiago Henrique Gomes Panini" userId="cc6a5c77081c362d" providerId="LiveId" clId="{EED3D3E7-5518-44F8-8186-31A285105760}" dt="2023-02-03T00:57:59.484" v="686" actId="1036"/>
          <ac:picMkLst>
            <pc:docMk/>
            <pc:sldMk cId="241076146" sldId="267"/>
            <ac:picMk id="89" creationId="{650BEDF9-B3A7-ACA7-A76F-4191081C3199}"/>
          </ac:picMkLst>
        </pc:picChg>
        <pc:picChg chg="add del mod">
          <ac:chgData name="Thiago Henrique Gomes Panini" userId="cc6a5c77081c362d" providerId="LiveId" clId="{EED3D3E7-5518-44F8-8186-31A285105760}" dt="2023-02-03T00:44:05.485" v="609" actId="478"/>
          <ac:picMkLst>
            <pc:docMk/>
            <pc:sldMk cId="241076146" sldId="267"/>
            <ac:picMk id="90" creationId="{A64E782D-6CF5-27F8-B350-00AA2DECB884}"/>
          </ac:picMkLst>
        </pc:picChg>
        <pc:picChg chg="add del mod">
          <ac:chgData name="Thiago Henrique Gomes Panini" userId="cc6a5c77081c362d" providerId="LiveId" clId="{EED3D3E7-5518-44F8-8186-31A285105760}" dt="2023-02-03T00:44:12.691" v="610" actId="478"/>
          <ac:picMkLst>
            <pc:docMk/>
            <pc:sldMk cId="241076146" sldId="267"/>
            <ac:picMk id="91" creationId="{E4F50630-D6E0-EB68-3D99-F71C32EBB514}"/>
          </ac:picMkLst>
        </pc:picChg>
        <pc:picChg chg="add del mod ord modCrop">
          <ac:chgData name="Thiago Henrique Gomes Panini" userId="cc6a5c77081c362d" providerId="LiveId" clId="{EED3D3E7-5518-44F8-8186-31A285105760}" dt="2023-02-03T00:55:39.341" v="636" actId="21"/>
          <ac:picMkLst>
            <pc:docMk/>
            <pc:sldMk cId="241076146" sldId="267"/>
            <ac:picMk id="92" creationId="{285E440B-A34F-380A-7990-63130422AC26}"/>
          </ac:picMkLst>
        </pc:picChg>
        <pc:picChg chg="add del mod">
          <ac:chgData name="Thiago Henrique Gomes Panini" userId="cc6a5c77081c362d" providerId="LiveId" clId="{EED3D3E7-5518-44F8-8186-31A285105760}" dt="2023-02-03T00:43:36.153" v="604" actId="478"/>
          <ac:picMkLst>
            <pc:docMk/>
            <pc:sldMk cId="241076146" sldId="267"/>
            <ac:picMk id="93" creationId="{C2A195CA-7CB4-E701-0567-F040A2C81C43}"/>
          </ac:picMkLst>
        </pc:picChg>
        <pc:picChg chg="mod">
          <ac:chgData name="Thiago Henrique Gomes Panini" userId="cc6a5c77081c362d" providerId="LiveId" clId="{EED3D3E7-5518-44F8-8186-31A285105760}" dt="2023-02-03T00:44:13.273" v="611"/>
          <ac:picMkLst>
            <pc:docMk/>
            <pc:sldMk cId="241076146" sldId="267"/>
            <ac:picMk id="120" creationId="{FB289655-1C57-C8D4-42EA-510561EDF028}"/>
          </ac:picMkLst>
        </pc:picChg>
        <pc:picChg chg="add del mod">
          <ac:chgData name="Thiago Henrique Gomes Panini" userId="cc6a5c77081c362d" providerId="LiveId" clId="{EED3D3E7-5518-44F8-8186-31A285105760}" dt="2023-02-03T00:55:39.341" v="636" actId="21"/>
          <ac:picMkLst>
            <pc:docMk/>
            <pc:sldMk cId="241076146" sldId="267"/>
            <ac:picMk id="136" creationId="{905840FE-E8E9-BBEC-CFDA-3C4831A8E17E}"/>
          </ac:picMkLst>
        </pc:picChg>
        <pc:picChg chg="add del mod">
          <ac:chgData name="Thiago Henrique Gomes Panini" userId="cc6a5c77081c362d" providerId="LiveId" clId="{EED3D3E7-5518-44F8-8186-31A285105760}" dt="2023-02-03T01:06:39.028" v="716" actId="478"/>
          <ac:picMkLst>
            <pc:docMk/>
            <pc:sldMk cId="241076146" sldId="267"/>
            <ac:picMk id="1026" creationId="{51CCC149-2C7E-6752-0FA7-9190E49C83E2}"/>
          </ac:picMkLst>
        </pc:picChg>
        <pc:picChg chg="add del mod">
          <ac:chgData name="Thiago Henrique Gomes Panini" userId="cc6a5c77081c362d" providerId="LiveId" clId="{EED3D3E7-5518-44F8-8186-31A285105760}" dt="2023-02-03T01:06:51.286" v="718"/>
          <ac:picMkLst>
            <pc:docMk/>
            <pc:sldMk cId="241076146" sldId="267"/>
            <ac:picMk id="1028" creationId="{F6D909A3-F34C-75FF-E6FD-E3F0FD52D978}"/>
          </ac:picMkLst>
        </pc:picChg>
        <pc:picChg chg="add del mod">
          <ac:chgData name="Thiago Henrique Gomes Panini" userId="cc6a5c77081c362d" providerId="LiveId" clId="{EED3D3E7-5518-44F8-8186-31A285105760}" dt="2023-02-03T01:06:58.651" v="720"/>
          <ac:picMkLst>
            <pc:docMk/>
            <pc:sldMk cId="241076146" sldId="267"/>
            <ac:picMk id="1030" creationId="{A74DB368-B057-086D-2E5E-A3AFEEE2E86F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57:42.310" v="681" actId="732"/>
        <pc:sldMkLst>
          <pc:docMk/>
          <pc:sldMk cId="2282606015" sldId="268"/>
        </pc:sldMkLst>
        <pc:picChg chg="add del mod modCrop">
          <ac:chgData name="Thiago Henrique Gomes Panini" userId="cc6a5c77081c362d" providerId="LiveId" clId="{EED3D3E7-5518-44F8-8186-31A285105760}" dt="2023-02-03T00:55:42.133" v="637" actId="478"/>
          <ac:picMkLst>
            <pc:docMk/>
            <pc:sldMk cId="2282606015" sldId="268"/>
            <ac:picMk id="2" creationId="{2DEDEB0D-55B0-F2D6-BA5E-E14032365C6E}"/>
          </ac:picMkLst>
        </pc:picChg>
        <pc:picChg chg="del">
          <ac:chgData name="Thiago Henrique Gomes Panini" userId="cc6a5c77081c362d" providerId="LiveId" clId="{EED3D3E7-5518-44F8-8186-31A285105760}" dt="2023-02-03T00:44:55.128" v="622" actId="478"/>
          <ac:picMkLst>
            <pc:docMk/>
            <pc:sldMk cId="2282606015" sldId="268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56:47.652" v="669" actId="1076"/>
          <ac:picMkLst>
            <pc:docMk/>
            <pc:sldMk cId="2282606015" sldId="268"/>
            <ac:picMk id="3" creationId="{91E8EFA6-FE14-7B86-732E-6ACB805062A4}"/>
          </ac:picMkLst>
        </pc:picChg>
        <pc:picChg chg="add del mod">
          <ac:chgData name="Thiago Henrique Gomes Panini" userId="cc6a5c77081c362d" providerId="LiveId" clId="{EED3D3E7-5518-44F8-8186-31A285105760}" dt="2023-02-03T00:55:42.133" v="637" actId="478"/>
          <ac:picMkLst>
            <pc:docMk/>
            <pc:sldMk cId="2282606015" sldId="268"/>
            <ac:picMk id="4" creationId="{0DE66E8B-49AC-22E5-1CEF-02D5623C2527}"/>
          </ac:picMkLst>
        </pc:picChg>
        <pc:picChg chg="add mod">
          <ac:chgData name="Thiago Henrique Gomes Panini" userId="cc6a5c77081c362d" providerId="LiveId" clId="{EED3D3E7-5518-44F8-8186-31A285105760}" dt="2023-02-03T00:56:47.652" v="669" actId="1076"/>
          <ac:picMkLst>
            <pc:docMk/>
            <pc:sldMk cId="2282606015" sldId="268"/>
            <ac:picMk id="5" creationId="{782894F6-1C53-568B-A715-D4C5986D1AC5}"/>
          </ac:picMkLst>
        </pc:picChg>
        <pc:picChg chg="add mod modCrop">
          <ac:chgData name="Thiago Henrique Gomes Panini" userId="cc6a5c77081c362d" providerId="LiveId" clId="{EED3D3E7-5518-44F8-8186-31A285105760}" dt="2023-02-03T00:57:42.310" v="681" actId="732"/>
          <ac:picMkLst>
            <pc:docMk/>
            <pc:sldMk cId="2282606015" sldId="268"/>
            <ac:picMk id="6" creationId="{3E68B4EA-D8D6-E900-54D5-A2A9D6B812EC}"/>
          </ac:picMkLst>
        </pc:picChg>
        <pc:picChg chg="add mod">
          <ac:chgData name="Thiago Henrique Gomes Panini" userId="cc6a5c77081c362d" providerId="LiveId" clId="{EED3D3E7-5518-44F8-8186-31A285105760}" dt="2023-02-03T00:57:20.597" v="676" actId="1076"/>
          <ac:picMkLst>
            <pc:docMk/>
            <pc:sldMk cId="2282606015" sldId="268"/>
            <ac:picMk id="7" creationId="{159D4282-C4FD-D011-1828-7132238D7FE2}"/>
          </ac:picMkLst>
        </pc:picChg>
        <pc:picChg chg="del">
          <ac:chgData name="Thiago Henrique Gomes Panini" userId="cc6a5c77081c362d" providerId="LiveId" clId="{EED3D3E7-5518-44F8-8186-31A285105760}" dt="2023-02-03T00:44:57.290" v="623" actId="478"/>
          <ac:picMkLst>
            <pc:docMk/>
            <pc:sldMk cId="2282606015" sldId="268"/>
            <ac:picMk id="89" creationId="{650BEDF9-B3A7-ACA7-A76F-4191081C3199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92" creationId="{285E440B-A34F-380A-7990-63130422AC26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136" creationId="{905840FE-E8E9-BBEC-CFDA-3C4831A8E17E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21:56:53.355" v="894" actId="14100"/>
        <pc:sldMkLst>
          <pc:docMk/>
          <pc:sldMk cId="2654742094" sldId="269"/>
        </pc:sldMkLst>
        <pc:spChg chg="mod">
          <ac:chgData name="Thiago Henrique Gomes Panini" userId="cc6a5c77081c362d" providerId="LiveId" clId="{EED3D3E7-5518-44F8-8186-31A285105760}" dt="2023-02-03T21:56:53.355" v="894" actId="14100"/>
          <ac:spMkLst>
            <pc:docMk/>
            <pc:sldMk cId="2654742094" sldId="269"/>
            <ac:spMk id="5" creationId="{C6A01FD5-84E5-2381-286B-F32C449D0633}"/>
          </ac:spMkLst>
        </pc:spChg>
        <pc:spChg chg="add del mod">
          <ac:chgData name="Thiago Henrique Gomes Panini" userId="cc6a5c77081c362d" providerId="LiveId" clId="{EED3D3E7-5518-44F8-8186-31A285105760}" dt="2023-02-03T21:40:16.975" v="787"/>
          <ac:spMkLst>
            <pc:docMk/>
            <pc:sldMk cId="2654742094" sldId="269"/>
            <ac:spMk id="6" creationId="{19D51672-34DF-C236-B891-3910CAE86E84}"/>
          </ac:spMkLst>
        </pc:spChg>
        <pc:spChg chg="add del mod">
          <ac:chgData name="Thiago Henrique Gomes Panini" userId="cc6a5c77081c362d" providerId="LiveId" clId="{EED3D3E7-5518-44F8-8186-31A285105760}" dt="2023-02-03T21:40:16.975" v="787"/>
          <ac:spMkLst>
            <pc:docMk/>
            <pc:sldMk cId="2654742094" sldId="269"/>
            <ac:spMk id="7" creationId="{445C0361-40EA-7BD1-534F-AA2E55897885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9" creationId="{3D3F3559-EC16-1215-2071-D6C02FC40904}"/>
          </ac:spMkLst>
        </pc:spChg>
        <pc:spChg chg="del mod">
          <ac:chgData name="Thiago Henrique Gomes Panini" userId="cc6a5c77081c362d" providerId="LiveId" clId="{EED3D3E7-5518-44F8-8186-31A285105760}" dt="2023-02-03T21:40:39.225" v="791" actId="478"/>
          <ac:spMkLst>
            <pc:docMk/>
            <pc:sldMk cId="2654742094" sldId="269"/>
            <ac:spMk id="10" creationId="{D85CA914-FE00-C848-9728-3FE89BF166F1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1" creationId="{7249ACB1-B47D-25F5-FBBA-4DFBCDA9E02A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2" creationId="{4A6C6EE1-112C-D636-6210-6C95CC304D35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3" creationId="{AD97D75E-FF65-9011-3778-A70A651AF99A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4" creationId="{57890730-DFE9-6591-4B7A-12A1475BDEB7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5" creationId="{65829624-28B1-C754-E17D-2E182C0EEB39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6" creationId="{6CD10F22-FC1B-18AE-D7C9-B219A090026D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7" creationId="{C18BDF3F-611F-1A61-3A9F-4D5E8BD73C77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8" creationId="{5EEF508B-AF49-4F88-6A7F-9430BC757A70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19" creationId="{0039A76C-73AC-29C6-6C7B-22BFD5941EDD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0" creationId="{13511F5C-1398-7ED7-596C-D0A43E75CA92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1" creationId="{2819C677-A08D-442B-B1F7-198A30EFFC3D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2" creationId="{337EE1B1-F746-A1F3-6F4E-B711AC370105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3" creationId="{ED2CBDDB-AC5C-F5CF-3FFE-E29F92159969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4" creationId="{A36F4CD3-B3A5-4F33-4090-07A016608FFD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5" creationId="{8CA67663-539D-0F53-B369-0CD3EE24481E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6" creationId="{C9FDC87A-EBBA-6ABD-465C-05DA220F83FB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7" creationId="{DD3D0A7E-B708-2F94-0BBC-4286C1DEC17E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8" creationId="{B5408CA4-6DF6-D839-206A-3930FBBCB60E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29" creationId="{D60291B7-901C-C69F-5ABA-77E19D09310A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0" creationId="{A63E48D2-8275-DFBE-A397-BC3A5BA55EBD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1" creationId="{8C2BC282-952F-C5A4-A9E3-F9DD6A706890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5" creationId="{2D33BAC0-81DE-48B1-1840-A0A2E4E78CC3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6" creationId="{FDF72132-9DDD-D75B-93AE-2D161698A359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7" creationId="{5D786D0D-E231-3F5D-9C66-FAF59EC6FEB4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8" creationId="{FD9C234E-2F3D-3163-AA1B-F7F41E61BA29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39" creationId="{01746B89-3E1F-C919-E610-C265FE7F18D5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0" creationId="{CDB05AD8-425C-3943-D1D5-7DE6D8DF0863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1" creationId="{24CB550A-2FE2-59CF-BD47-F287A4CCA142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2" creationId="{9CA8EFB5-3677-3259-2583-8AA14109E76B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3" creationId="{6D3EA850-B117-43C9-FA41-12BA5022B7B9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4" creationId="{06BAFEBE-58C1-B9DC-56F3-41D81410D8CF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5" creationId="{4D336F81-E051-E1B3-3F46-38F9D8E028F0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6" creationId="{02F7F6D7-D558-E2E0-86A6-B3A5F76200C6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7" creationId="{56E8FAC5-ED82-C07C-89D9-052B3E8DF890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8" creationId="{DA804A95-8C4E-FF37-28CA-CD340E330241}"/>
          </ac:spMkLst>
        </pc:spChg>
        <pc:spChg chg="mod">
          <ac:chgData name="Thiago Henrique Gomes Panini" userId="cc6a5c77081c362d" providerId="LiveId" clId="{EED3D3E7-5518-44F8-8186-31A285105760}" dt="2023-02-03T21:40:37.243" v="790" actId="1076"/>
          <ac:spMkLst>
            <pc:docMk/>
            <pc:sldMk cId="2654742094" sldId="269"/>
            <ac:spMk id="49" creationId="{3A3028F4-926C-DA74-3B95-7F8688C4482B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1" creationId="{AC1019FE-76A2-1BAF-67B2-D87C176D579D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2" creationId="{847004A9-3486-BC2F-4C5F-E622F7D26400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3" creationId="{EE079998-8AA5-3737-A10F-36F64DAC347A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4" creationId="{2A31CEBF-DB74-FE19-7B57-FF411037DA5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5" creationId="{D67B0961-B052-1C3A-793B-0D8501F2B059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6" creationId="{AE2F1CCF-F275-880D-93C1-14098954F0C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7" creationId="{83B80DE5-A54C-772E-A956-5CDF969B4AF8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8" creationId="{7D7DAD0A-E2CF-8BDD-4D63-6279B7104C51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59" creationId="{4072F32A-3FA5-CC7D-CE85-1A2B7A724AA8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0" creationId="{0857709E-4921-906E-F68E-EC35D49917DA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1" creationId="{881E2923-D43B-573D-94ED-B7C840B7043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2" creationId="{1057C10D-03C2-21B8-FD4F-0ACAC096682B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3" creationId="{139F36AD-73E7-2CC7-A675-F14C6F7DA98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4" creationId="{BC82BEE9-7873-8365-3ADA-AB600265A486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5" creationId="{002E900B-6B17-9EBB-AD4B-6323728B21AF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6" creationId="{0CA1E16E-DABC-BD95-53A9-BF8032D4F47D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7" creationId="{50864C51-0DEC-9CB4-26EA-DBC2EAA5699B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8" creationId="{C65ABB68-A88F-4E1F-1828-50632F1DE10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69" creationId="{CB52953A-3010-F055-D1EF-6897891DC76A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0" creationId="{E4D98C6F-E545-32B7-97BA-ED3407A2AD1D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1" creationId="{C7F8B578-5430-4CC5-68EE-8749D172B4F2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2" creationId="{EF8EF934-885A-4E42-2E00-402644123764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6" creationId="{C5AD38AB-9EED-3F72-58D3-3882A63A2BBF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7" creationId="{718111B7-1B6A-240A-4EE6-0C75768D6492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8" creationId="{E73C0A37-DB90-1AC0-8B4A-DEAAFADB8913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79" creationId="{C09AB76E-9C1C-382D-6802-13D16D3D7DB4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0" creationId="{FAB3C47B-2D31-D528-911C-1663B5C8D7B5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1" creationId="{77D2BF12-9441-B865-F8A6-DE6D37EBD41B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2" creationId="{55C7DBFC-EBDB-A639-5A3C-4C1E41969333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3" creationId="{F4B7C915-714C-A647-79C2-CBC2A46021FD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4" creationId="{65FEF4B1-7B25-5891-18B1-2F0DF9791146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5" creationId="{C63B2C2C-4E62-5408-2D1F-D3603165B4E2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6" creationId="{0C98E43C-E2B1-A0F4-A02B-F19F977F2C1D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7" creationId="{2268711E-02C4-FD63-8F4C-9DBA629992AC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88" creationId="{C65FCBB4-DDE1-FCDD-0DCA-F06498235297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90" creationId="{4F3D2EE9-6637-06F4-BF3C-DFAEEE63FB07}"/>
          </ac:spMkLst>
        </pc:spChg>
        <pc:spChg chg="mod">
          <ac:chgData name="Thiago Henrique Gomes Panini" userId="cc6a5c77081c362d" providerId="LiveId" clId="{EED3D3E7-5518-44F8-8186-31A285105760}" dt="2023-02-03T21:40:42.200" v="792"/>
          <ac:spMkLst>
            <pc:docMk/>
            <pc:sldMk cId="2654742094" sldId="269"/>
            <ac:spMk id="91" creationId="{855ECCC0-5FF2-3427-0519-58F167770C45}"/>
          </ac:spMkLst>
        </pc:spChg>
        <pc:spChg chg="add mod">
          <ac:chgData name="Thiago Henrique Gomes Panini" userId="cc6a5c77081c362d" providerId="LiveId" clId="{EED3D3E7-5518-44F8-8186-31A285105760}" dt="2023-02-03T21:49:30.196" v="888" actId="27107"/>
          <ac:spMkLst>
            <pc:docMk/>
            <pc:sldMk cId="2654742094" sldId="269"/>
            <ac:spMk id="93" creationId="{845C2867-A52F-02B4-2D88-C72520089ADD}"/>
          </ac:spMkLst>
        </pc:spChg>
        <pc:grpChg chg="add del mod">
          <ac:chgData name="Thiago Henrique Gomes Panini" userId="cc6a5c77081c362d" providerId="LiveId" clId="{EED3D3E7-5518-44F8-8186-31A285105760}" dt="2023-02-03T21:40:46.338" v="797" actId="478"/>
          <ac:grpSpMkLst>
            <pc:docMk/>
            <pc:sldMk cId="2654742094" sldId="269"/>
            <ac:grpSpMk id="8" creationId="{59A2F530-9CBF-B06E-CC59-69B9C56281A1}"/>
          </ac:grpSpMkLst>
        </pc:grpChg>
        <pc:grpChg chg="mod">
          <ac:chgData name="Thiago Henrique Gomes Panini" userId="cc6a5c77081c362d" providerId="LiveId" clId="{EED3D3E7-5518-44F8-8186-31A285105760}" dt="2023-02-03T21:40:37.243" v="790" actId="1076"/>
          <ac:grpSpMkLst>
            <pc:docMk/>
            <pc:sldMk cId="2654742094" sldId="269"/>
            <ac:grpSpMk id="32" creationId="{D7A74DA2-803D-B48B-6686-45605B40CFB8}"/>
          </ac:grpSpMkLst>
        </pc:grpChg>
        <pc:grpChg chg="mod">
          <ac:chgData name="Thiago Henrique Gomes Panini" userId="cc6a5c77081c362d" providerId="LiveId" clId="{EED3D3E7-5518-44F8-8186-31A285105760}" dt="2023-02-03T21:40:37.243" v="790" actId="1076"/>
          <ac:grpSpMkLst>
            <pc:docMk/>
            <pc:sldMk cId="2654742094" sldId="269"/>
            <ac:grpSpMk id="33" creationId="{181BB504-29AD-2089-3261-34A779CA6E6A}"/>
          </ac:grpSpMkLst>
        </pc:grpChg>
        <pc:grpChg chg="add del mod">
          <ac:chgData name="Thiago Henrique Gomes Panini" userId="cc6a5c77081c362d" providerId="LiveId" clId="{EED3D3E7-5518-44F8-8186-31A285105760}" dt="2023-02-03T21:40:44.530" v="795"/>
          <ac:grpSpMkLst>
            <pc:docMk/>
            <pc:sldMk cId="2654742094" sldId="269"/>
            <ac:grpSpMk id="50" creationId="{E5024C9F-E5A0-238A-098A-40256AE171A3}"/>
          </ac:grpSpMkLst>
        </pc:grpChg>
        <pc:grpChg chg="mod">
          <ac:chgData name="Thiago Henrique Gomes Panini" userId="cc6a5c77081c362d" providerId="LiveId" clId="{EED3D3E7-5518-44F8-8186-31A285105760}" dt="2023-02-03T21:40:42.200" v="792"/>
          <ac:grpSpMkLst>
            <pc:docMk/>
            <pc:sldMk cId="2654742094" sldId="269"/>
            <ac:grpSpMk id="73" creationId="{811066FC-345A-3BB4-60ED-F87368E61BCD}"/>
          </ac:grpSpMkLst>
        </pc:grpChg>
        <pc:grpChg chg="mod">
          <ac:chgData name="Thiago Henrique Gomes Panini" userId="cc6a5c77081c362d" providerId="LiveId" clId="{EED3D3E7-5518-44F8-8186-31A285105760}" dt="2023-02-03T21:40:42.200" v="792"/>
          <ac:grpSpMkLst>
            <pc:docMk/>
            <pc:sldMk cId="2654742094" sldId="269"/>
            <ac:grpSpMk id="74" creationId="{69C14EED-7C56-2714-382F-17F852AC85DB}"/>
          </ac:grpSpMkLst>
        </pc:grpChg>
        <pc:grpChg chg="add mod">
          <ac:chgData name="Thiago Henrique Gomes Panini" userId="cc6a5c77081c362d" providerId="LiveId" clId="{EED3D3E7-5518-44F8-8186-31A285105760}" dt="2023-02-03T21:42:18.403" v="844" actId="164"/>
          <ac:grpSpMkLst>
            <pc:docMk/>
            <pc:sldMk cId="2654742094" sldId="269"/>
            <ac:grpSpMk id="94" creationId="{13728D5C-547E-1C92-9ABC-039AEF1DBFCE}"/>
          </ac:grpSpMkLst>
        </pc:grpChg>
        <pc:grpChg chg="del">
          <ac:chgData name="Thiago Henrique Gomes Panini" userId="cc6a5c77081c362d" providerId="LiveId" clId="{EED3D3E7-5518-44F8-8186-31A285105760}" dt="2023-02-03T21:41:58.820" v="842" actId="478"/>
          <ac:grpSpMkLst>
            <pc:docMk/>
            <pc:sldMk cId="2654742094" sldId="269"/>
            <ac:grpSpMk id="137" creationId="{38FBAED1-C2CD-E6B2-D9B7-496E44DD9A8A}"/>
          </ac:grpSpMkLst>
        </pc:grpChg>
        <pc:picChg chg="mod modCrop">
          <ac:chgData name="Thiago Henrique Gomes Panini" userId="cc6a5c77081c362d" providerId="LiveId" clId="{EED3D3E7-5518-44F8-8186-31A285105760}" dt="2023-02-03T21:56:46.363" v="893" actId="18131"/>
          <ac:picMkLst>
            <pc:docMk/>
            <pc:sldMk cId="2654742094" sldId="269"/>
            <ac:picMk id="2" creationId="{58B29FF3-C52F-448F-CE21-E6A83B41279C}"/>
          </ac:picMkLst>
        </pc:picChg>
        <pc:picChg chg="del mod">
          <ac:chgData name="Thiago Henrique Gomes Panini" userId="cc6a5c77081c362d" providerId="LiveId" clId="{EED3D3E7-5518-44F8-8186-31A285105760}" dt="2023-02-03T21:40:48.679" v="799" actId="478"/>
          <ac:picMkLst>
            <pc:docMk/>
            <pc:sldMk cId="2654742094" sldId="269"/>
            <ac:picMk id="4" creationId="{A0F5EB9D-2934-15D3-786E-E68DA9F084B0}"/>
          </ac:picMkLst>
        </pc:picChg>
        <pc:picChg chg="mod">
          <ac:chgData name="Thiago Henrique Gomes Panini" userId="cc6a5c77081c362d" providerId="LiveId" clId="{EED3D3E7-5518-44F8-8186-31A285105760}" dt="2023-02-03T21:40:37.243" v="790" actId="1076"/>
          <ac:picMkLst>
            <pc:docMk/>
            <pc:sldMk cId="2654742094" sldId="269"/>
            <ac:picMk id="34" creationId="{22688B25-3585-352E-8AFB-43FCA9941625}"/>
          </ac:picMkLst>
        </pc:picChg>
        <pc:picChg chg="mod">
          <ac:chgData name="Thiago Henrique Gomes Panini" userId="cc6a5c77081c362d" providerId="LiveId" clId="{EED3D3E7-5518-44F8-8186-31A285105760}" dt="2023-02-03T21:40:42.200" v="792"/>
          <ac:picMkLst>
            <pc:docMk/>
            <pc:sldMk cId="2654742094" sldId="269"/>
            <ac:picMk id="75" creationId="{048A9E1F-46D6-2771-74ED-B7B98810B1B5}"/>
          </ac:picMkLst>
        </pc:picChg>
        <pc:picChg chg="add mod">
          <ac:chgData name="Thiago Henrique Gomes Panini" userId="cc6a5c77081c362d" providerId="LiveId" clId="{EED3D3E7-5518-44F8-8186-31A285105760}" dt="2023-02-03T21:42:18.403" v="844" actId="164"/>
          <ac:picMkLst>
            <pc:docMk/>
            <pc:sldMk cId="2654742094" sldId="269"/>
            <ac:picMk id="92" creationId="{802AE781-29DF-6C75-2BDB-1BA2C6D29A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2374-5716-2FD9-39C1-BB6F8871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6C16-A46F-725C-2B81-F5EBCFA6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98B4-0395-10E3-D62C-C427DC88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5FBD-E2AE-17F9-08D8-58F86414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5F34-D0DF-DB62-1D42-4C394D6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D110-7F36-B26E-DE1A-A2D73B53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B7794-2195-BE1C-9997-D5C0AAB7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CA8-6531-D7A8-514F-36B0004D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584C-4F21-DE52-0813-C0CA8F9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963B-70AD-ED37-C318-8557628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68956-FF17-3120-F012-485A592B1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5C84-31DB-2153-A3F2-77DFD5FB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8CAB-1798-44C8-B2E4-6AAB38AD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701A-7E63-F286-AA0A-3CE1F19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6DBB-D518-CA7B-BD89-BF01FCE6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EC1-1214-7005-26D1-6E0421A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BBE-4AFF-6213-D3B7-0695012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665E-2FD0-3A83-A540-C9BFA46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3E59-5A93-CD8C-7471-39CEFC83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6469-2B35-B154-D2A9-95D38E1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1E6-19C7-B6A9-4ADF-F03DB255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051C-AC1C-459C-CB28-9FA31093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C6C5-F6EA-B338-D2C3-4B975098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A137-FF2B-C389-6703-DA1C69CF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4BDE-A920-20FD-5421-8CA2D079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7FC0-8625-3EC3-2AE0-1EA85632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B293-DCCE-33D8-9D4F-C152EC53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3C90-88E6-C1FB-50F3-8B5AA709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6883-3017-5C5B-F009-CB9AAF54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8DE9-592D-9166-6D84-F45824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32F-6955-24BE-7F63-3B592F65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296E-102E-D50C-91C2-BDFB706F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24C7-AA3A-B200-743E-7C297FBD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44E-D444-EB73-1288-C63901A4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BD97-DC5F-86F0-5A14-360B7E8F0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AC467-87FF-8B51-7202-4A5EA46E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2466-861C-12C0-50B7-57AE3A96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6FE1D-FBDB-3551-41EE-099E3B4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D77F4-D0D8-628C-4B54-D40C8209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5ED-642F-4B79-1C1A-CE0617E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3CC8-D1BC-E933-ED8A-5638146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0A32-4F2D-88DE-1A10-ABD31F68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E192-8942-2F64-FFE9-48EDE1F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EC56-1364-418D-CF85-B1A9EFF1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C355E-8762-5006-00F0-2447A37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2DC0-3C8A-9A58-9DD5-B9D3F95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5AC-824F-2321-E925-3D388FDF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FEDE-ED2D-4C48-E2BE-7E3B7EB3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2461-3262-29C8-7317-EE2A2DA33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7BC6-9B65-5F72-8BEE-997856F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3CC8-29BB-9AC0-88BA-5CFB0C3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A1AE-144D-8327-BAE7-4AE9CD0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433B-1E8F-29C6-52CE-16C434D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42139-FD82-4903-4B89-F2AEA9E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6E79-64E7-BBEC-2BCD-C0B4D7A6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48487-D9FF-F5A8-32AB-D5E8AF01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7511-329A-7078-7208-CB0F1E5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CDD5-50AE-9BA1-034C-281302D9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CD270-21B7-736A-5249-45B51A6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68FF-F871-6AC5-C665-94A3975E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C465-9ACD-02E2-2FC8-CB5684F5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C76-2BA8-403C-87AD-E1CC57B2BAB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7273-0F49-C39C-4870-2858028E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55C7-8173-7756-6C58-9B559501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olors.co/10002b-240046-3c096c-5a189a-7b2cbf-9d4edd-c77dff-e0aaf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DDDA6DE8-C7C3-138A-C4A5-44EACC0E7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2" b="36226"/>
          <a:stretch/>
        </p:blipFill>
        <p:spPr>
          <a:xfrm>
            <a:off x="-73467" y="-159657"/>
            <a:ext cx="12348202" cy="71410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BD9C89-0770-C395-0B69-47A632C9022F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CF69E-DF51-708D-67A0-528444AE9C11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61109-80C1-4F61-A965-65E88BC35B0B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Google Shape;35601;p55">
              <a:extLst>
                <a:ext uri="{FF2B5EF4-FFF2-40B4-BE49-F238E27FC236}">
                  <a16:creationId xmlns:a16="http://schemas.microsoft.com/office/drawing/2014/main" id="{32B351B9-A847-D911-034A-5DF82D164F68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5635;p55">
              <a:extLst>
                <a:ext uri="{FF2B5EF4-FFF2-40B4-BE49-F238E27FC236}">
                  <a16:creationId xmlns:a16="http://schemas.microsoft.com/office/drawing/2014/main" id="{2A97AFD1-DB96-5CBD-D562-86EE72586616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5636;p55">
              <a:extLst>
                <a:ext uri="{FF2B5EF4-FFF2-40B4-BE49-F238E27FC236}">
                  <a16:creationId xmlns:a16="http://schemas.microsoft.com/office/drawing/2014/main" id="{8E961FA4-96B6-BD21-0EFC-B7355F36C33C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5637;p55">
              <a:extLst>
                <a:ext uri="{FF2B5EF4-FFF2-40B4-BE49-F238E27FC236}">
                  <a16:creationId xmlns:a16="http://schemas.microsoft.com/office/drawing/2014/main" id="{2514DC02-7559-6070-EC0C-7C19347B68DF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5638;p55">
              <a:extLst>
                <a:ext uri="{FF2B5EF4-FFF2-40B4-BE49-F238E27FC236}">
                  <a16:creationId xmlns:a16="http://schemas.microsoft.com/office/drawing/2014/main" id="{6DFF780A-3F7D-FF19-A143-A6E85473A9B5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5639;p55">
              <a:extLst>
                <a:ext uri="{FF2B5EF4-FFF2-40B4-BE49-F238E27FC236}">
                  <a16:creationId xmlns:a16="http://schemas.microsoft.com/office/drawing/2014/main" id="{BEF93E92-34F4-4476-921F-EEC1B2DFBF68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5640;p55">
              <a:extLst>
                <a:ext uri="{FF2B5EF4-FFF2-40B4-BE49-F238E27FC236}">
                  <a16:creationId xmlns:a16="http://schemas.microsoft.com/office/drawing/2014/main" id="{DE28D2EF-48D6-9886-A61D-7F915E7EF0ED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5641;p55">
              <a:extLst>
                <a:ext uri="{FF2B5EF4-FFF2-40B4-BE49-F238E27FC236}">
                  <a16:creationId xmlns:a16="http://schemas.microsoft.com/office/drawing/2014/main" id="{3A1B6991-E285-5CF3-7818-7B35E92E6AE3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5642;p55">
              <a:extLst>
                <a:ext uri="{FF2B5EF4-FFF2-40B4-BE49-F238E27FC236}">
                  <a16:creationId xmlns:a16="http://schemas.microsoft.com/office/drawing/2014/main" id="{4BFDB4F8-EF1D-05F9-CE70-33FB6C8B33E5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5643;p55">
              <a:extLst>
                <a:ext uri="{FF2B5EF4-FFF2-40B4-BE49-F238E27FC236}">
                  <a16:creationId xmlns:a16="http://schemas.microsoft.com/office/drawing/2014/main" id="{7927B52D-DF6F-13B6-FA45-153868F36A4F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5644;p55">
              <a:extLst>
                <a:ext uri="{FF2B5EF4-FFF2-40B4-BE49-F238E27FC236}">
                  <a16:creationId xmlns:a16="http://schemas.microsoft.com/office/drawing/2014/main" id="{B936F06A-E855-8728-6919-1254D4BF9C1F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5645;p55">
              <a:extLst>
                <a:ext uri="{FF2B5EF4-FFF2-40B4-BE49-F238E27FC236}">
                  <a16:creationId xmlns:a16="http://schemas.microsoft.com/office/drawing/2014/main" id="{3F09BE58-7FE8-B0D0-E5BF-6C0CB8715615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5646;p55">
              <a:extLst>
                <a:ext uri="{FF2B5EF4-FFF2-40B4-BE49-F238E27FC236}">
                  <a16:creationId xmlns:a16="http://schemas.microsoft.com/office/drawing/2014/main" id="{7FA7E104-CDB6-D861-7B1D-50C940AB106E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5647;p55">
              <a:extLst>
                <a:ext uri="{FF2B5EF4-FFF2-40B4-BE49-F238E27FC236}">
                  <a16:creationId xmlns:a16="http://schemas.microsoft.com/office/drawing/2014/main" id="{2A530F5D-AE2F-7476-509B-1D02F7CE76F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5648;p55">
              <a:extLst>
                <a:ext uri="{FF2B5EF4-FFF2-40B4-BE49-F238E27FC236}">
                  <a16:creationId xmlns:a16="http://schemas.microsoft.com/office/drawing/2014/main" id="{20B6B16D-50FC-9537-9DD6-EE83AE1B6224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5649;p55">
              <a:extLst>
                <a:ext uri="{FF2B5EF4-FFF2-40B4-BE49-F238E27FC236}">
                  <a16:creationId xmlns:a16="http://schemas.microsoft.com/office/drawing/2014/main" id="{CD2229B4-D82A-371D-94BC-E783BEBE74EF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5650;p55">
              <a:extLst>
                <a:ext uri="{FF2B5EF4-FFF2-40B4-BE49-F238E27FC236}">
                  <a16:creationId xmlns:a16="http://schemas.microsoft.com/office/drawing/2014/main" id="{1C61F39E-3211-B294-61B7-620FB6DC67F1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5651;p55">
              <a:extLst>
                <a:ext uri="{FF2B5EF4-FFF2-40B4-BE49-F238E27FC236}">
                  <a16:creationId xmlns:a16="http://schemas.microsoft.com/office/drawing/2014/main" id="{6698142C-1FA1-C4F1-BC55-239CF3A46944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5652;p55">
              <a:extLst>
                <a:ext uri="{FF2B5EF4-FFF2-40B4-BE49-F238E27FC236}">
                  <a16:creationId xmlns:a16="http://schemas.microsoft.com/office/drawing/2014/main" id="{EE5CDD99-EB9A-9F3F-D0A1-2D339DC73413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5648;p55">
              <a:extLst>
                <a:ext uri="{FF2B5EF4-FFF2-40B4-BE49-F238E27FC236}">
                  <a16:creationId xmlns:a16="http://schemas.microsoft.com/office/drawing/2014/main" id="{8E4FBAD9-345A-077E-AA38-B3E07B73140B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5648;p55">
              <a:extLst>
                <a:ext uri="{FF2B5EF4-FFF2-40B4-BE49-F238E27FC236}">
                  <a16:creationId xmlns:a16="http://schemas.microsoft.com/office/drawing/2014/main" id="{A23507CF-208E-75C2-87E0-34DD5E6CBFF7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1D1A65-19C4-75FA-0230-C2CDDA357A34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31" name="Google Shape;2897;p34">
                <a:extLst>
                  <a:ext uri="{FF2B5EF4-FFF2-40B4-BE49-F238E27FC236}">
                    <a16:creationId xmlns:a16="http://schemas.microsoft.com/office/drawing/2014/main" id="{89F255DB-B2AD-84E0-118F-0FAABDF219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34" name="Google Shape;2898;p34">
                  <a:extLst>
                    <a:ext uri="{FF2B5EF4-FFF2-40B4-BE49-F238E27FC236}">
                      <a16:creationId xmlns:a16="http://schemas.microsoft.com/office/drawing/2014/main" id="{E359A167-3308-8A5B-6365-98D73831CECD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908;p34">
                  <a:extLst>
                    <a:ext uri="{FF2B5EF4-FFF2-40B4-BE49-F238E27FC236}">
                      <a16:creationId xmlns:a16="http://schemas.microsoft.com/office/drawing/2014/main" id="{389E977A-01E0-6D82-D57E-80C938B1D4B4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899;p34">
                  <a:extLst>
                    <a:ext uri="{FF2B5EF4-FFF2-40B4-BE49-F238E27FC236}">
                      <a16:creationId xmlns:a16="http://schemas.microsoft.com/office/drawing/2014/main" id="{7ABE473D-672C-3199-35E3-435ED977F83C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900;p34">
                  <a:extLst>
                    <a:ext uri="{FF2B5EF4-FFF2-40B4-BE49-F238E27FC236}">
                      <a16:creationId xmlns:a16="http://schemas.microsoft.com/office/drawing/2014/main" id="{514CA03E-9BB5-206B-DE9D-26B14591A657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901;p34">
                  <a:extLst>
                    <a:ext uri="{FF2B5EF4-FFF2-40B4-BE49-F238E27FC236}">
                      <a16:creationId xmlns:a16="http://schemas.microsoft.com/office/drawing/2014/main" id="{6AB5B29B-EDE1-D047-7AEF-0930DD845EC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902;p34">
                  <a:extLst>
                    <a:ext uri="{FF2B5EF4-FFF2-40B4-BE49-F238E27FC236}">
                      <a16:creationId xmlns:a16="http://schemas.microsoft.com/office/drawing/2014/main" id="{E24DD4EC-ABF8-F2D7-A58D-296A2CC8AC3D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2903;p34">
                  <a:extLst>
                    <a:ext uri="{FF2B5EF4-FFF2-40B4-BE49-F238E27FC236}">
                      <a16:creationId xmlns:a16="http://schemas.microsoft.com/office/drawing/2014/main" id="{8FF2CBF4-D744-F6E3-3F04-A73B1BC51026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904;p34">
                  <a:extLst>
                    <a:ext uri="{FF2B5EF4-FFF2-40B4-BE49-F238E27FC236}">
                      <a16:creationId xmlns:a16="http://schemas.microsoft.com/office/drawing/2014/main" id="{C3090FE1-776A-87E7-AB10-8747C40B9FB0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905;p34">
                  <a:extLst>
                    <a:ext uri="{FF2B5EF4-FFF2-40B4-BE49-F238E27FC236}">
                      <a16:creationId xmlns:a16="http://schemas.microsoft.com/office/drawing/2014/main" id="{2FF22686-315B-B125-80DA-2D1F0435AFFE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906;p34">
                  <a:extLst>
                    <a:ext uri="{FF2B5EF4-FFF2-40B4-BE49-F238E27FC236}">
                      <a16:creationId xmlns:a16="http://schemas.microsoft.com/office/drawing/2014/main" id="{5490EC1F-CDE4-6494-F933-868D1F117F10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907;p34">
                  <a:extLst>
                    <a:ext uri="{FF2B5EF4-FFF2-40B4-BE49-F238E27FC236}">
                      <a16:creationId xmlns:a16="http://schemas.microsoft.com/office/drawing/2014/main" id="{30915874-6263-CD44-84E2-001A766C08A1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910;p34">
                  <a:extLst>
                    <a:ext uri="{FF2B5EF4-FFF2-40B4-BE49-F238E27FC236}">
                      <a16:creationId xmlns:a16="http://schemas.microsoft.com/office/drawing/2014/main" id="{7EFA5E5F-304E-B1AB-DB6E-55A9CA70CFD5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911;p34">
                  <a:extLst>
                    <a:ext uri="{FF2B5EF4-FFF2-40B4-BE49-F238E27FC236}">
                      <a16:creationId xmlns:a16="http://schemas.microsoft.com/office/drawing/2014/main" id="{E4DC32DA-764C-93EA-2A17-7091415123BB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912;p34">
                  <a:extLst>
                    <a:ext uri="{FF2B5EF4-FFF2-40B4-BE49-F238E27FC236}">
                      <a16:creationId xmlns:a16="http://schemas.microsoft.com/office/drawing/2014/main" id="{EC572684-73EF-A4EF-0D7D-3F51A16E0185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32" name="Picture 8">
                <a:extLst>
                  <a:ext uri="{FF2B5EF4-FFF2-40B4-BE49-F238E27FC236}">
                    <a16:creationId xmlns:a16="http://schemas.microsoft.com/office/drawing/2014/main" id="{CD1B933A-9E50-F80C-530F-E9028F784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Google Shape;2909;p34">
                <a:extLst>
                  <a:ext uri="{FF2B5EF4-FFF2-40B4-BE49-F238E27FC236}">
                    <a16:creationId xmlns:a16="http://schemas.microsoft.com/office/drawing/2014/main" id="{4EAED1BD-7C58-F830-F00C-F86BE5D9214D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4D743DDC-27B1-A7FC-550D-454DA2FA9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9A535B7-E3D9-9FCF-56BA-3FDCF32E27AC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554A9B-82C0-84B1-0323-7156E8F1B52A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B22E9C-9C85-BA92-270F-78CD1C6A4CAE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Google Shape;35601;p55">
              <a:extLst>
                <a:ext uri="{FF2B5EF4-FFF2-40B4-BE49-F238E27FC236}">
                  <a16:creationId xmlns:a16="http://schemas.microsoft.com/office/drawing/2014/main" id="{28CF6D60-3F0C-427F-5683-7EDE440810CF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5635;p55">
              <a:extLst>
                <a:ext uri="{FF2B5EF4-FFF2-40B4-BE49-F238E27FC236}">
                  <a16:creationId xmlns:a16="http://schemas.microsoft.com/office/drawing/2014/main" id="{8DEA2B89-DE47-EF3F-8BF8-8F87D503C942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35636;p55">
              <a:extLst>
                <a:ext uri="{FF2B5EF4-FFF2-40B4-BE49-F238E27FC236}">
                  <a16:creationId xmlns:a16="http://schemas.microsoft.com/office/drawing/2014/main" id="{5D95730A-01FB-B207-27E4-F6E8288C1A9B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35637;p55">
              <a:extLst>
                <a:ext uri="{FF2B5EF4-FFF2-40B4-BE49-F238E27FC236}">
                  <a16:creationId xmlns:a16="http://schemas.microsoft.com/office/drawing/2014/main" id="{ED503A19-C98B-4A5A-7570-2B5652C019F7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35638;p55">
              <a:extLst>
                <a:ext uri="{FF2B5EF4-FFF2-40B4-BE49-F238E27FC236}">
                  <a16:creationId xmlns:a16="http://schemas.microsoft.com/office/drawing/2014/main" id="{25E5F04F-1C51-DCDF-DC6B-DDB3E2EF5B70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35639;p55">
              <a:extLst>
                <a:ext uri="{FF2B5EF4-FFF2-40B4-BE49-F238E27FC236}">
                  <a16:creationId xmlns:a16="http://schemas.microsoft.com/office/drawing/2014/main" id="{EBF8137A-0E90-14AD-76E7-A60E03CBC2BF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35640;p55">
              <a:extLst>
                <a:ext uri="{FF2B5EF4-FFF2-40B4-BE49-F238E27FC236}">
                  <a16:creationId xmlns:a16="http://schemas.microsoft.com/office/drawing/2014/main" id="{F8F0D05E-013E-DD1B-6CE2-76B29A30B4BA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35641;p55">
              <a:extLst>
                <a:ext uri="{FF2B5EF4-FFF2-40B4-BE49-F238E27FC236}">
                  <a16:creationId xmlns:a16="http://schemas.microsoft.com/office/drawing/2014/main" id="{CFA0B1F6-051E-5666-49CB-75E5E306A409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35642;p55">
              <a:extLst>
                <a:ext uri="{FF2B5EF4-FFF2-40B4-BE49-F238E27FC236}">
                  <a16:creationId xmlns:a16="http://schemas.microsoft.com/office/drawing/2014/main" id="{9F738642-024E-2C97-F714-2E39632E10F2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35643;p55">
              <a:extLst>
                <a:ext uri="{FF2B5EF4-FFF2-40B4-BE49-F238E27FC236}">
                  <a16:creationId xmlns:a16="http://schemas.microsoft.com/office/drawing/2014/main" id="{D5469570-5567-5619-A0F1-5075BDB431F4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35644;p55">
              <a:extLst>
                <a:ext uri="{FF2B5EF4-FFF2-40B4-BE49-F238E27FC236}">
                  <a16:creationId xmlns:a16="http://schemas.microsoft.com/office/drawing/2014/main" id="{624B7F84-87A3-B63F-0E7F-38CA7F9594D6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35645;p55">
              <a:extLst>
                <a:ext uri="{FF2B5EF4-FFF2-40B4-BE49-F238E27FC236}">
                  <a16:creationId xmlns:a16="http://schemas.microsoft.com/office/drawing/2014/main" id="{083D7B27-EE7C-0F7E-2DDE-A13AFFEAE4B8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35646;p55">
              <a:extLst>
                <a:ext uri="{FF2B5EF4-FFF2-40B4-BE49-F238E27FC236}">
                  <a16:creationId xmlns:a16="http://schemas.microsoft.com/office/drawing/2014/main" id="{BEBBB4CA-DFEB-E1D9-8FE2-8EA2261DB474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35647;p55">
              <a:extLst>
                <a:ext uri="{FF2B5EF4-FFF2-40B4-BE49-F238E27FC236}">
                  <a16:creationId xmlns:a16="http://schemas.microsoft.com/office/drawing/2014/main" id="{F10BD5CE-05D0-8A86-2D4C-FD2CCFBFBBC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35648;p55">
              <a:extLst>
                <a:ext uri="{FF2B5EF4-FFF2-40B4-BE49-F238E27FC236}">
                  <a16:creationId xmlns:a16="http://schemas.microsoft.com/office/drawing/2014/main" id="{C29C4A21-F559-9BF7-5678-4DDC48B6C2E0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35649;p55">
              <a:extLst>
                <a:ext uri="{FF2B5EF4-FFF2-40B4-BE49-F238E27FC236}">
                  <a16:creationId xmlns:a16="http://schemas.microsoft.com/office/drawing/2014/main" id="{A27AB3D3-131F-B564-EDF6-D7CC9F92A613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35650;p55">
              <a:extLst>
                <a:ext uri="{FF2B5EF4-FFF2-40B4-BE49-F238E27FC236}">
                  <a16:creationId xmlns:a16="http://schemas.microsoft.com/office/drawing/2014/main" id="{4DF17DE1-0560-D42A-02BE-09F1D3C7C6E6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35651;p55">
              <a:extLst>
                <a:ext uri="{FF2B5EF4-FFF2-40B4-BE49-F238E27FC236}">
                  <a16:creationId xmlns:a16="http://schemas.microsoft.com/office/drawing/2014/main" id="{C4A5F0AD-E69B-F1DA-99DA-2AA47B4280DC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35652;p55">
              <a:extLst>
                <a:ext uri="{FF2B5EF4-FFF2-40B4-BE49-F238E27FC236}">
                  <a16:creationId xmlns:a16="http://schemas.microsoft.com/office/drawing/2014/main" id="{15DB1731-FB7A-4DF0-2871-AD86259372A1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35648;p55">
              <a:extLst>
                <a:ext uri="{FF2B5EF4-FFF2-40B4-BE49-F238E27FC236}">
                  <a16:creationId xmlns:a16="http://schemas.microsoft.com/office/drawing/2014/main" id="{FFE90829-7343-7F4D-607E-48264F366FD1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35648;p55">
              <a:extLst>
                <a:ext uri="{FF2B5EF4-FFF2-40B4-BE49-F238E27FC236}">
                  <a16:creationId xmlns:a16="http://schemas.microsoft.com/office/drawing/2014/main" id="{D703D56B-C27C-C756-6B53-9C5FE78417EF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FE7391A-4B77-DA56-5977-514CEFB809A3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1036" name="Google Shape;2897;p34">
                <a:extLst>
                  <a:ext uri="{FF2B5EF4-FFF2-40B4-BE49-F238E27FC236}">
                    <a16:creationId xmlns:a16="http://schemas.microsoft.com/office/drawing/2014/main" id="{D1513B1F-CEC9-89E3-7A7D-2496661ECE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1039" name="Google Shape;2898;p34">
                  <a:extLst>
                    <a:ext uri="{FF2B5EF4-FFF2-40B4-BE49-F238E27FC236}">
                      <a16:creationId xmlns:a16="http://schemas.microsoft.com/office/drawing/2014/main" id="{542EBA66-C9EF-E150-3CB9-FB5A328A6E39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2908;p34">
                  <a:extLst>
                    <a:ext uri="{FF2B5EF4-FFF2-40B4-BE49-F238E27FC236}">
                      <a16:creationId xmlns:a16="http://schemas.microsoft.com/office/drawing/2014/main" id="{CD1744C8-1A0D-476B-FC4B-BDCCDAEEC111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2899;p34">
                  <a:extLst>
                    <a:ext uri="{FF2B5EF4-FFF2-40B4-BE49-F238E27FC236}">
                      <a16:creationId xmlns:a16="http://schemas.microsoft.com/office/drawing/2014/main" id="{86A19465-9F71-9E5A-7865-2A3B920A9E55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2900;p34">
                  <a:extLst>
                    <a:ext uri="{FF2B5EF4-FFF2-40B4-BE49-F238E27FC236}">
                      <a16:creationId xmlns:a16="http://schemas.microsoft.com/office/drawing/2014/main" id="{B4414F3F-1FB3-CBEC-D7CA-FB735B0F4AD5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2901;p34">
                  <a:extLst>
                    <a:ext uri="{FF2B5EF4-FFF2-40B4-BE49-F238E27FC236}">
                      <a16:creationId xmlns:a16="http://schemas.microsoft.com/office/drawing/2014/main" id="{DC9CE329-2478-3FEA-A0F3-6E3DC756B4D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2902;p34">
                  <a:extLst>
                    <a:ext uri="{FF2B5EF4-FFF2-40B4-BE49-F238E27FC236}">
                      <a16:creationId xmlns:a16="http://schemas.microsoft.com/office/drawing/2014/main" id="{B26A5D54-0CDD-97D1-4D4B-BC8CF10A417F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5" name="Google Shape;2903;p34">
                  <a:extLst>
                    <a:ext uri="{FF2B5EF4-FFF2-40B4-BE49-F238E27FC236}">
                      <a16:creationId xmlns:a16="http://schemas.microsoft.com/office/drawing/2014/main" id="{C0B1A35B-13D8-BBEA-6461-195CAFC64E9E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2904;p34">
                  <a:extLst>
                    <a:ext uri="{FF2B5EF4-FFF2-40B4-BE49-F238E27FC236}">
                      <a16:creationId xmlns:a16="http://schemas.microsoft.com/office/drawing/2014/main" id="{BD8B18EA-6396-9D7F-DCA8-F5E269EE4422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2905;p34">
                  <a:extLst>
                    <a:ext uri="{FF2B5EF4-FFF2-40B4-BE49-F238E27FC236}">
                      <a16:creationId xmlns:a16="http://schemas.microsoft.com/office/drawing/2014/main" id="{E2FA8403-0753-436F-5AF2-4DFDD8A50D91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2906;p34">
                  <a:extLst>
                    <a:ext uri="{FF2B5EF4-FFF2-40B4-BE49-F238E27FC236}">
                      <a16:creationId xmlns:a16="http://schemas.microsoft.com/office/drawing/2014/main" id="{EF9B3363-8CB4-1B65-3B60-1821040DCCB7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2907;p34">
                  <a:extLst>
                    <a:ext uri="{FF2B5EF4-FFF2-40B4-BE49-F238E27FC236}">
                      <a16:creationId xmlns:a16="http://schemas.microsoft.com/office/drawing/2014/main" id="{77BC20D4-6A5C-BE82-CC92-C7836159E0B4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2910;p34">
                  <a:extLst>
                    <a:ext uri="{FF2B5EF4-FFF2-40B4-BE49-F238E27FC236}">
                      <a16:creationId xmlns:a16="http://schemas.microsoft.com/office/drawing/2014/main" id="{0412F26D-7311-603C-0337-7BF40365F20C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2911;p34">
                  <a:extLst>
                    <a:ext uri="{FF2B5EF4-FFF2-40B4-BE49-F238E27FC236}">
                      <a16:creationId xmlns:a16="http://schemas.microsoft.com/office/drawing/2014/main" id="{5A052E93-4EB9-3AC7-B2FB-DCF5FB23B11A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2912;p34">
                  <a:extLst>
                    <a:ext uri="{FF2B5EF4-FFF2-40B4-BE49-F238E27FC236}">
                      <a16:creationId xmlns:a16="http://schemas.microsoft.com/office/drawing/2014/main" id="{E1B3D2D9-173F-EAD8-78AF-317893ABDED2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37" name="Picture 8">
                <a:extLst>
                  <a:ext uri="{FF2B5EF4-FFF2-40B4-BE49-F238E27FC236}">
                    <a16:creationId xmlns:a16="http://schemas.microsoft.com/office/drawing/2014/main" id="{36D69621-5B61-330F-2F19-CCAA5C8C9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Google Shape;2909;p34">
                <a:extLst>
                  <a:ext uri="{FF2B5EF4-FFF2-40B4-BE49-F238E27FC236}">
                    <a16:creationId xmlns:a16="http://schemas.microsoft.com/office/drawing/2014/main" id="{70AF2BAF-5E60-A816-2FE4-5A58CA44E2A2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4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DAC84E45-4609-9108-3510-D8669A12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90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ountain covered in clouds&#10;&#10;Description automatically generated with medium confidence">
            <a:extLst>
              <a:ext uri="{FF2B5EF4-FFF2-40B4-BE49-F238E27FC236}">
                <a16:creationId xmlns:a16="http://schemas.microsoft.com/office/drawing/2014/main" id="{85DA4F43-CB0A-334B-9C23-313F0BFAD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349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FBAED1-C2CD-E6B2-D9B7-496E44DD9A8A}"/>
              </a:ext>
            </a:extLst>
          </p:cNvPr>
          <p:cNvGrpSpPr/>
          <p:nvPr/>
        </p:nvGrpSpPr>
        <p:grpSpPr>
          <a:xfrm>
            <a:off x="0" y="469900"/>
            <a:ext cx="12192000" cy="2959100"/>
            <a:chOff x="0" y="469900"/>
            <a:chExt cx="12192000" cy="2959100"/>
          </a:xfrm>
        </p:grpSpPr>
        <p:pic>
          <p:nvPicPr>
            <p:cNvPr id="3" name="Picture 2" descr="A mountain covered in clouds&#10;&#10;Description automatically generated with medium confidence">
              <a:extLst>
                <a:ext uri="{FF2B5EF4-FFF2-40B4-BE49-F238E27FC236}">
                  <a16:creationId xmlns:a16="http://schemas.microsoft.com/office/drawing/2014/main" id="{85DA4F43-CB0A-334B-9C23-313F0BFA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81" b="32813"/>
            <a:stretch/>
          </p:blipFill>
          <p:spPr>
            <a:xfrm>
              <a:off x="0" y="469900"/>
              <a:ext cx="12192000" cy="29591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50BEDF9-B3A7-ACA7-A76F-4191081C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9" y="850948"/>
              <a:ext cx="1948642" cy="2489104"/>
            </a:xfrm>
            <a:prstGeom prst="rect">
              <a:avLst/>
            </a:prstGeom>
          </p:spPr>
        </p:pic>
      </p:grpSp>
      <p:pic>
        <p:nvPicPr>
          <p:cNvPr id="2" name="Picture 1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58B29FF3-C52F-448F-CE21-E6A83B412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6" b="37393"/>
          <a:stretch/>
        </p:blipFill>
        <p:spPr>
          <a:xfrm>
            <a:off x="0" y="3746548"/>
            <a:ext cx="12192000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01FD5-84E5-2381-286B-F32C449D0633}"/>
              </a:ext>
            </a:extLst>
          </p:cNvPr>
          <p:cNvSpPr/>
          <p:nvPr/>
        </p:nvSpPr>
        <p:spPr>
          <a:xfrm>
            <a:off x="0" y="3746548"/>
            <a:ext cx="12192000" cy="2895600"/>
          </a:xfrm>
          <a:prstGeom prst="rect">
            <a:avLst/>
          </a:prstGeom>
          <a:solidFill>
            <a:srgbClr val="10002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5EB9D-2934-15D3-786E-E68DA9F08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604" y="4149085"/>
            <a:ext cx="1826263" cy="23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13728D5C-547E-1C92-9ABC-039AEF1DBFCE}"/>
              </a:ext>
            </a:extLst>
          </p:cNvPr>
          <p:cNvGrpSpPr/>
          <p:nvPr/>
        </p:nvGrpSpPr>
        <p:grpSpPr>
          <a:xfrm>
            <a:off x="0" y="235597"/>
            <a:ext cx="12192000" cy="2895600"/>
            <a:chOff x="0" y="235597"/>
            <a:chExt cx="12192000" cy="2895600"/>
          </a:xfrm>
        </p:grpSpPr>
        <p:pic>
          <p:nvPicPr>
            <p:cNvPr id="2" name="Picture 1" descr="A picture containing nature, water, night sky, outdoor&#10;&#10;Description automatically generated">
              <a:extLst>
                <a:ext uri="{FF2B5EF4-FFF2-40B4-BE49-F238E27FC236}">
                  <a16:creationId xmlns:a16="http://schemas.microsoft.com/office/drawing/2014/main" id="{58B29FF3-C52F-448F-CE21-E6A83B412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08" b="35381"/>
            <a:stretch/>
          </p:blipFill>
          <p:spPr>
            <a:xfrm>
              <a:off x="0" y="235597"/>
              <a:ext cx="12192000" cy="2895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A01FD5-84E5-2381-286B-F32C449D0633}"/>
                </a:ext>
              </a:extLst>
            </p:cNvPr>
            <p:cNvSpPr/>
            <p:nvPr/>
          </p:nvSpPr>
          <p:spPr>
            <a:xfrm>
              <a:off x="0" y="235597"/>
              <a:ext cx="12192000" cy="2895600"/>
            </a:xfrm>
            <a:prstGeom prst="rect">
              <a:avLst/>
            </a:prstGeom>
            <a:solidFill>
              <a:srgbClr val="10002B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02AE781-29DF-6C75-2BDB-1BA2C6D2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9" y="457895"/>
              <a:ext cx="1948642" cy="2295728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45C2867-A52F-02B4-2D88-C72520089ADD}"/>
                </a:ext>
              </a:extLst>
            </p:cNvPr>
            <p:cNvSpPr txBox="1"/>
            <p:nvPr/>
          </p:nvSpPr>
          <p:spPr>
            <a:xfrm>
              <a:off x="4045789" y="2584346"/>
              <a:ext cx="4192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Implantando e conhecendo a infraestrutura</a:t>
              </a:r>
              <a:endParaRPr lang="en-US" sz="1600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74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91E8EFA6-FE14-7B86-732E-6ACB8050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2" b="23333"/>
          <a:stretch/>
        </p:blipFill>
        <p:spPr>
          <a:xfrm>
            <a:off x="0" y="3554845"/>
            <a:ext cx="12192000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894F6-1C53-568B-A715-D4C5986D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58" y="3753703"/>
            <a:ext cx="1826263" cy="2332784"/>
          </a:xfrm>
          <a:prstGeom prst="rect">
            <a:avLst/>
          </a:prstGeom>
        </p:spPr>
      </p:pic>
      <p:pic>
        <p:nvPicPr>
          <p:cNvPr id="6" name="Picture 5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3E68B4EA-D8D6-E900-54D5-A2A9D6B81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7" b="35032"/>
          <a:stretch/>
        </p:blipFill>
        <p:spPr>
          <a:xfrm>
            <a:off x="1" y="444500"/>
            <a:ext cx="12191999" cy="281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4282-C4FD-D011-1828-7132238D7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68" y="771513"/>
            <a:ext cx="1948642" cy="24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DD8E5-DD6F-985C-F18E-858A5B54FF4A}"/>
              </a:ext>
            </a:extLst>
          </p:cNvPr>
          <p:cNvSpPr txBox="1"/>
          <p:nvPr/>
        </p:nvSpPr>
        <p:spPr>
          <a:xfrm>
            <a:off x="428365" y="32290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Paleta de Cores | </a:t>
            </a:r>
            <a:r>
              <a:rPr lang="pt-BR" sz="2400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Colorindo materiais</a:t>
            </a:r>
            <a:endParaRPr lang="en-US" sz="3200" dirty="0">
              <a:solidFill>
                <a:srgbClr val="24004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DF4C5-879C-22E2-BA93-8F43C1E833C3}"/>
              </a:ext>
            </a:extLst>
          </p:cNvPr>
          <p:cNvCxnSpPr/>
          <p:nvPr/>
        </p:nvCxnSpPr>
        <p:spPr>
          <a:xfrm>
            <a:off x="520700" y="907679"/>
            <a:ext cx="6042678" cy="0"/>
          </a:xfrm>
          <a:prstGeom prst="line">
            <a:avLst/>
          </a:prstGeom>
          <a:ln w="38100">
            <a:solidFill>
              <a:srgbClr val="1000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769DC6D-B934-D554-BA53-6ADF0D8D7946}"/>
              </a:ext>
            </a:extLst>
          </p:cNvPr>
          <p:cNvSpPr txBox="1"/>
          <p:nvPr/>
        </p:nvSpPr>
        <p:spPr>
          <a:xfrm>
            <a:off x="3589300" y="5810247"/>
            <a:ext cx="480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clique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acessar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a paleta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coolors.co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365F0CC-8C06-78E7-517F-80B19FC9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" y="1707650"/>
            <a:ext cx="12103722" cy="204480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BD5E2E-5E12-C8B0-D827-BE5A7706BCEC}"/>
              </a:ext>
            </a:extLst>
          </p:cNvPr>
          <p:cNvSpPr/>
          <p:nvPr/>
        </p:nvSpPr>
        <p:spPr>
          <a:xfrm>
            <a:off x="2273300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Glue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AF537B-6A51-4A53-2C77-621BC2A0F38C}"/>
              </a:ext>
            </a:extLst>
          </p:cNvPr>
          <p:cNvSpPr/>
          <p:nvPr/>
        </p:nvSpPr>
        <p:spPr>
          <a:xfrm>
            <a:off x="503855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663654-E6CA-FDA8-D418-9E20F6BF811E}"/>
              </a:ext>
            </a:extLst>
          </p:cNvPr>
          <p:cNvSpPr/>
          <p:nvPr/>
        </p:nvSpPr>
        <p:spPr>
          <a:xfrm>
            <a:off x="620230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Galaxy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060D321-CCF1-141F-ED6B-FF482A354F3F}"/>
              </a:ext>
            </a:extLst>
          </p:cNvPr>
          <p:cNvSpPr/>
          <p:nvPr/>
        </p:nvSpPr>
        <p:spPr>
          <a:xfrm>
            <a:off x="8967567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762304-9D68-36CA-C97E-B25F84222882}"/>
              </a:ext>
            </a:extLst>
          </p:cNvPr>
          <p:cNvSpPr/>
          <p:nvPr/>
        </p:nvSpPr>
        <p:spPr>
          <a:xfrm>
            <a:off x="3437050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0870B4-85FD-E8AC-B186-B3E19E343047}"/>
              </a:ext>
            </a:extLst>
          </p:cNvPr>
          <p:cNvSpPr/>
          <p:nvPr/>
        </p:nvSpPr>
        <p:spPr>
          <a:xfrm>
            <a:off x="7366058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9557E6-B203-796A-5EE6-5C225E21E3D1}"/>
              </a:ext>
            </a:extLst>
          </p:cNvPr>
          <p:cNvSpPr txBox="1"/>
          <p:nvPr/>
        </p:nvSpPr>
        <p:spPr>
          <a:xfrm>
            <a:off x="4057180" y="4285173"/>
            <a:ext cx="385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alavras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lembrar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inspirar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Henrique Gomes Panini</dc:creator>
  <cp:lastModifiedBy>Thiago Henrique Gomes Panini</cp:lastModifiedBy>
  <cp:revision>1</cp:revision>
  <dcterms:created xsi:type="dcterms:W3CDTF">2023-02-02T20:31:12Z</dcterms:created>
  <dcterms:modified xsi:type="dcterms:W3CDTF">2023-02-03T21:57:03Z</dcterms:modified>
</cp:coreProperties>
</file>