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5" r:id="rId3"/>
    <p:sldId id="263" r:id="rId4"/>
    <p:sldId id="262" r:id="rId5"/>
    <p:sldId id="267" r:id="rId6"/>
    <p:sldId id="268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pa" id="{7F7C74B5-7C53-4725-A78C-F1CB3E6874AB}">
          <p14:sldIdLst>
            <p14:sldId id="260"/>
            <p14:sldId id="265"/>
            <p14:sldId id="263"/>
            <p14:sldId id="262"/>
          </p14:sldIdLst>
        </p14:section>
        <p14:section name="github-header" id="{2299AE42-6A03-44B5-88DC-23F31134BD38}">
          <p14:sldIdLst>
            <p14:sldId id="267"/>
            <p14:sldId id="268"/>
          </p14:sldIdLst>
        </p14:section>
        <p14:section name="cores" id="{FAFE6356-F768-4A25-9C89-0A4D19EF92DA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002B"/>
    <a:srgbClr val="4E148C"/>
    <a:srgbClr val="5A189A"/>
    <a:srgbClr val="9D4EDD"/>
    <a:srgbClr val="240046"/>
    <a:srgbClr val="FDC500"/>
    <a:srgbClr val="E0AAFF"/>
    <a:srgbClr val="C0FDFF"/>
    <a:srgbClr val="2C0735"/>
    <a:srgbClr val="9B4F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D3D3E7-5518-44F8-8186-31A285105760}" v="128" dt="2023-02-03T01:07:15.1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ago Henrique Gomes Panini" userId="cc6a5c77081c362d" providerId="LiveId" clId="{EED3D3E7-5518-44F8-8186-31A285105760}"/>
    <pc:docChg chg="undo custSel addSld delSld modSld sldOrd addSection modSection">
      <pc:chgData name="Thiago Henrique Gomes Panini" userId="cc6a5c77081c362d" providerId="LiveId" clId="{EED3D3E7-5518-44F8-8186-31A285105760}" dt="2023-02-03T01:07:15.186" v="722" actId="478"/>
      <pc:docMkLst>
        <pc:docMk/>
      </pc:docMkLst>
      <pc:sldChg chg="del">
        <pc:chgData name="Thiago Henrique Gomes Panini" userId="cc6a5c77081c362d" providerId="LiveId" clId="{EED3D3E7-5518-44F8-8186-31A285105760}" dt="2023-02-02T23:04:01.015" v="186" actId="47"/>
        <pc:sldMkLst>
          <pc:docMk/>
          <pc:sldMk cId="4154720196" sldId="256"/>
        </pc:sldMkLst>
      </pc:sldChg>
      <pc:sldChg chg="del">
        <pc:chgData name="Thiago Henrique Gomes Panini" userId="cc6a5c77081c362d" providerId="LiveId" clId="{EED3D3E7-5518-44F8-8186-31A285105760}" dt="2023-02-02T22:53:49.913" v="66" actId="47"/>
        <pc:sldMkLst>
          <pc:docMk/>
          <pc:sldMk cId="1897252450" sldId="257"/>
        </pc:sldMkLst>
      </pc:sldChg>
      <pc:sldChg chg="del">
        <pc:chgData name="Thiago Henrique Gomes Panini" userId="cc6a5c77081c362d" providerId="LiveId" clId="{EED3D3E7-5518-44F8-8186-31A285105760}" dt="2023-02-02T22:53:49.913" v="66" actId="47"/>
        <pc:sldMkLst>
          <pc:docMk/>
          <pc:sldMk cId="3649322335" sldId="258"/>
        </pc:sldMkLst>
      </pc:sldChg>
      <pc:sldChg chg="add del">
        <pc:chgData name="Thiago Henrique Gomes Panini" userId="cc6a5c77081c362d" providerId="LiveId" clId="{EED3D3E7-5518-44F8-8186-31A285105760}" dt="2023-02-02T22:46:21.364" v="1"/>
        <pc:sldMkLst>
          <pc:docMk/>
          <pc:sldMk cId="847041519" sldId="259"/>
        </pc:sldMkLst>
      </pc:sldChg>
      <pc:sldChg chg="addSp delSp modSp add del mod">
        <pc:chgData name="Thiago Henrique Gomes Panini" userId="cc6a5c77081c362d" providerId="LiveId" clId="{EED3D3E7-5518-44F8-8186-31A285105760}" dt="2023-02-02T22:53:44.245" v="65" actId="47"/>
        <pc:sldMkLst>
          <pc:docMk/>
          <pc:sldMk cId="3036007438" sldId="259"/>
        </pc:sldMkLst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7" creationId="{55C36661-7C43-2744-6631-C5EE770FA4AB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8" creationId="{5B46E0A2-1FA1-B3FE-1309-B2430F678202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10" creationId="{5A28B608-901C-1236-0333-79249759B168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11" creationId="{65121CFB-5F7F-89B8-B43E-C7009ED04A24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12" creationId="{FD7DA52D-64BB-5ED8-9F1E-D987EAC212C7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13" creationId="{235624DB-2E10-7CD9-90B9-1A308158CEC0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14" creationId="{C564B85E-3452-B793-224A-D10985F8E002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15" creationId="{F0836544-BFBA-4DE4-3FAD-79ACE24B359B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16" creationId="{72D61B04-8813-A83E-593B-9D857697572E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17" creationId="{9B357A7A-A51D-ACEF-1E8C-CF9F659C9560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18" creationId="{9CA64A84-20DF-B867-9FCC-FE6728757B7F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19" creationId="{98F4F926-42E2-A7DB-EDB0-D01C1DED28EB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20" creationId="{D082881C-220A-377F-966C-C5B552C004E6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21" creationId="{997C14C5-7D97-9708-0A03-27CCD22D03C7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22" creationId="{F2CA4EB1-B107-3126-D4B3-849BF54CBE41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23" creationId="{32010B09-B89B-53B1-E261-B12B12EB83A2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24" creationId="{121D5FE6-59EA-24A3-4D14-CA8D930F98D2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25" creationId="{1BDD0F41-1047-FF46-661C-4462A1FCBC5C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26" creationId="{700057C4-8D0C-7B6E-6B74-F792E30E5076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27" creationId="{2D95180D-DC61-9D34-628E-0A0DF7A1B129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28" creationId="{7CD226E7-92FB-5E27-9A55-B4F3B440FA01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29" creationId="{1658BE7F-0805-DD28-3F3F-A04085243D1E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30" creationId="{91CEA734-1BC7-50E6-0969-01016C0368ED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34" creationId="{CB511CC9-4E77-2CF6-57B4-15508AA7D098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35" creationId="{7A7E4DD9-E13B-DDA3-74C7-05D0FD5D6576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36" creationId="{1264ED38-6C66-F904-AF08-6932B293A5E8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37" creationId="{FE078D87-2AB3-3403-DB8C-0EC5F68010B2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38" creationId="{D9A546F5-F44C-D4B9-1EFC-69464355CF0E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39" creationId="{5D521FB9-03AD-9147-F75A-E997CB0F29EB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40" creationId="{B61D7E77-C877-F631-8875-D973BDACD4AF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41" creationId="{0EB6A9DC-B570-D05E-5551-9DA8301AA604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42" creationId="{F845AB86-30B5-FCA2-23F9-4E78137E7152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43" creationId="{CAAD43D3-069C-C278-EBA3-C5524355EBF7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44" creationId="{FD07F9AF-8CC9-86D2-D054-3C4E5C4F7E50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45" creationId="{86468209-57B2-54CC-BC5D-A6CF99D5D7FB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46" creationId="{83D6D3F7-1DF9-3C33-F601-92DD6A5C5995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47" creationId="{7841BEC7-FF17-6C4E-42D8-7D9FE1D89E49}"/>
          </ac:spMkLst>
        </pc:spChg>
        <pc:spChg chg="mod">
          <ac:chgData name="Thiago Henrique Gomes Panini" userId="cc6a5c77081c362d" providerId="LiveId" clId="{EED3D3E7-5518-44F8-8186-31A285105760}" dt="2023-02-02T22:49:50.802" v="41"/>
          <ac:spMkLst>
            <pc:docMk/>
            <pc:sldMk cId="3036007438" sldId="259"/>
            <ac:spMk id="48" creationId="{099D610C-0262-834D-E915-7737AB3F6CEE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050" creationId="{1EE51D3F-B3DC-86F0-168E-3C036C1445BE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051" creationId="{8F9F1410-446A-45B1-5EC7-D417DF28D9D4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052" creationId="{EF46B160-EF9D-B789-99A5-75AA2A2B2AE5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053" creationId="{9F31A454-3A6B-B46F-CD2B-D4BD92CACFDA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054" creationId="{A4E25FDF-DF02-2BFE-B238-4D615DA47F40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055" creationId="{9F12A7EB-AD79-39E1-2399-93FAA699F34A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056" creationId="{97C0E948-CC7E-C982-A80B-3A5A99CFA150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057" creationId="{AFAEC4B0-1856-85AF-FCE4-DF95B41A50E0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058" creationId="{735FF663-18C1-DA92-8A7C-A9A93890320C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059" creationId="{B7BE4714-2F0C-8563-C891-9E7094FD52D8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060" creationId="{A339AED0-0FB4-9F2E-3729-2E5A900F7208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061" creationId="{B147A35D-C1D1-BB4D-CD93-F2A13E26199B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062" creationId="{A6F7B566-8855-5263-CEF6-ABAD17BB03FB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063" creationId="{E1A38752-B55C-BA05-0FAA-024227E44D4E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064" creationId="{5A6B6219-87DC-0582-492C-D4C85989D86C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065" creationId="{818F2099-EB26-54D4-624A-B149BAF5C08A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066" creationId="{9DC1C88A-2868-AC8B-99F9-BC062752B4A2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067" creationId="{F5C5CBA9-D5DD-BA1B-D3DE-C51129D34D5A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068" creationId="{2E87E23F-3861-C3B7-374B-6DE3090E415F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069" creationId="{9004CB04-5817-3D62-D5AB-D68765B65B2E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070" creationId="{16100A93-F871-AD20-C82F-7EFA005E6255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143" creationId="{17CF3E7B-CE41-5A33-47C2-806BF437E231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144" creationId="{B5AE6190-B848-421B-E580-364F1B2BBC57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149" creationId="{DA3DA4E8-E57B-7BFF-E5A9-8BEC62CE9FDA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150" creationId="{51DCD3AE-8A16-CBEF-BF6B-1A708A69B4A8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151" creationId="{2B6CDFF6-0284-143C-B621-4AAE8A65A3C8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152" creationId="{5DE845FB-1B73-B5DF-197E-43A2AC6C5709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153" creationId="{AC94641F-C33B-9FA2-5984-18C5C5EFA61B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154" creationId="{63609E8C-ADF3-7EC7-69D0-6EF89159B0A9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155" creationId="{0FDFD7CE-871F-7266-0525-A46BDC5A3ABA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156" creationId="{953F104F-29B2-5B8B-9B12-E715999FD863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157" creationId="{BFFE2098-3E7B-AFD6-DEA1-CB3766293A93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158" creationId="{B00FA952-687E-2C6E-F7A3-710692AD513B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159" creationId="{A6C455D5-BDDD-689E-0921-C5F90DCB784D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160" creationId="{2CACDDDE-41A4-AFD9-2AF1-1077C7DB35EE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161" creationId="{DDE4EE7F-D3F8-77AF-226C-898560E17B47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162" creationId="{CDC3F3F7-2826-CB61-6798-46F9DCBA5F0B}"/>
          </ac:spMkLst>
        </pc:spChg>
        <pc:spChg chg="mod">
          <ac:chgData name="Thiago Henrique Gomes Panini" userId="cc6a5c77081c362d" providerId="LiveId" clId="{EED3D3E7-5518-44F8-8186-31A285105760}" dt="2023-02-02T22:48:01.747" v="20" actId="1076"/>
          <ac:spMkLst>
            <pc:docMk/>
            <pc:sldMk cId="3036007438" sldId="259"/>
            <ac:spMk id="1166" creationId="{7D616693-95B1-9D5E-89F3-6A116EC81C40}"/>
          </ac:spMkLst>
        </pc:spChg>
        <pc:grpChg chg="add del mod">
          <ac:chgData name="Thiago Henrique Gomes Panini" userId="cc6a5c77081c362d" providerId="LiveId" clId="{EED3D3E7-5518-44F8-8186-31A285105760}" dt="2023-02-02T22:49:50.625" v="40" actId="478"/>
          <ac:grpSpMkLst>
            <pc:docMk/>
            <pc:sldMk cId="3036007438" sldId="259"/>
            <ac:grpSpMk id="5" creationId="{12B9F7A8-034F-05A7-838E-2D2C946C232C}"/>
          </ac:grpSpMkLst>
        </pc:grpChg>
        <pc:grpChg chg="add mod">
          <ac:chgData name="Thiago Henrique Gomes Panini" userId="cc6a5c77081c362d" providerId="LiveId" clId="{EED3D3E7-5518-44F8-8186-31A285105760}" dt="2023-02-02T22:49:50.802" v="41"/>
          <ac:grpSpMkLst>
            <pc:docMk/>
            <pc:sldMk cId="3036007438" sldId="259"/>
            <ac:grpSpMk id="6" creationId="{6B4C10F0-0B9C-CE74-8A28-D38B9D2BE610}"/>
          </ac:grpSpMkLst>
        </pc:grpChg>
        <pc:grpChg chg="mod">
          <ac:chgData name="Thiago Henrique Gomes Panini" userId="cc6a5c77081c362d" providerId="LiveId" clId="{EED3D3E7-5518-44F8-8186-31A285105760}" dt="2023-02-02T22:49:50.802" v="41"/>
          <ac:grpSpMkLst>
            <pc:docMk/>
            <pc:sldMk cId="3036007438" sldId="259"/>
            <ac:grpSpMk id="9" creationId="{5A18A5A0-3712-B04A-E2A1-8357C5F12CBB}"/>
          </ac:grpSpMkLst>
        </pc:grpChg>
        <pc:grpChg chg="mod">
          <ac:chgData name="Thiago Henrique Gomes Panini" userId="cc6a5c77081c362d" providerId="LiveId" clId="{EED3D3E7-5518-44F8-8186-31A285105760}" dt="2023-02-02T22:49:50.802" v="41"/>
          <ac:grpSpMkLst>
            <pc:docMk/>
            <pc:sldMk cId="3036007438" sldId="259"/>
            <ac:grpSpMk id="31" creationId="{5DC1450A-7891-A356-939E-72AAC1F01E4A}"/>
          </ac:grpSpMkLst>
        </pc:grpChg>
        <pc:grpChg chg="mod">
          <ac:chgData name="Thiago Henrique Gomes Panini" userId="cc6a5c77081c362d" providerId="LiveId" clId="{EED3D3E7-5518-44F8-8186-31A285105760}" dt="2023-02-02T22:49:50.802" v="41"/>
          <ac:grpSpMkLst>
            <pc:docMk/>
            <pc:sldMk cId="3036007438" sldId="259"/>
            <ac:grpSpMk id="32" creationId="{1D9C0061-3FCE-A7CD-E192-FDB6888E5A5B}"/>
          </ac:grpSpMkLst>
        </pc:grpChg>
        <pc:grpChg chg="mod">
          <ac:chgData name="Thiago Henrique Gomes Panini" userId="cc6a5c77081c362d" providerId="LiveId" clId="{EED3D3E7-5518-44F8-8186-31A285105760}" dt="2023-02-02T22:48:01.747" v="20" actId="1076"/>
          <ac:grpSpMkLst>
            <pc:docMk/>
            <pc:sldMk cId="3036007438" sldId="259"/>
            <ac:grpSpMk id="1148" creationId="{5A6C24D8-0877-2508-EB8C-1DDC12E39BE9}"/>
          </ac:grpSpMkLst>
        </pc:grpChg>
        <pc:grpChg chg="mod">
          <ac:chgData name="Thiago Henrique Gomes Panini" userId="cc6a5c77081c362d" providerId="LiveId" clId="{EED3D3E7-5518-44F8-8186-31A285105760}" dt="2023-02-02T22:48:01.747" v="20" actId="1076"/>
          <ac:grpSpMkLst>
            <pc:docMk/>
            <pc:sldMk cId="3036007438" sldId="259"/>
            <ac:grpSpMk id="1167" creationId="{A8467298-6BD7-FA7F-453B-BECE4B28E178}"/>
          </ac:grpSpMkLst>
        </pc:grpChg>
        <pc:grpChg chg="mod">
          <ac:chgData name="Thiago Henrique Gomes Panini" userId="cc6a5c77081c362d" providerId="LiveId" clId="{EED3D3E7-5518-44F8-8186-31A285105760}" dt="2023-02-02T22:48:01.747" v="20" actId="1076"/>
          <ac:grpSpMkLst>
            <pc:docMk/>
            <pc:sldMk cId="3036007438" sldId="259"/>
            <ac:grpSpMk id="1168" creationId="{CA7C1B79-CFAE-3D5C-4A5C-45037E9CF544}"/>
          </ac:grpSpMkLst>
        </pc:grpChg>
        <pc:picChg chg="del">
          <ac:chgData name="Thiago Henrique Gomes Panini" userId="cc6a5c77081c362d" providerId="LiveId" clId="{EED3D3E7-5518-44F8-8186-31A285105760}" dt="2023-02-02T22:46:24.762" v="3" actId="478"/>
          <ac:picMkLst>
            <pc:docMk/>
            <pc:sldMk cId="3036007438" sldId="259"/>
            <ac:picMk id="3" creationId="{39960343-45E6-B0E5-690D-C58DBC153DFB}"/>
          </ac:picMkLst>
        </pc:picChg>
        <pc:picChg chg="add mod ord modCrop">
          <ac:chgData name="Thiago Henrique Gomes Panini" userId="cc6a5c77081c362d" providerId="LiveId" clId="{EED3D3E7-5518-44F8-8186-31A285105760}" dt="2023-02-02T22:48:36.218" v="21"/>
          <ac:picMkLst>
            <pc:docMk/>
            <pc:sldMk cId="3036007438" sldId="259"/>
            <ac:picMk id="4" creationId="{FDE66BC6-EF51-2AD8-CEEA-59AC01E311D8}"/>
          </ac:picMkLst>
        </pc:picChg>
        <pc:picChg chg="mod">
          <ac:chgData name="Thiago Henrique Gomes Panini" userId="cc6a5c77081c362d" providerId="LiveId" clId="{EED3D3E7-5518-44F8-8186-31A285105760}" dt="2023-02-02T22:49:50.802" v="41"/>
          <ac:picMkLst>
            <pc:docMk/>
            <pc:sldMk cId="3036007438" sldId="259"/>
            <ac:picMk id="33" creationId="{35447799-36E1-5D51-39F9-E656AD3ED891}"/>
          </ac:picMkLst>
        </pc:picChg>
        <pc:picChg chg="mod">
          <ac:chgData name="Thiago Henrique Gomes Panini" userId="cc6a5c77081c362d" providerId="LiveId" clId="{EED3D3E7-5518-44F8-8186-31A285105760}" dt="2023-02-02T22:48:01.747" v="20" actId="1076"/>
          <ac:picMkLst>
            <pc:docMk/>
            <pc:sldMk cId="3036007438" sldId="259"/>
            <ac:picMk id="1165" creationId="{FF731249-6EF1-A273-79D6-1DAEDB44E23C}"/>
          </ac:picMkLst>
        </pc:picChg>
      </pc:sldChg>
      <pc:sldChg chg="addSp delSp modSp add mod ord">
        <pc:chgData name="Thiago Henrique Gomes Panini" userId="cc6a5c77081c362d" providerId="LiveId" clId="{EED3D3E7-5518-44F8-8186-31A285105760}" dt="2023-02-02T23:05:19.624" v="206"/>
        <pc:sldMkLst>
          <pc:docMk/>
          <pc:sldMk cId="378657593" sldId="260"/>
        </pc:sldMkLst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7" creationId="{430CF69E-DF51-708D-67A0-528444AE9C11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8" creationId="{FAD61109-80C1-4F61-A965-65E88BC35B0B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9" creationId="{32B351B9-A847-D911-034A-5DF82D164F68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10" creationId="{2A97AFD1-DB96-5CBD-D562-86EE72586616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11" creationId="{8E961FA4-96B6-BD21-0EFC-B7355F36C33C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12" creationId="{2514DC02-7559-6070-EC0C-7C19347B68DF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13" creationId="{6DFF780A-3F7D-FF19-A143-A6E85473A9B5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14" creationId="{BEF93E92-34F4-4476-921F-EEC1B2DFBF68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15" creationId="{DE28D2EF-48D6-9886-A61D-7F915E7EF0ED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16" creationId="{3A1B6991-E285-5CF3-7818-7B35E92E6AE3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17" creationId="{4BFDB4F8-EF1D-05F9-CE70-33FB6C8B33E5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18" creationId="{7927B52D-DF6F-13B6-FA45-153868F36A4F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19" creationId="{B936F06A-E855-8728-6919-1254D4BF9C1F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20" creationId="{3F09BE58-7FE8-B0D0-E5BF-6C0CB8715615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21" creationId="{7FA7E104-CDB6-D861-7B1D-50C940AB106E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22" creationId="{2A530F5D-AE2F-7476-509B-1D02F7CE76FB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23" creationId="{20B6B16D-50FC-9537-9DD6-EE83AE1B6224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24" creationId="{CD2229B4-D82A-371D-94BC-E783BEBE74EF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25" creationId="{1C61F39E-3211-B294-61B7-620FB6DC67F1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26" creationId="{6698142C-1FA1-C4F1-BC55-239CF3A46944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27" creationId="{EE5CDD99-EB9A-9F3F-D0A1-2D339DC73413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28" creationId="{8E4FBAD9-345A-077E-AA38-B3E07B73140B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29" creationId="{A23507CF-208E-75C2-87E0-34DD5E6CBFF7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33" creationId="{4EAED1BD-7C58-F830-F00C-F86BE5D9214D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34" creationId="{E359A167-3308-8A5B-6365-98D73831CECD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35" creationId="{389E977A-01E0-6D82-D57E-80C938B1D4B4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36" creationId="{7ABE473D-672C-3199-35E3-435ED977F83C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37" creationId="{514CA03E-9BB5-206B-DE9D-26B14591A657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38" creationId="{6AB5B29B-EDE1-D047-7AEF-0930DD845EC6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39" creationId="{E24DD4EC-ABF8-F2D7-A58D-296A2CC8AC3D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40" creationId="{8FF2CBF4-D744-F6E3-3F04-A73B1BC51026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41" creationId="{C3090FE1-776A-87E7-AB10-8747C40B9FB0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42" creationId="{2FF22686-315B-B125-80DA-2D1F0435AFFE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43" creationId="{5490EC1F-CDE4-6494-F933-868D1F117F10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44" creationId="{30915874-6263-CD44-84E2-001A766C08A1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45" creationId="{7EFA5E5F-304E-B1AB-DB6E-55A9CA70CFD5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46" creationId="{E4DC32DA-764C-93EA-2A17-7091415123BB}"/>
          </ac:spMkLst>
        </pc:spChg>
        <pc:spChg chg="mod">
          <ac:chgData name="Thiago Henrique Gomes Panini" userId="cc6a5c77081c362d" providerId="LiveId" clId="{EED3D3E7-5518-44F8-8186-31A285105760}" dt="2023-02-02T23:05:19.624" v="206"/>
          <ac:spMkLst>
            <pc:docMk/>
            <pc:sldMk cId="378657593" sldId="260"/>
            <ac:spMk id="47" creationId="{EC572684-73EF-A4EF-0D7D-3F51A16E0185}"/>
          </ac:spMkLst>
        </pc:spChg>
        <pc:spChg chg="del mod topLvl">
          <ac:chgData name="Thiago Henrique Gomes Panini" userId="cc6a5c77081c362d" providerId="LiveId" clId="{EED3D3E7-5518-44F8-8186-31A285105760}" dt="2023-02-02T23:05:19.340" v="205" actId="478"/>
          <ac:spMkLst>
            <pc:docMk/>
            <pc:sldMk cId="378657593" sldId="260"/>
            <ac:spMk id="1050" creationId="{1EE51D3F-B3DC-86F0-168E-3C036C1445BE}"/>
          </ac:spMkLst>
        </pc:spChg>
        <pc:spChg chg="del mod topLvl">
          <ac:chgData name="Thiago Henrique Gomes Panini" userId="cc6a5c77081c362d" providerId="LiveId" clId="{EED3D3E7-5518-44F8-8186-31A285105760}" dt="2023-02-02T23:05:19.340" v="205" actId="478"/>
          <ac:spMkLst>
            <pc:docMk/>
            <pc:sldMk cId="378657593" sldId="260"/>
            <ac:spMk id="1051" creationId="{8F9F1410-446A-45B1-5EC7-D417DF28D9D4}"/>
          </ac:spMkLst>
        </pc:spChg>
        <pc:spChg chg="del mod topLvl">
          <ac:chgData name="Thiago Henrique Gomes Panini" userId="cc6a5c77081c362d" providerId="LiveId" clId="{EED3D3E7-5518-44F8-8186-31A285105760}" dt="2023-02-02T23:05:19.340" v="205" actId="478"/>
          <ac:spMkLst>
            <pc:docMk/>
            <pc:sldMk cId="378657593" sldId="260"/>
            <ac:spMk id="1052" creationId="{EF46B160-EF9D-B789-99A5-75AA2A2B2AE5}"/>
          </ac:spMkLst>
        </pc:spChg>
        <pc:spChg chg="del mod topLvl">
          <ac:chgData name="Thiago Henrique Gomes Panini" userId="cc6a5c77081c362d" providerId="LiveId" clId="{EED3D3E7-5518-44F8-8186-31A285105760}" dt="2023-02-02T23:05:19.340" v="205" actId="478"/>
          <ac:spMkLst>
            <pc:docMk/>
            <pc:sldMk cId="378657593" sldId="260"/>
            <ac:spMk id="1053" creationId="{9F31A454-3A6B-B46F-CD2B-D4BD92CACFDA}"/>
          </ac:spMkLst>
        </pc:spChg>
        <pc:spChg chg="del mod topLvl">
          <ac:chgData name="Thiago Henrique Gomes Panini" userId="cc6a5c77081c362d" providerId="LiveId" clId="{EED3D3E7-5518-44F8-8186-31A285105760}" dt="2023-02-02T23:05:19.340" v="205" actId="478"/>
          <ac:spMkLst>
            <pc:docMk/>
            <pc:sldMk cId="378657593" sldId="260"/>
            <ac:spMk id="1054" creationId="{A4E25FDF-DF02-2BFE-B238-4D615DA47F40}"/>
          </ac:spMkLst>
        </pc:spChg>
        <pc:spChg chg="del mod topLvl">
          <ac:chgData name="Thiago Henrique Gomes Panini" userId="cc6a5c77081c362d" providerId="LiveId" clId="{EED3D3E7-5518-44F8-8186-31A285105760}" dt="2023-02-02T23:05:19.340" v="205" actId="478"/>
          <ac:spMkLst>
            <pc:docMk/>
            <pc:sldMk cId="378657593" sldId="260"/>
            <ac:spMk id="1055" creationId="{9F12A7EB-AD79-39E1-2399-93FAA699F34A}"/>
          </ac:spMkLst>
        </pc:spChg>
        <pc:spChg chg="del mod topLvl">
          <ac:chgData name="Thiago Henrique Gomes Panini" userId="cc6a5c77081c362d" providerId="LiveId" clId="{EED3D3E7-5518-44F8-8186-31A285105760}" dt="2023-02-02T23:05:19.340" v="205" actId="478"/>
          <ac:spMkLst>
            <pc:docMk/>
            <pc:sldMk cId="378657593" sldId="260"/>
            <ac:spMk id="1056" creationId="{97C0E948-CC7E-C982-A80B-3A5A99CFA150}"/>
          </ac:spMkLst>
        </pc:spChg>
        <pc:spChg chg="del mod topLvl">
          <ac:chgData name="Thiago Henrique Gomes Panini" userId="cc6a5c77081c362d" providerId="LiveId" clId="{EED3D3E7-5518-44F8-8186-31A285105760}" dt="2023-02-02T23:05:19.340" v="205" actId="478"/>
          <ac:spMkLst>
            <pc:docMk/>
            <pc:sldMk cId="378657593" sldId="260"/>
            <ac:spMk id="1057" creationId="{AFAEC4B0-1856-85AF-FCE4-DF95B41A50E0}"/>
          </ac:spMkLst>
        </pc:spChg>
        <pc:spChg chg="del mod topLvl">
          <ac:chgData name="Thiago Henrique Gomes Panini" userId="cc6a5c77081c362d" providerId="LiveId" clId="{EED3D3E7-5518-44F8-8186-31A285105760}" dt="2023-02-02T23:05:19.340" v="205" actId="478"/>
          <ac:spMkLst>
            <pc:docMk/>
            <pc:sldMk cId="378657593" sldId="260"/>
            <ac:spMk id="1058" creationId="{735FF663-18C1-DA92-8A7C-A9A93890320C}"/>
          </ac:spMkLst>
        </pc:spChg>
        <pc:spChg chg="del mod topLvl">
          <ac:chgData name="Thiago Henrique Gomes Panini" userId="cc6a5c77081c362d" providerId="LiveId" clId="{EED3D3E7-5518-44F8-8186-31A285105760}" dt="2023-02-02T23:05:19.340" v="205" actId="478"/>
          <ac:spMkLst>
            <pc:docMk/>
            <pc:sldMk cId="378657593" sldId="260"/>
            <ac:spMk id="1059" creationId="{B7BE4714-2F0C-8563-C891-9E7094FD52D8}"/>
          </ac:spMkLst>
        </pc:spChg>
        <pc:spChg chg="del mod topLvl">
          <ac:chgData name="Thiago Henrique Gomes Panini" userId="cc6a5c77081c362d" providerId="LiveId" clId="{EED3D3E7-5518-44F8-8186-31A285105760}" dt="2023-02-02T23:05:19.340" v="205" actId="478"/>
          <ac:spMkLst>
            <pc:docMk/>
            <pc:sldMk cId="378657593" sldId="260"/>
            <ac:spMk id="1060" creationId="{A339AED0-0FB4-9F2E-3729-2E5A900F7208}"/>
          </ac:spMkLst>
        </pc:spChg>
        <pc:spChg chg="del mod topLvl">
          <ac:chgData name="Thiago Henrique Gomes Panini" userId="cc6a5c77081c362d" providerId="LiveId" clId="{EED3D3E7-5518-44F8-8186-31A285105760}" dt="2023-02-02T23:05:19.340" v="205" actId="478"/>
          <ac:spMkLst>
            <pc:docMk/>
            <pc:sldMk cId="378657593" sldId="260"/>
            <ac:spMk id="1061" creationId="{B147A35D-C1D1-BB4D-CD93-F2A13E26199B}"/>
          </ac:spMkLst>
        </pc:spChg>
        <pc:spChg chg="del mod topLvl">
          <ac:chgData name="Thiago Henrique Gomes Panini" userId="cc6a5c77081c362d" providerId="LiveId" clId="{EED3D3E7-5518-44F8-8186-31A285105760}" dt="2023-02-02T23:05:19.340" v="205" actId="478"/>
          <ac:spMkLst>
            <pc:docMk/>
            <pc:sldMk cId="378657593" sldId="260"/>
            <ac:spMk id="1062" creationId="{A6F7B566-8855-5263-CEF6-ABAD17BB03FB}"/>
          </ac:spMkLst>
        </pc:spChg>
        <pc:spChg chg="del mod topLvl">
          <ac:chgData name="Thiago Henrique Gomes Panini" userId="cc6a5c77081c362d" providerId="LiveId" clId="{EED3D3E7-5518-44F8-8186-31A285105760}" dt="2023-02-02T23:05:19.340" v="205" actId="478"/>
          <ac:spMkLst>
            <pc:docMk/>
            <pc:sldMk cId="378657593" sldId="260"/>
            <ac:spMk id="1063" creationId="{E1A38752-B55C-BA05-0FAA-024227E44D4E}"/>
          </ac:spMkLst>
        </pc:spChg>
        <pc:spChg chg="del mod topLvl">
          <ac:chgData name="Thiago Henrique Gomes Panini" userId="cc6a5c77081c362d" providerId="LiveId" clId="{EED3D3E7-5518-44F8-8186-31A285105760}" dt="2023-02-02T23:05:19.340" v="205" actId="478"/>
          <ac:spMkLst>
            <pc:docMk/>
            <pc:sldMk cId="378657593" sldId="260"/>
            <ac:spMk id="1064" creationId="{5A6B6219-87DC-0582-492C-D4C85989D86C}"/>
          </ac:spMkLst>
        </pc:spChg>
        <pc:spChg chg="del mod topLvl">
          <ac:chgData name="Thiago Henrique Gomes Panini" userId="cc6a5c77081c362d" providerId="LiveId" clId="{EED3D3E7-5518-44F8-8186-31A285105760}" dt="2023-02-02T23:05:19.340" v="205" actId="478"/>
          <ac:spMkLst>
            <pc:docMk/>
            <pc:sldMk cId="378657593" sldId="260"/>
            <ac:spMk id="1065" creationId="{818F2099-EB26-54D4-624A-B149BAF5C08A}"/>
          </ac:spMkLst>
        </pc:spChg>
        <pc:spChg chg="del mod topLvl">
          <ac:chgData name="Thiago Henrique Gomes Panini" userId="cc6a5c77081c362d" providerId="LiveId" clId="{EED3D3E7-5518-44F8-8186-31A285105760}" dt="2023-02-02T23:05:19.340" v="205" actId="478"/>
          <ac:spMkLst>
            <pc:docMk/>
            <pc:sldMk cId="378657593" sldId="260"/>
            <ac:spMk id="1066" creationId="{9DC1C88A-2868-AC8B-99F9-BC062752B4A2}"/>
          </ac:spMkLst>
        </pc:spChg>
        <pc:spChg chg="del mod topLvl">
          <ac:chgData name="Thiago Henrique Gomes Panini" userId="cc6a5c77081c362d" providerId="LiveId" clId="{EED3D3E7-5518-44F8-8186-31A285105760}" dt="2023-02-02T23:05:19.340" v="205" actId="478"/>
          <ac:spMkLst>
            <pc:docMk/>
            <pc:sldMk cId="378657593" sldId="260"/>
            <ac:spMk id="1067" creationId="{F5C5CBA9-D5DD-BA1B-D3DE-C51129D34D5A}"/>
          </ac:spMkLst>
        </pc:spChg>
        <pc:spChg chg="del mod topLvl">
          <ac:chgData name="Thiago Henrique Gomes Panini" userId="cc6a5c77081c362d" providerId="LiveId" clId="{EED3D3E7-5518-44F8-8186-31A285105760}" dt="2023-02-02T23:05:19.340" v="205" actId="478"/>
          <ac:spMkLst>
            <pc:docMk/>
            <pc:sldMk cId="378657593" sldId="260"/>
            <ac:spMk id="1068" creationId="{2E87E23F-3861-C3B7-374B-6DE3090E415F}"/>
          </ac:spMkLst>
        </pc:spChg>
        <pc:spChg chg="del mod topLvl">
          <ac:chgData name="Thiago Henrique Gomes Panini" userId="cc6a5c77081c362d" providerId="LiveId" clId="{EED3D3E7-5518-44F8-8186-31A285105760}" dt="2023-02-02T23:05:19.340" v="205" actId="478"/>
          <ac:spMkLst>
            <pc:docMk/>
            <pc:sldMk cId="378657593" sldId="260"/>
            <ac:spMk id="1069" creationId="{9004CB04-5817-3D62-D5AB-D68765B65B2E}"/>
          </ac:spMkLst>
        </pc:spChg>
        <pc:spChg chg="del mod topLvl">
          <ac:chgData name="Thiago Henrique Gomes Panini" userId="cc6a5c77081c362d" providerId="LiveId" clId="{EED3D3E7-5518-44F8-8186-31A285105760}" dt="2023-02-02T23:05:19.340" v="205" actId="478"/>
          <ac:spMkLst>
            <pc:docMk/>
            <pc:sldMk cId="378657593" sldId="260"/>
            <ac:spMk id="1070" creationId="{16100A93-F871-AD20-C82F-7EFA005E6255}"/>
          </ac:spMkLst>
        </pc:spChg>
        <pc:spChg chg="del mod topLvl">
          <ac:chgData name="Thiago Henrique Gomes Panini" userId="cc6a5c77081c362d" providerId="LiveId" clId="{EED3D3E7-5518-44F8-8186-31A285105760}" dt="2023-02-02T23:05:19.340" v="205" actId="478"/>
          <ac:spMkLst>
            <pc:docMk/>
            <pc:sldMk cId="378657593" sldId="260"/>
            <ac:spMk id="1143" creationId="{17CF3E7B-CE41-5A33-47C2-806BF437E231}"/>
          </ac:spMkLst>
        </pc:spChg>
        <pc:spChg chg="del mod topLvl">
          <ac:chgData name="Thiago Henrique Gomes Panini" userId="cc6a5c77081c362d" providerId="LiveId" clId="{EED3D3E7-5518-44F8-8186-31A285105760}" dt="2023-02-02T23:05:19.340" v="205" actId="478"/>
          <ac:spMkLst>
            <pc:docMk/>
            <pc:sldMk cId="378657593" sldId="260"/>
            <ac:spMk id="1144" creationId="{B5AE6190-B848-421B-E580-364F1B2BBC57}"/>
          </ac:spMkLst>
        </pc:spChg>
        <pc:spChg chg="mod">
          <ac:chgData name="Thiago Henrique Gomes Panini" userId="cc6a5c77081c362d" providerId="LiveId" clId="{EED3D3E7-5518-44F8-8186-31A285105760}" dt="2023-02-02T22:52:33.305" v="56" actId="165"/>
          <ac:spMkLst>
            <pc:docMk/>
            <pc:sldMk cId="378657593" sldId="260"/>
            <ac:spMk id="1149" creationId="{DA3DA4E8-E57B-7BFF-E5A9-8BEC62CE9FDA}"/>
          </ac:spMkLst>
        </pc:spChg>
        <pc:spChg chg="mod">
          <ac:chgData name="Thiago Henrique Gomes Panini" userId="cc6a5c77081c362d" providerId="LiveId" clId="{EED3D3E7-5518-44F8-8186-31A285105760}" dt="2023-02-02T22:52:33.305" v="56" actId="165"/>
          <ac:spMkLst>
            <pc:docMk/>
            <pc:sldMk cId="378657593" sldId="260"/>
            <ac:spMk id="1150" creationId="{51DCD3AE-8A16-CBEF-BF6B-1A708A69B4A8}"/>
          </ac:spMkLst>
        </pc:spChg>
        <pc:spChg chg="mod">
          <ac:chgData name="Thiago Henrique Gomes Panini" userId="cc6a5c77081c362d" providerId="LiveId" clId="{EED3D3E7-5518-44F8-8186-31A285105760}" dt="2023-02-02T22:52:33.305" v="56" actId="165"/>
          <ac:spMkLst>
            <pc:docMk/>
            <pc:sldMk cId="378657593" sldId="260"/>
            <ac:spMk id="1151" creationId="{2B6CDFF6-0284-143C-B621-4AAE8A65A3C8}"/>
          </ac:spMkLst>
        </pc:spChg>
        <pc:spChg chg="mod">
          <ac:chgData name="Thiago Henrique Gomes Panini" userId="cc6a5c77081c362d" providerId="LiveId" clId="{EED3D3E7-5518-44F8-8186-31A285105760}" dt="2023-02-02T22:52:33.305" v="56" actId="165"/>
          <ac:spMkLst>
            <pc:docMk/>
            <pc:sldMk cId="378657593" sldId="260"/>
            <ac:spMk id="1152" creationId="{5DE845FB-1B73-B5DF-197E-43A2AC6C5709}"/>
          </ac:spMkLst>
        </pc:spChg>
        <pc:spChg chg="mod">
          <ac:chgData name="Thiago Henrique Gomes Panini" userId="cc6a5c77081c362d" providerId="LiveId" clId="{EED3D3E7-5518-44F8-8186-31A285105760}" dt="2023-02-02T22:52:33.305" v="56" actId="165"/>
          <ac:spMkLst>
            <pc:docMk/>
            <pc:sldMk cId="378657593" sldId="260"/>
            <ac:spMk id="1153" creationId="{AC94641F-C33B-9FA2-5984-18C5C5EFA61B}"/>
          </ac:spMkLst>
        </pc:spChg>
        <pc:spChg chg="mod">
          <ac:chgData name="Thiago Henrique Gomes Panini" userId="cc6a5c77081c362d" providerId="LiveId" clId="{EED3D3E7-5518-44F8-8186-31A285105760}" dt="2023-02-02T22:52:33.305" v="56" actId="165"/>
          <ac:spMkLst>
            <pc:docMk/>
            <pc:sldMk cId="378657593" sldId="260"/>
            <ac:spMk id="1154" creationId="{63609E8C-ADF3-7EC7-69D0-6EF89159B0A9}"/>
          </ac:spMkLst>
        </pc:spChg>
        <pc:spChg chg="mod">
          <ac:chgData name="Thiago Henrique Gomes Panini" userId="cc6a5c77081c362d" providerId="LiveId" clId="{EED3D3E7-5518-44F8-8186-31A285105760}" dt="2023-02-02T22:52:33.305" v="56" actId="165"/>
          <ac:spMkLst>
            <pc:docMk/>
            <pc:sldMk cId="378657593" sldId="260"/>
            <ac:spMk id="1155" creationId="{0FDFD7CE-871F-7266-0525-A46BDC5A3ABA}"/>
          </ac:spMkLst>
        </pc:spChg>
        <pc:spChg chg="mod">
          <ac:chgData name="Thiago Henrique Gomes Panini" userId="cc6a5c77081c362d" providerId="LiveId" clId="{EED3D3E7-5518-44F8-8186-31A285105760}" dt="2023-02-02T22:52:33.305" v="56" actId="165"/>
          <ac:spMkLst>
            <pc:docMk/>
            <pc:sldMk cId="378657593" sldId="260"/>
            <ac:spMk id="1156" creationId="{953F104F-29B2-5B8B-9B12-E715999FD863}"/>
          </ac:spMkLst>
        </pc:spChg>
        <pc:spChg chg="mod">
          <ac:chgData name="Thiago Henrique Gomes Panini" userId="cc6a5c77081c362d" providerId="LiveId" clId="{EED3D3E7-5518-44F8-8186-31A285105760}" dt="2023-02-02T22:52:33.305" v="56" actId="165"/>
          <ac:spMkLst>
            <pc:docMk/>
            <pc:sldMk cId="378657593" sldId="260"/>
            <ac:spMk id="1157" creationId="{BFFE2098-3E7B-AFD6-DEA1-CB3766293A93}"/>
          </ac:spMkLst>
        </pc:spChg>
        <pc:spChg chg="mod">
          <ac:chgData name="Thiago Henrique Gomes Panini" userId="cc6a5c77081c362d" providerId="LiveId" clId="{EED3D3E7-5518-44F8-8186-31A285105760}" dt="2023-02-02T22:52:33.305" v="56" actId="165"/>
          <ac:spMkLst>
            <pc:docMk/>
            <pc:sldMk cId="378657593" sldId="260"/>
            <ac:spMk id="1158" creationId="{B00FA952-687E-2C6E-F7A3-710692AD513B}"/>
          </ac:spMkLst>
        </pc:spChg>
        <pc:spChg chg="mod">
          <ac:chgData name="Thiago Henrique Gomes Panini" userId="cc6a5c77081c362d" providerId="LiveId" clId="{EED3D3E7-5518-44F8-8186-31A285105760}" dt="2023-02-02T22:52:33.305" v="56" actId="165"/>
          <ac:spMkLst>
            <pc:docMk/>
            <pc:sldMk cId="378657593" sldId="260"/>
            <ac:spMk id="1159" creationId="{A6C455D5-BDDD-689E-0921-C5F90DCB784D}"/>
          </ac:spMkLst>
        </pc:spChg>
        <pc:spChg chg="mod">
          <ac:chgData name="Thiago Henrique Gomes Panini" userId="cc6a5c77081c362d" providerId="LiveId" clId="{EED3D3E7-5518-44F8-8186-31A285105760}" dt="2023-02-02T22:52:33.305" v="56" actId="165"/>
          <ac:spMkLst>
            <pc:docMk/>
            <pc:sldMk cId="378657593" sldId="260"/>
            <ac:spMk id="1160" creationId="{2CACDDDE-41A4-AFD9-2AF1-1077C7DB35EE}"/>
          </ac:spMkLst>
        </pc:spChg>
        <pc:spChg chg="mod">
          <ac:chgData name="Thiago Henrique Gomes Panini" userId="cc6a5c77081c362d" providerId="LiveId" clId="{EED3D3E7-5518-44F8-8186-31A285105760}" dt="2023-02-02T22:52:33.305" v="56" actId="165"/>
          <ac:spMkLst>
            <pc:docMk/>
            <pc:sldMk cId="378657593" sldId="260"/>
            <ac:spMk id="1161" creationId="{DDE4EE7F-D3F8-77AF-226C-898560E17B47}"/>
          </ac:spMkLst>
        </pc:spChg>
        <pc:spChg chg="mod">
          <ac:chgData name="Thiago Henrique Gomes Panini" userId="cc6a5c77081c362d" providerId="LiveId" clId="{EED3D3E7-5518-44F8-8186-31A285105760}" dt="2023-02-02T22:52:33.305" v="56" actId="165"/>
          <ac:spMkLst>
            <pc:docMk/>
            <pc:sldMk cId="378657593" sldId="260"/>
            <ac:spMk id="1162" creationId="{CDC3F3F7-2826-CB61-6798-46F9DCBA5F0B}"/>
          </ac:spMkLst>
        </pc:spChg>
        <pc:spChg chg="mod">
          <ac:chgData name="Thiago Henrique Gomes Panini" userId="cc6a5c77081c362d" providerId="LiveId" clId="{EED3D3E7-5518-44F8-8186-31A285105760}" dt="2023-02-02T22:52:33.305" v="56" actId="165"/>
          <ac:spMkLst>
            <pc:docMk/>
            <pc:sldMk cId="378657593" sldId="260"/>
            <ac:spMk id="1166" creationId="{7D616693-95B1-9D5E-89F3-6A116EC81C40}"/>
          </ac:spMkLst>
        </pc:spChg>
        <pc:grpChg chg="del mod">
          <ac:chgData name="Thiago Henrique Gomes Panini" userId="cc6a5c77081c362d" providerId="LiveId" clId="{EED3D3E7-5518-44F8-8186-31A285105760}" dt="2023-02-02T22:52:27.727" v="55" actId="165"/>
          <ac:grpSpMkLst>
            <pc:docMk/>
            <pc:sldMk cId="378657593" sldId="260"/>
            <ac:grpSpMk id="5" creationId="{12B9F7A8-034F-05A7-838E-2D2C946C232C}"/>
          </ac:grpSpMkLst>
        </pc:grpChg>
        <pc:grpChg chg="add mod">
          <ac:chgData name="Thiago Henrique Gomes Panini" userId="cc6a5c77081c362d" providerId="LiveId" clId="{EED3D3E7-5518-44F8-8186-31A285105760}" dt="2023-02-02T23:05:19.624" v="206"/>
          <ac:grpSpMkLst>
            <pc:docMk/>
            <pc:sldMk cId="378657593" sldId="260"/>
            <ac:grpSpMk id="6" creationId="{99BD9C89-0770-C395-0B69-47A632C9022F}"/>
          </ac:grpSpMkLst>
        </pc:grpChg>
        <pc:grpChg chg="mod">
          <ac:chgData name="Thiago Henrique Gomes Panini" userId="cc6a5c77081c362d" providerId="LiveId" clId="{EED3D3E7-5518-44F8-8186-31A285105760}" dt="2023-02-02T23:05:19.624" v="206"/>
          <ac:grpSpMkLst>
            <pc:docMk/>
            <pc:sldMk cId="378657593" sldId="260"/>
            <ac:grpSpMk id="30" creationId="{E51D1A65-19C4-75FA-0230-C2CDDA357A34}"/>
          </ac:grpSpMkLst>
        </pc:grpChg>
        <pc:grpChg chg="mod">
          <ac:chgData name="Thiago Henrique Gomes Panini" userId="cc6a5c77081c362d" providerId="LiveId" clId="{EED3D3E7-5518-44F8-8186-31A285105760}" dt="2023-02-02T23:05:19.624" v="206"/>
          <ac:grpSpMkLst>
            <pc:docMk/>
            <pc:sldMk cId="378657593" sldId="260"/>
            <ac:grpSpMk id="31" creationId="{89F255DB-B2AD-84E0-118F-0FAABDF21997}"/>
          </ac:grpSpMkLst>
        </pc:grpChg>
        <pc:grpChg chg="mod">
          <ac:chgData name="Thiago Henrique Gomes Panini" userId="cc6a5c77081c362d" providerId="LiveId" clId="{EED3D3E7-5518-44F8-8186-31A285105760}" dt="2023-02-02T22:52:33.305" v="56" actId="165"/>
          <ac:grpSpMkLst>
            <pc:docMk/>
            <pc:sldMk cId="378657593" sldId="260"/>
            <ac:grpSpMk id="1148" creationId="{5A6C24D8-0877-2508-EB8C-1DDC12E39BE9}"/>
          </ac:grpSpMkLst>
        </pc:grpChg>
        <pc:grpChg chg="del mod topLvl">
          <ac:chgData name="Thiago Henrique Gomes Panini" userId="cc6a5c77081c362d" providerId="LiveId" clId="{EED3D3E7-5518-44F8-8186-31A285105760}" dt="2023-02-02T23:05:19.340" v="205" actId="478"/>
          <ac:grpSpMkLst>
            <pc:docMk/>
            <pc:sldMk cId="378657593" sldId="260"/>
            <ac:grpSpMk id="1167" creationId="{A8467298-6BD7-FA7F-453B-BECE4B28E178}"/>
          </ac:grpSpMkLst>
        </pc:grpChg>
        <pc:grpChg chg="del mod topLvl">
          <ac:chgData name="Thiago Henrique Gomes Panini" userId="cc6a5c77081c362d" providerId="LiveId" clId="{EED3D3E7-5518-44F8-8186-31A285105760}" dt="2023-02-02T22:52:33.305" v="56" actId="165"/>
          <ac:grpSpMkLst>
            <pc:docMk/>
            <pc:sldMk cId="378657593" sldId="260"/>
            <ac:grpSpMk id="1168" creationId="{CA7C1B79-CFAE-3D5C-4A5C-45037E9CF544}"/>
          </ac:grpSpMkLst>
        </pc:grpChg>
        <pc:picChg chg="add mod ord modCrop">
          <ac:chgData name="Thiago Henrique Gomes Panini" userId="cc6a5c77081c362d" providerId="LiveId" clId="{EED3D3E7-5518-44F8-8186-31A285105760}" dt="2023-02-02T22:50:08.317" v="45" actId="14100"/>
          <ac:picMkLst>
            <pc:docMk/>
            <pc:sldMk cId="378657593" sldId="260"/>
            <ac:picMk id="3" creationId="{DDDA6DE8-C7C3-138A-C4A5-44EACC0E779D}"/>
          </ac:picMkLst>
        </pc:picChg>
        <pc:picChg chg="del">
          <ac:chgData name="Thiago Henrique Gomes Panini" userId="cc6a5c77081c362d" providerId="LiveId" clId="{EED3D3E7-5518-44F8-8186-31A285105760}" dt="2023-02-02T22:48:42.035" v="23" actId="478"/>
          <ac:picMkLst>
            <pc:docMk/>
            <pc:sldMk cId="378657593" sldId="260"/>
            <ac:picMk id="4" creationId="{FDE66BC6-EF51-2AD8-CEEA-59AC01E311D8}"/>
          </ac:picMkLst>
        </pc:picChg>
        <pc:picChg chg="mod">
          <ac:chgData name="Thiago Henrique Gomes Panini" userId="cc6a5c77081c362d" providerId="LiveId" clId="{EED3D3E7-5518-44F8-8186-31A285105760}" dt="2023-02-02T23:05:19.624" v="206"/>
          <ac:picMkLst>
            <pc:docMk/>
            <pc:sldMk cId="378657593" sldId="260"/>
            <ac:picMk id="32" creationId="{CD1B933A-9E50-F80C-530F-E9028F784DFA}"/>
          </ac:picMkLst>
        </pc:picChg>
        <pc:picChg chg="mod">
          <ac:chgData name="Thiago Henrique Gomes Panini" userId="cc6a5c77081c362d" providerId="LiveId" clId="{EED3D3E7-5518-44F8-8186-31A285105760}" dt="2023-02-02T22:52:33.305" v="56" actId="165"/>
          <ac:picMkLst>
            <pc:docMk/>
            <pc:sldMk cId="378657593" sldId="260"/>
            <ac:picMk id="1165" creationId="{FF731249-6EF1-A273-79D6-1DAEDB44E23C}"/>
          </ac:picMkLst>
        </pc:picChg>
      </pc:sldChg>
      <pc:sldChg chg="addSp delSp modSp add del mod">
        <pc:chgData name="Thiago Henrique Gomes Panini" userId="cc6a5c77081c362d" providerId="LiveId" clId="{EED3D3E7-5518-44F8-8186-31A285105760}" dt="2023-02-02T22:59:22.555" v="138" actId="47"/>
        <pc:sldMkLst>
          <pc:docMk/>
          <pc:sldMk cId="386908170" sldId="261"/>
        </pc:sldMkLst>
        <pc:spChg chg="add 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7" creationId="{C16C6DB3-A70D-5EF5-8A7B-2182D1A386F4}"/>
          </ac:spMkLst>
        </pc:spChg>
        <pc:spChg chg="add 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8" creationId="{E42CE442-565F-B96F-B006-D3AECE638341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10" creationId="{F79F61A7-3D03-C983-96DB-C4DD27C17C5D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11" creationId="{3C088C49-5CBA-5CB4-C017-E65623461987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12" creationId="{1179A279-A31B-7F55-6861-25AE7DBCAF44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13" creationId="{747856C3-893F-E12C-1136-735BEA9003E6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14" creationId="{9471529C-2CC6-6433-68AB-FF571D92DBA1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15" creationId="{E3DE8F30-7AA9-B82C-7244-C313D565626B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16" creationId="{5B81AB24-6DF2-6861-53D2-AEE98EFDC9D4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17" creationId="{456B7A51-7517-7A73-1CEB-0C03D134FABF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18" creationId="{D1D65D52-07B6-CF41-AD79-07A4FC6F54B6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19" creationId="{A569297F-FB53-58A3-361C-F0444DDBAEAD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20" creationId="{D4121C1D-71DD-5CD9-929F-E097DE20494D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21" creationId="{F5625374-EB17-0E23-D130-E7B167DD3314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22" creationId="{AA5C166E-1470-A153-4B39-061DC10FE98C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23" creationId="{ED6A8A39-E77E-1B5F-361F-D5B4CB8B3DD5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24" creationId="{22C0C3CF-F95E-F65F-4F0C-8AD2A1EB4BA7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25" creationId="{A2DA4957-5D58-9C2B-B730-EFE8BCF8E897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26" creationId="{837CE627-94B4-5CE1-5D89-953D119538DB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27" creationId="{773A5445-77B2-3E1D-DBB7-024C3A65FC00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28" creationId="{713A1501-FFA3-36A8-3AFF-8FA9FE5CDF12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29" creationId="{9CF3F548-E3D3-8625-128E-37DB1BFA6140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30" creationId="{2CF6D078-6705-9763-56ED-C288A9822690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34" creationId="{D60D46EA-81BF-D482-6902-DA9348A700A2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35" creationId="{A3E7B304-E373-88DF-54F7-2B44A3F7A0BB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36" creationId="{81A368F2-502A-EAE3-7A62-19D73FDF7149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37" creationId="{5EEFE567-E346-8095-2429-E0DECCB4D5BF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38" creationId="{84C77256-BF7A-A34F-31BA-C5483E9890A1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39" creationId="{408391DE-0666-B361-39C9-435A9D73759F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40" creationId="{6FD72AD3-70DB-DE16-34B4-27EE847521A0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41" creationId="{58D9695A-7B6C-B9CA-E715-F366DB118704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42" creationId="{CCBC9FBB-7516-BB97-B99D-593F3AB17C60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43" creationId="{5322E6BC-686A-ABB5-5A96-F84C15D1E232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44" creationId="{44303A86-948F-1059-2529-8074E906166E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45" creationId="{34ECBA9C-C826-18E5-9CC5-755CAD704602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46" creationId="{6C98F153-2E6A-3159-92DE-B42888288F0C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47" creationId="{EE4D8369-56CC-CB0A-44FB-F850B3D2EA77}"/>
          </ac:spMkLst>
        </pc:spChg>
        <pc:spChg chg="mod">
          <ac:chgData name="Thiago Henrique Gomes Panini" userId="cc6a5c77081c362d" providerId="LiveId" clId="{EED3D3E7-5518-44F8-8186-31A285105760}" dt="2023-02-02T22:55:34.136" v="90" actId="1076"/>
          <ac:spMkLst>
            <pc:docMk/>
            <pc:sldMk cId="386908170" sldId="261"/>
            <ac:spMk id="48" creationId="{256515F0-D62E-7D1E-AC76-E0CE832A6785}"/>
          </ac:spMkLst>
        </pc:spChg>
        <pc:spChg chg="del">
          <ac:chgData name="Thiago Henrique Gomes Panini" userId="cc6a5c77081c362d" providerId="LiveId" clId="{EED3D3E7-5518-44F8-8186-31A285105760}" dt="2023-02-02T22:54:56.570" v="81" actId="478"/>
          <ac:spMkLst>
            <pc:docMk/>
            <pc:sldMk cId="386908170" sldId="261"/>
            <ac:spMk id="1050" creationId="{1EE51D3F-B3DC-86F0-168E-3C036C1445BE}"/>
          </ac:spMkLst>
        </pc:spChg>
        <pc:spChg chg="del">
          <ac:chgData name="Thiago Henrique Gomes Panini" userId="cc6a5c77081c362d" providerId="LiveId" clId="{EED3D3E7-5518-44F8-8186-31A285105760}" dt="2023-02-02T22:54:56.570" v="81" actId="478"/>
          <ac:spMkLst>
            <pc:docMk/>
            <pc:sldMk cId="386908170" sldId="261"/>
            <ac:spMk id="1051" creationId="{8F9F1410-446A-45B1-5EC7-D417DF28D9D4}"/>
          </ac:spMkLst>
        </pc:spChg>
        <pc:spChg chg="del">
          <ac:chgData name="Thiago Henrique Gomes Panini" userId="cc6a5c77081c362d" providerId="LiveId" clId="{EED3D3E7-5518-44F8-8186-31A285105760}" dt="2023-02-02T22:54:56.570" v="81" actId="478"/>
          <ac:spMkLst>
            <pc:docMk/>
            <pc:sldMk cId="386908170" sldId="261"/>
            <ac:spMk id="1052" creationId="{EF46B160-EF9D-B789-99A5-75AA2A2B2AE5}"/>
          </ac:spMkLst>
        </pc:spChg>
        <pc:spChg chg="del">
          <ac:chgData name="Thiago Henrique Gomes Panini" userId="cc6a5c77081c362d" providerId="LiveId" clId="{EED3D3E7-5518-44F8-8186-31A285105760}" dt="2023-02-02T22:54:56.570" v="81" actId="478"/>
          <ac:spMkLst>
            <pc:docMk/>
            <pc:sldMk cId="386908170" sldId="261"/>
            <ac:spMk id="1053" creationId="{9F31A454-3A6B-B46F-CD2B-D4BD92CACFDA}"/>
          </ac:spMkLst>
        </pc:spChg>
        <pc:spChg chg="del">
          <ac:chgData name="Thiago Henrique Gomes Panini" userId="cc6a5c77081c362d" providerId="LiveId" clId="{EED3D3E7-5518-44F8-8186-31A285105760}" dt="2023-02-02T22:54:56.570" v="81" actId="478"/>
          <ac:spMkLst>
            <pc:docMk/>
            <pc:sldMk cId="386908170" sldId="261"/>
            <ac:spMk id="1054" creationId="{A4E25FDF-DF02-2BFE-B238-4D615DA47F40}"/>
          </ac:spMkLst>
        </pc:spChg>
        <pc:spChg chg="del">
          <ac:chgData name="Thiago Henrique Gomes Panini" userId="cc6a5c77081c362d" providerId="LiveId" clId="{EED3D3E7-5518-44F8-8186-31A285105760}" dt="2023-02-02T22:54:56.570" v="81" actId="478"/>
          <ac:spMkLst>
            <pc:docMk/>
            <pc:sldMk cId="386908170" sldId="261"/>
            <ac:spMk id="1055" creationId="{9F12A7EB-AD79-39E1-2399-93FAA699F34A}"/>
          </ac:spMkLst>
        </pc:spChg>
        <pc:spChg chg="del">
          <ac:chgData name="Thiago Henrique Gomes Panini" userId="cc6a5c77081c362d" providerId="LiveId" clId="{EED3D3E7-5518-44F8-8186-31A285105760}" dt="2023-02-02T22:54:56.570" v="81" actId="478"/>
          <ac:spMkLst>
            <pc:docMk/>
            <pc:sldMk cId="386908170" sldId="261"/>
            <ac:spMk id="1056" creationId="{97C0E948-CC7E-C982-A80B-3A5A99CFA150}"/>
          </ac:spMkLst>
        </pc:spChg>
        <pc:spChg chg="del">
          <ac:chgData name="Thiago Henrique Gomes Panini" userId="cc6a5c77081c362d" providerId="LiveId" clId="{EED3D3E7-5518-44F8-8186-31A285105760}" dt="2023-02-02T22:54:56.570" v="81" actId="478"/>
          <ac:spMkLst>
            <pc:docMk/>
            <pc:sldMk cId="386908170" sldId="261"/>
            <ac:spMk id="1057" creationId="{AFAEC4B0-1856-85AF-FCE4-DF95B41A50E0}"/>
          </ac:spMkLst>
        </pc:spChg>
        <pc:spChg chg="del">
          <ac:chgData name="Thiago Henrique Gomes Panini" userId="cc6a5c77081c362d" providerId="LiveId" clId="{EED3D3E7-5518-44F8-8186-31A285105760}" dt="2023-02-02T22:54:56.570" v="81" actId="478"/>
          <ac:spMkLst>
            <pc:docMk/>
            <pc:sldMk cId="386908170" sldId="261"/>
            <ac:spMk id="1058" creationId="{735FF663-18C1-DA92-8A7C-A9A93890320C}"/>
          </ac:spMkLst>
        </pc:spChg>
        <pc:spChg chg="del">
          <ac:chgData name="Thiago Henrique Gomes Panini" userId="cc6a5c77081c362d" providerId="LiveId" clId="{EED3D3E7-5518-44F8-8186-31A285105760}" dt="2023-02-02T22:54:56.570" v="81" actId="478"/>
          <ac:spMkLst>
            <pc:docMk/>
            <pc:sldMk cId="386908170" sldId="261"/>
            <ac:spMk id="1059" creationId="{B7BE4714-2F0C-8563-C891-9E7094FD52D8}"/>
          </ac:spMkLst>
        </pc:spChg>
        <pc:spChg chg="del">
          <ac:chgData name="Thiago Henrique Gomes Panini" userId="cc6a5c77081c362d" providerId="LiveId" clId="{EED3D3E7-5518-44F8-8186-31A285105760}" dt="2023-02-02T22:54:56.570" v="81" actId="478"/>
          <ac:spMkLst>
            <pc:docMk/>
            <pc:sldMk cId="386908170" sldId="261"/>
            <ac:spMk id="1060" creationId="{A339AED0-0FB4-9F2E-3729-2E5A900F7208}"/>
          </ac:spMkLst>
        </pc:spChg>
        <pc:spChg chg="del">
          <ac:chgData name="Thiago Henrique Gomes Panini" userId="cc6a5c77081c362d" providerId="LiveId" clId="{EED3D3E7-5518-44F8-8186-31A285105760}" dt="2023-02-02T22:54:56.570" v="81" actId="478"/>
          <ac:spMkLst>
            <pc:docMk/>
            <pc:sldMk cId="386908170" sldId="261"/>
            <ac:spMk id="1061" creationId="{B147A35D-C1D1-BB4D-CD93-F2A13E26199B}"/>
          </ac:spMkLst>
        </pc:spChg>
        <pc:spChg chg="del">
          <ac:chgData name="Thiago Henrique Gomes Panini" userId="cc6a5c77081c362d" providerId="LiveId" clId="{EED3D3E7-5518-44F8-8186-31A285105760}" dt="2023-02-02T22:54:56.570" v="81" actId="478"/>
          <ac:spMkLst>
            <pc:docMk/>
            <pc:sldMk cId="386908170" sldId="261"/>
            <ac:spMk id="1062" creationId="{A6F7B566-8855-5263-CEF6-ABAD17BB03FB}"/>
          </ac:spMkLst>
        </pc:spChg>
        <pc:spChg chg="del">
          <ac:chgData name="Thiago Henrique Gomes Panini" userId="cc6a5c77081c362d" providerId="LiveId" clId="{EED3D3E7-5518-44F8-8186-31A285105760}" dt="2023-02-02T22:54:56.570" v="81" actId="478"/>
          <ac:spMkLst>
            <pc:docMk/>
            <pc:sldMk cId="386908170" sldId="261"/>
            <ac:spMk id="1063" creationId="{E1A38752-B55C-BA05-0FAA-024227E44D4E}"/>
          </ac:spMkLst>
        </pc:spChg>
        <pc:spChg chg="del">
          <ac:chgData name="Thiago Henrique Gomes Panini" userId="cc6a5c77081c362d" providerId="LiveId" clId="{EED3D3E7-5518-44F8-8186-31A285105760}" dt="2023-02-02T22:54:56.570" v="81" actId="478"/>
          <ac:spMkLst>
            <pc:docMk/>
            <pc:sldMk cId="386908170" sldId="261"/>
            <ac:spMk id="1064" creationId="{5A6B6219-87DC-0582-492C-D4C85989D86C}"/>
          </ac:spMkLst>
        </pc:spChg>
        <pc:spChg chg="del">
          <ac:chgData name="Thiago Henrique Gomes Panini" userId="cc6a5c77081c362d" providerId="LiveId" clId="{EED3D3E7-5518-44F8-8186-31A285105760}" dt="2023-02-02T22:54:56.570" v="81" actId="478"/>
          <ac:spMkLst>
            <pc:docMk/>
            <pc:sldMk cId="386908170" sldId="261"/>
            <ac:spMk id="1065" creationId="{818F2099-EB26-54D4-624A-B149BAF5C08A}"/>
          </ac:spMkLst>
        </pc:spChg>
        <pc:spChg chg="del">
          <ac:chgData name="Thiago Henrique Gomes Panini" userId="cc6a5c77081c362d" providerId="LiveId" clId="{EED3D3E7-5518-44F8-8186-31A285105760}" dt="2023-02-02T22:54:56.570" v="81" actId="478"/>
          <ac:spMkLst>
            <pc:docMk/>
            <pc:sldMk cId="386908170" sldId="261"/>
            <ac:spMk id="1066" creationId="{9DC1C88A-2868-AC8B-99F9-BC062752B4A2}"/>
          </ac:spMkLst>
        </pc:spChg>
        <pc:spChg chg="del">
          <ac:chgData name="Thiago Henrique Gomes Panini" userId="cc6a5c77081c362d" providerId="LiveId" clId="{EED3D3E7-5518-44F8-8186-31A285105760}" dt="2023-02-02T22:54:56.570" v="81" actId="478"/>
          <ac:spMkLst>
            <pc:docMk/>
            <pc:sldMk cId="386908170" sldId="261"/>
            <ac:spMk id="1067" creationId="{F5C5CBA9-D5DD-BA1B-D3DE-C51129D34D5A}"/>
          </ac:spMkLst>
        </pc:spChg>
        <pc:spChg chg="del">
          <ac:chgData name="Thiago Henrique Gomes Panini" userId="cc6a5c77081c362d" providerId="LiveId" clId="{EED3D3E7-5518-44F8-8186-31A285105760}" dt="2023-02-02T22:54:56.570" v="81" actId="478"/>
          <ac:spMkLst>
            <pc:docMk/>
            <pc:sldMk cId="386908170" sldId="261"/>
            <ac:spMk id="1068" creationId="{2E87E23F-3861-C3B7-374B-6DE3090E415F}"/>
          </ac:spMkLst>
        </pc:spChg>
        <pc:spChg chg="del">
          <ac:chgData name="Thiago Henrique Gomes Panini" userId="cc6a5c77081c362d" providerId="LiveId" clId="{EED3D3E7-5518-44F8-8186-31A285105760}" dt="2023-02-02T22:54:56.570" v="81" actId="478"/>
          <ac:spMkLst>
            <pc:docMk/>
            <pc:sldMk cId="386908170" sldId="261"/>
            <ac:spMk id="1069" creationId="{9004CB04-5817-3D62-D5AB-D68765B65B2E}"/>
          </ac:spMkLst>
        </pc:spChg>
        <pc:spChg chg="del">
          <ac:chgData name="Thiago Henrique Gomes Panini" userId="cc6a5c77081c362d" providerId="LiveId" clId="{EED3D3E7-5518-44F8-8186-31A285105760}" dt="2023-02-02T22:54:56.570" v="81" actId="478"/>
          <ac:spMkLst>
            <pc:docMk/>
            <pc:sldMk cId="386908170" sldId="261"/>
            <ac:spMk id="1070" creationId="{16100A93-F871-AD20-C82F-7EFA005E6255}"/>
          </ac:spMkLst>
        </pc:spChg>
        <pc:spChg chg="del">
          <ac:chgData name="Thiago Henrique Gomes Panini" userId="cc6a5c77081c362d" providerId="LiveId" clId="{EED3D3E7-5518-44F8-8186-31A285105760}" dt="2023-02-02T22:54:56.570" v="81" actId="478"/>
          <ac:spMkLst>
            <pc:docMk/>
            <pc:sldMk cId="386908170" sldId="261"/>
            <ac:spMk id="1143" creationId="{17CF3E7B-CE41-5A33-47C2-806BF437E231}"/>
          </ac:spMkLst>
        </pc:spChg>
        <pc:spChg chg="del">
          <ac:chgData name="Thiago Henrique Gomes Panini" userId="cc6a5c77081c362d" providerId="LiveId" clId="{EED3D3E7-5518-44F8-8186-31A285105760}" dt="2023-02-02T22:54:56.570" v="81" actId="478"/>
          <ac:spMkLst>
            <pc:docMk/>
            <pc:sldMk cId="386908170" sldId="261"/>
            <ac:spMk id="1144" creationId="{B5AE6190-B848-421B-E580-364F1B2BBC57}"/>
          </ac:spMkLst>
        </pc:spChg>
        <pc:grpChg chg="add mod">
          <ac:chgData name="Thiago Henrique Gomes Panini" userId="cc6a5c77081c362d" providerId="LiveId" clId="{EED3D3E7-5518-44F8-8186-31A285105760}" dt="2023-02-02T22:55:34.136" v="90" actId="1076"/>
          <ac:grpSpMkLst>
            <pc:docMk/>
            <pc:sldMk cId="386908170" sldId="261"/>
            <ac:grpSpMk id="9" creationId="{6B0D69F3-8AB0-F922-EE44-EDF66E6A5531}"/>
          </ac:grpSpMkLst>
        </pc:grpChg>
        <pc:grpChg chg="mod">
          <ac:chgData name="Thiago Henrique Gomes Panini" userId="cc6a5c77081c362d" providerId="LiveId" clId="{EED3D3E7-5518-44F8-8186-31A285105760}" dt="2023-02-02T22:55:34.136" v="90" actId="1076"/>
          <ac:grpSpMkLst>
            <pc:docMk/>
            <pc:sldMk cId="386908170" sldId="261"/>
            <ac:grpSpMk id="31" creationId="{A05E5328-08F3-9B44-7A53-4EEC9BC2018C}"/>
          </ac:grpSpMkLst>
        </pc:grpChg>
        <pc:grpChg chg="mod">
          <ac:chgData name="Thiago Henrique Gomes Panini" userId="cc6a5c77081c362d" providerId="LiveId" clId="{EED3D3E7-5518-44F8-8186-31A285105760}" dt="2023-02-02T22:55:34.136" v="90" actId="1076"/>
          <ac:grpSpMkLst>
            <pc:docMk/>
            <pc:sldMk cId="386908170" sldId="261"/>
            <ac:grpSpMk id="32" creationId="{F78E86BD-D2C6-3BF2-F73E-E5C7CC45876D}"/>
          </ac:grpSpMkLst>
        </pc:grpChg>
        <pc:grpChg chg="add mod">
          <ac:chgData name="Thiago Henrique Gomes Panini" userId="cc6a5c77081c362d" providerId="LiveId" clId="{EED3D3E7-5518-44F8-8186-31A285105760}" dt="2023-02-02T22:55:34.136" v="90" actId="1076"/>
          <ac:grpSpMkLst>
            <pc:docMk/>
            <pc:sldMk cId="386908170" sldId="261"/>
            <ac:grpSpMk id="49" creationId="{485CC5E4-101B-BA1C-1E01-454FF7FAE2C5}"/>
          </ac:grpSpMkLst>
        </pc:grpChg>
        <pc:grpChg chg="del">
          <ac:chgData name="Thiago Henrique Gomes Panini" userId="cc6a5c77081c362d" providerId="LiveId" clId="{EED3D3E7-5518-44F8-8186-31A285105760}" dt="2023-02-02T22:54:56.570" v="81" actId="478"/>
          <ac:grpSpMkLst>
            <pc:docMk/>
            <pc:sldMk cId="386908170" sldId="261"/>
            <ac:grpSpMk id="1167" creationId="{A8467298-6BD7-FA7F-453B-BECE4B28E178}"/>
          </ac:grpSpMkLst>
        </pc:grpChg>
        <pc:picChg chg="del">
          <ac:chgData name="Thiago Henrique Gomes Panini" userId="cc6a5c77081c362d" providerId="LiveId" clId="{EED3D3E7-5518-44F8-8186-31A285105760}" dt="2023-02-02T22:54:34.596" v="68" actId="478"/>
          <ac:picMkLst>
            <pc:docMk/>
            <pc:sldMk cId="386908170" sldId="261"/>
            <ac:picMk id="3" creationId="{DDDA6DE8-C7C3-138A-C4A5-44EACC0E779D}"/>
          </ac:picMkLst>
        </pc:picChg>
        <pc:picChg chg="add del mod">
          <ac:chgData name="Thiago Henrique Gomes Panini" userId="cc6a5c77081c362d" providerId="LiveId" clId="{EED3D3E7-5518-44F8-8186-31A285105760}" dt="2023-02-02T22:54:38.245" v="73"/>
          <ac:picMkLst>
            <pc:docMk/>
            <pc:sldMk cId="386908170" sldId="261"/>
            <ac:picMk id="4" creationId="{7E4E4185-51C1-32DD-7C96-0B3C46BF53C9}"/>
          </ac:picMkLst>
        </pc:picChg>
        <pc:picChg chg="add mod ord modCrop">
          <ac:chgData name="Thiago Henrique Gomes Panini" userId="cc6a5c77081c362d" providerId="LiveId" clId="{EED3D3E7-5518-44F8-8186-31A285105760}" dt="2023-02-02T22:55:19.059" v="86" actId="18131"/>
          <ac:picMkLst>
            <pc:docMk/>
            <pc:sldMk cId="386908170" sldId="261"/>
            <ac:picMk id="6" creationId="{058A4C94-DD95-CE32-94FB-53404CDA955F}"/>
          </ac:picMkLst>
        </pc:picChg>
        <pc:picChg chg="mod">
          <ac:chgData name="Thiago Henrique Gomes Panini" userId="cc6a5c77081c362d" providerId="LiveId" clId="{EED3D3E7-5518-44F8-8186-31A285105760}" dt="2023-02-02T22:55:34.136" v="90" actId="1076"/>
          <ac:picMkLst>
            <pc:docMk/>
            <pc:sldMk cId="386908170" sldId="261"/>
            <ac:picMk id="33" creationId="{7387AFA0-F040-9001-64F2-B2E5A4C86D9E}"/>
          </ac:picMkLst>
        </pc:picChg>
      </pc:sldChg>
      <pc:sldChg chg="addSp delSp modSp add del mod">
        <pc:chgData name="Thiago Henrique Gomes Panini" userId="cc6a5c77081c362d" providerId="LiveId" clId="{EED3D3E7-5518-44F8-8186-31A285105760}" dt="2023-02-02T22:53:40.893" v="64" actId="47"/>
        <pc:sldMkLst>
          <pc:docMk/>
          <pc:sldMk cId="1885608182" sldId="261"/>
        </pc:sldMkLst>
        <pc:picChg chg="del">
          <ac:chgData name="Thiago Henrique Gomes Panini" userId="cc6a5c77081c362d" providerId="LiveId" clId="{EED3D3E7-5518-44F8-8186-31A285105760}" dt="2023-02-02T22:50:21.275" v="47" actId="478"/>
          <ac:picMkLst>
            <pc:docMk/>
            <pc:sldMk cId="1885608182" sldId="261"/>
            <ac:picMk id="3" creationId="{DDDA6DE8-C7C3-138A-C4A5-44EACC0E779D}"/>
          </ac:picMkLst>
        </pc:picChg>
        <pc:picChg chg="add mod ord">
          <ac:chgData name="Thiago Henrique Gomes Panini" userId="cc6a5c77081c362d" providerId="LiveId" clId="{EED3D3E7-5518-44F8-8186-31A285105760}" dt="2023-02-02T22:50:31.812" v="53" actId="167"/>
          <ac:picMkLst>
            <pc:docMk/>
            <pc:sldMk cId="1885608182" sldId="261"/>
            <ac:picMk id="4" creationId="{9FE6C311-762E-66C2-0DBE-5C269146CA6A}"/>
          </ac:picMkLst>
        </pc:picChg>
      </pc:sldChg>
      <pc:sldChg chg="addSp delSp modSp add mod ord">
        <pc:chgData name="Thiago Henrique Gomes Panini" userId="cc6a5c77081c362d" providerId="LiveId" clId="{EED3D3E7-5518-44F8-8186-31A285105760}" dt="2023-02-02T23:04:08.661" v="190"/>
        <pc:sldMkLst>
          <pc:docMk/>
          <pc:sldMk cId="2313499986" sldId="262"/>
        </pc:sldMkLst>
        <pc:picChg chg="add mod ord modCrop">
          <ac:chgData name="Thiago Henrique Gomes Panini" userId="cc6a5c77081c362d" providerId="LiveId" clId="{EED3D3E7-5518-44F8-8186-31A285105760}" dt="2023-02-02T22:57:32.774" v="105" actId="732"/>
          <ac:picMkLst>
            <pc:docMk/>
            <pc:sldMk cId="2313499986" sldId="262"/>
            <ac:picMk id="3" creationId="{85DA4F43-CB0A-334B-9C23-313F0BFAD35A}"/>
          </ac:picMkLst>
        </pc:picChg>
        <pc:picChg chg="del">
          <ac:chgData name="Thiago Henrique Gomes Panini" userId="cc6a5c77081c362d" providerId="LiveId" clId="{EED3D3E7-5518-44F8-8186-31A285105760}" dt="2023-02-02T22:57:12.723" v="97" actId="478"/>
          <ac:picMkLst>
            <pc:docMk/>
            <pc:sldMk cId="2313499986" sldId="262"/>
            <ac:picMk id="6" creationId="{058A4C94-DD95-CE32-94FB-53404CDA955F}"/>
          </ac:picMkLst>
        </pc:picChg>
      </pc:sldChg>
      <pc:sldChg chg="addSp delSp modSp add mod ord">
        <pc:chgData name="Thiago Henrique Gomes Panini" userId="cc6a5c77081c362d" providerId="LiveId" clId="{EED3D3E7-5518-44F8-8186-31A285105760}" dt="2023-02-02T23:04:07.481" v="188"/>
        <pc:sldMkLst>
          <pc:docMk/>
          <pc:sldMk cId="1169087057" sldId="263"/>
        </pc:sldMkLst>
        <pc:picChg chg="del">
          <ac:chgData name="Thiago Henrique Gomes Panini" userId="cc6a5c77081c362d" providerId="LiveId" clId="{EED3D3E7-5518-44F8-8186-31A285105760}" dt="2023-02-02T22:57:40.158" v="107" actId="478"/>
          <ac:picMkLst>
            <pc:docMk/>
            <pc:sldMk cId="1169087057" sldId="263"/>
            <ac:picMk id="3" creationId="{85DA4F43-CB0A-334B-9C23-313F0BFAD35A}"/>
          </ac:picMkLst>
        </pc:picChg>
        <pc:picChg chg="add del mod ord">
          <ac:chgData name="Thiago Henrique Gomes Panini" userId="cc6a5c77081c362d" providerId="LiveId" clId="{EED3D3E7-5518-44F8-8186-31A285105760}" dt="2023-02-02T22:57:53.232" v="115" actId="478"/>
          <ac:picMkLst>
            <pc:docMk/>
            <pc:sldMk cId="1169087057" sldId="263"/>
            <ac:picMk id="4" creationId="{68F006A7-33F3-340E-3462-0E5E333A582E}"/>
          </ac:picMkLst>
        </pc:picChg>
        <pc:picChg chg="add mod ord modCrop">
          <ac:chgData name="Thiago Henrique Gomes Panini" userId="cc6a5c77081c362d" providerId="LiveId" clId="{EED3D3E7-5518-44F8-8186-31A285105760}" dt="2023-02-02T22:58:16.249" v="124" actId="732"/>
          <ac:picMkLst>
            <pc:docMk/>
            <pc:sldMk cId="1169087057" sldId="263"/>
            <ac:picMk id="6" creationId="{DAC84E45-4609-9108-3510-D8669A122C02}"/>
          </ac:picMkLst>
        </pc:picChg>
      </pc:sldChg>
      <pc:sldChg chg="addSp delSp modSp add del mod">
        <pc:chgData name="Thiago Henrique Gomes Panini" userId="cc6a5c77081c362d" providerId="LiveId" clId="{EED3D3E7-5518-44F8-8186-31A285105760}" dt="2023-02-02T22:59:40.390" v="139" actId="47"/>
        <pc:sldMkLst>
          <pc:docMk/>
          <pc:sldMk cId="416206006" sldId="264"/>
        </pc:sldMkLst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7" creationId="{C16C6DB3-A70D-5EF5-8A7B-2182D1A386F4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8" creationId="{E42CE442-565F-B96F-B006-D3AECE638341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10" creationId="{F79F61A7-3D03-C983-96DB-C4DD27C17C5D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11" creationId="{3C088C49-5CBA-5CB4-C017-E65623461987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12" creationId="{1179A279-A31B-7F55-6861-25AE7DBCAF44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13" creationId="{747856C3-893F-E12C-1136-735BEA9003E6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14" creationId="{9471529C-2CC6-6433-68AB-FF571D92DBA1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15" creationId="{E3DE8F30-7AA9-B82C-7244-C313D565626B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16" creationId="{5B81AB24-6DF2-6861-53D2-AEE98EFDC9D4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17" creationId="{456B7A51-7517-7A73-1CEB-0C03D134FABF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18" creationId="{D1D65D52-07B6-CF41-AD79-07A4FC6F54B6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19" creationId="{A569297F-FB53-58A3-361C-F0444DDBAEAD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20" creationId="{D4121C1D-71DD-5CD9-929F-E097DE20494D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21" creationId="{F5625374-EB17-0E23-D130-E7B167DD3314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22" creationId="{AA5C166E-1470-A153-4B39-061DC10FE98C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23" creationId="{ED6A8A39-E77E-1B5F-361F-D5B4CB8B3DD5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24" creationId="{22C0C3CF-F95E-F65F-4F0C-8AD2A1EB4BA7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25" creationId="{A2DA4957-5D58-9C2B-B730-EFE8BCF8E897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26" creationId="{837CE627-94B4-5CE1-5D89-953D119538DB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27" creationId="{773A5445-77B2-3E1D-DBB7-024C3A65FC00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28" creationId="{713A1501-FFA3-36A8-3AFF-8FA9FE5CDF12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29" creationId="{9CF3F548-E3D3-8625-128E-37DB1BFA6140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30" creationId="{2CF6D078-6705-9763-56ED-C288A9822690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34" creationId="{D60D46EA-81BF-D482-6902-DA9348A700A2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35" creationId="{A3E7B304-E373-88DF-54F7-2B44A3F7A0BB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36" creationId="{81A368F2-502A-EAE3-7A62-19D73FDF7149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37" creationId="{5EEFE567-E346-8095-2429-E0DECCB4D5BF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38" creationId="{84C77256-BF7A-A34F-31BA-C5483E9890A1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39" creationId="{408391DE-0666-B361-39C9-435A9D73759F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40" creationId="{6FD72AD3-70DB-DE16-34B4-27EE847521A0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41" creationId="{58D9695A-7B6C-B9CA-E715-F366DB118704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42" creationId="{CCBC9FBB-7516-BB97-B99D-593F3AB17C60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43" creationId="{5322E6BC-686A-ABB5-5A96-F84C15D1E232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44" creationId="{44303A86-948F-1059-2529-8074E906166E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45" creationId="{34ECBA9C-C826-18E5-9CC5-755CAD704602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46" creationId="{6C98F153-2E6A-3159-92DE-B42888288F0C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47" creationId="{EE4D8369-56CC-CB0A-44FB-F850B3D2EA77}"/>
          </ac:spMkLst>
        </pc:spChg>
        <pc:spChg chg="mod">
          <ac:chgData name="Thiago Henrique Gomes Panini" userId="cc6a5c77081c362d" providerId="LiveId" clId="{EED3D3E7-5518-44F8-8186-31A285105760}" dt="2023-02-02T22:58:50.994" v="134" actId="1076"/>
          <ac:spMkLst>
            <pc:docMk/>
            <pc:sldMk cId="416206006" sldId="264"/>
            <ac:spMk id="48" creationId="{256515F0-D62E-7D1E-AC76-E0CE832A6785}"/>
          </ac:spMkLst>
        </pc:spChg>
        <pc:grpChg chg="mod">
          <ac:chgData name="Thiago Henrique Gomes Panini" userId="cc6a5c77081c362d" providerId="LiveId" clId="{EED3D3E7-5518-44F8-8186-31A285105760}" dt="2023-02-02T22:58:50.994" v="134" actId="1076"/>
          <ac:grpSpMkLst>
            <pc:docMk/>
            <pc:sldMk cId="416206006" sldId="264"/>
            <ac:grpSpMk id="9" creationId="{6B0D69F3-8AB0-F922-EE44-EDF66E6A5531}"/>
          </ac:grpSpMkLst>
        </pc:grpChg>
        <pc:grpChg chg="mod">
          <ac:chgData name="Thiago Henrique Gomes Panini" userId="cc6a5c77081c362d" providerId="LiveId" clId="{EED3D3E7-5518-44F8-8186-31A285105760}" dt="2023-02-02T22:58:50.994" v="134" actId="1076"/>
          <ac:grpSpMkLst>
            <pc:docMk/>
            <pc:sldMk cId="416206006" sldId="264"/>
            <ac:grpSpMk id="31" creationId="{A05E5328-08F3-9B44-7A53-4EEC9BC2018C}"/>
          </ac:grpSpMkLst>
        </pc:grpChg>
        <pc:grpChg chg="mod">
          <ac:chgData name="Thiago Henrique Gomes Panini" userId="cc6a5c77081c362d" providerId="LiveId" clId="{EED3D3E7-5518-44F8-8186-31A285105760}" dt="2023-02-02T22:58:50.994" v="134" actId="1076"/>
          <ac:grpSpMkLst>
            <pc:docMk/>
            <pc:sldMk cId="416206006" sldId="264"/>
            <ac:grpSpMk id="32" creationId="{F78E86BD-D2C6-3BF2-F73E-E5C7CC45876D}"/>
          </ac:grpSpMkLst>
        </pc:grpChg>
        <pc:grpChg chg="mod">
          <ac:chgData name="Thiago Henrique Gomes Panini" userId="cc6a5c77081c362d" providerId="LiveId" clId="{EED3D3E7-5518-44F8-8186-31A285105760}" dt="2023-02-02T22:58:50.994" v="134" actId="1076"/>
          <ac:grpSpMkLst>
            <pc:docMk/>
            <pc:sldMk cId="416206006" sldId="264"/>
            <ac:grpSpMk id="49" creationId="{485CC5E4-101B-BA1C-1E01-454FF7FAE2C5}"/>
          </ac:grpSpMkLst>
        </pc:grpChg>
        <pc:picChg chg="add mod ord">
          <ac:chgData name="Thiago Henrique Gomes Panini" userId="cc6a5c77081c362d" providerId="LiveId" clId="{EED3D3E7-5518-44F8-8186-31A285105760}" dt="2023-02-02T22:58:37.747" v="130" actId="167"/>
          <ac:picMkLst>
            <pc:docMk/>
            <pc:sldMk cId="416206006" sldId="264"/>
            <ac:picMk id="3" creationId="{6A30EACD-7E1C-CC6C-89DF-605F8583BDD0}"/>
          </ac:picMkLst>
        </pc:picChg>
        <pc:picChg chg="del">
          <ac:chgData name="Thiago Henrique Gomes Panini" userId="cc6a5c77081c362d" providerId="LiveId" clId="{EED3D3E7-5518-44F8-8186-31A285105760}" dt="2023-02-02T22:58:34.782" v="126" actId="478"/>
          <ac:picMkLst>
            <pc:docMk/>
            <pc:sldMk cId="416206006" sldId="264"/>
            <ac:picMk id="6" creationId="{DAC84E45-4609-9108-3510-D8669A122C02}"/>
          </ac:picMkLst>
        </pc:picChg>
        <pc:picChg chg="mod">
          <ac:chgData name="Thiago Henrique Gomes Panini" userId="cc6a5c77081c362d" providerId="LiveId" clId="{EED3D3E7-5518-44F8-8186-31A285105760}" dt="2023-02-02T22:58:50.994" v="134" actId="1076"/>
          <ac:picMkLst>
            <pc:docMk/>
            <pc:sldMk cId="416206006" sldId="264"/>
            <ac:picMk id="33" creationId="{7387AFA0-F040-9001-64F2-B2E5A4C86D9E}"/>
          </ac:picMkLst>
        </pc:picChg>
      </pc:sldChg>
      <pc:sldChg chg="addSp delSp modSp add del mod">
        <pc:chgData name="Thiago Henrique Gomes Panini" userId="cc6a5c77081c362d" providerId="LiveId" clId="{EED3D3E7-5518-44F8-8186-31A285105760}" dt="2023-02-02T23:03:20.991" v="175" actId="47"/>
        <pc:sldMkLst>
          <pc:docMk/>
          <pc:sldMk cId="2453385842" sldId="264"/>
        </pc:sldMkLst>
        <pc:spChg chg="mod">
          <ac:chgData name="Thiago Henrique Gomes Panini" userId="cc6a5c77081c362d" providerId="LiveId" clId="{EED3D3E7-5518-44F8-8186-31A285105760}" dt="2023-02-02T23:00:33.776" v="141" actId="207"/>
          <ac:spMkLst>
            <pc:docMk/>
            <pc:sldMk cId="2453385842" sldId="264"/>
            <ac:spMk id="1143" creationId="{17CF3E7B-CE41-5A33-47C2-806BF437E231}"/>
          </ac:spMkLst>
        </pc:spChg>
        <pc:spChg chg="mod">
          <ac:chgData name="Thiago Henrique Gomes Panini" userId="cc6a5c77081c362d" providerId="LiveId" clId="{EED3D3E7-5518-44F8-8186-31A285105760}" dt="2023-02-02T23:00:36.080" v="142" actId="207"/>
          <ac:spMkLst>
            <pc:docMk/>
            <pc:sldMk cId="2453385842" sldId="264"/>
            <ac:spMk id="1144" creationId="{B5AE6190-B848-421B-E580-364F1B2BBC57}"/>
          </ac:spMkLst>
        </pc:spChg>
        <pc:picChg chg="del">
          <ac:chgData name="Thiago Henrique Gomes Panini" userId="cc6a5c77081c362d" providerId="LiveId" clId="{EED3D3E7-5518-44F8-8186-31A285105760}" dt="2023-02-02T23:00:45.276" v="143" actId="478"/>
          <ac:picMkLst>
            <pc:docMk/>
            <pc:sldMk cId="2453385842" sldId="264"/>
            <ac:picMk id="3" creationId="{DDDA6DE8-C7C3-138A-C4A5-44EACC0E779D}"/>
          </ac:picMkLst>
        </pc:picChg>
        <pc:picChg chg="add mod ord">
          <ac:chgData name="Thiago Henrique Gomes Panini" userId="cc6a5c77081c362d" providerId="LiveId" clId="{EED3D3E7-5518-44F8-8186-31A285105760}" dt="2023-02-02T23:00:58.858" v="151" actId="1076"/>
          <ac:picMkLst>
            <pc:docMk/>
            <pc:sldMk cId="2453385842" sldId="264"/>
            <ac:picMk id="4" creationId="{89D054BE-83E9-D952-A7D3-BD8C0D301963}"/>
          </ac:picMkLst>
        </pc:picChg>
      </pc:sldChg>
      <pc:sldChg chg="addSp delSp modSp add mod ord">
        <pc:chgData name="Thiago Henrique Gomes Panini" userId="cc6a5c77081c362d" providerId="LiveId" clId="{EED3D3E7-5518-44F8-8186-31A285105760}" dt="2023-02-03T00:43:26.947" v="601" actId="1076"/>
        <pc:sldMkLst>
          <pc:docMk/>
          <pc:sldMk cId="3768461981" sldId="265"/>
        </pc:sldMkLst>
        <pc:spChg chg="add mod">
          <ac:chgData name="Thiago Henrique Gomes Panini" userId="cc6a5c77081c362d" providerId="LiveId" clId="{EED3D3E7-5518-44F8-8186-31A285105760}" dt="2023-02-02T23:03:47.120" v="178" actId="164"/>
          <ac:spMkLst>
            <pc:docMk/>
            <pc:sldMk cId="3768461981" sldId="265"/>
            <ac:spMk id="8" creationId="{28B27345-E92C-B36C-38E3-7FE59D84B322}"/>
          </ac:spMkLst>
        </pc:spChg>
        <pc:spChg chg="add mod">
          <ac:chgData name="Thiago Henrique Gomes Panini" userId="cc6a5c77081c362d" providerId="LiveId" clId="{EED3D3E7-5518-44F8-8186-31A285105760}" dt="2023-02-02T23:03:47.120" v="178" actId="164"/>
          <ac:spMkLst>
            <pc:docMk/>
            <pc:sldMk cId="3768461981" sldId="265"/>
            <ac:spMk id="9" creationId="{2EE374A1-4333-51DE-FB04-EE3FB039B5ED}"/>
          </ac:spMkLst>
        </pc:spChg>
        <pc:spChg chg="add mod">
          <ac:chgData name="Thiago Henrique Gomes Panini" userId="cc6a5c77081c362d" providerId="LiveId" clId="{EED3D3E7-5518-44F8-8186-31A285105760}" dt="2023-02-02T23:03:47.120" v="178" actId="164"/>
          <ac:spMkLst>
            <pc:docMk/>
            <pc:sldMk cId="3768461981" sldId="265"/>
            <ac:spMk id="10" creationId="{92648FE9-E6D7-BE0B-51E6-DFFF678EC9EF}"/>
          </ac:spMkLst>
        </pc:spChg>
        <pc:spChg chg="add mod">
          <ac:chgData name="Thiago Henrique Gomes Panini" userId="cc6a5c77081c362d" providerId="LiveId" clId="{EED3D3E7-5518-44F8-8186-31A285105760}" dt="2023-02-02T23:03:47.120" v="178" actId="164"/>
          <ac:spMkLst>
            <pc:docMk/>
            <pc:sldMk cId="3768461981" sldId="265"/>
            <ac:spMk id="11" creationId="{0357700E-7308-F8F3-3B63-4FEC3404AAB7}"/>
          </ac:spMkLst>
        </pc:spChg>
        <pc:spChg chg="add mod">
          <ac:chgData name="Thiago Henrique Gomes Panini" userId="cc6a5c77081c362d" providerId="LiveId" clId="{EED3D3E7-5518-44F8-8186-31A285105760}" dt="2023-02-02T23:03:47.120" v="178" actId="164"/>
          <ac:spMkLst>
            <pc:docMk/>
            <pc:sldMk cId="3768461981" sldId="265"/>
            <ac:spMk id="12" creationId="{45E75885-1803-55D2-BF68-4D8836CE6998}"/>
          </ac:spMkLst>
        </pc:spChg>
        <pc:spChg chg="add mod">
          <ac:chgData name="Thiago Henrique Gomes Panini" userId="cc6a5c77081c362d" providerId="LiveId" clId="{EED3D3E7-5518-44F8-8186-31A285105760}" dt="2023-02-02T23:03:47.120" v="178" actId="164"/>
          <ac:spMkLst>
            <pc:docMk/>
            <pc:sldMk cId="3768461981" sldId="265"/>
            <ac:spMk id="13" creationId="{2C764012-E43B-71E4-2502-A11F509F3807}"/>
          </ac:spMkLst>
        </pc:spChg>
        <pc:spChg chg="add mod">
          <ac:chgData name="Thiago Henrique Gomes Panini" userId="cc6a5c77081c362d" providerId="LiveId" clId="{EED3D3E7-5518-44F8-8186-31A285105760}" dt="2023-02-02T23:03:47.120" v="178" actId="164"/>
          <ac:spMkLst>
            <pc:docMk/>
            <pc:sldMk cId="3768461981" sldId="265"/>
            <ac:spMk id="14" creationId="{456DB4CE-5C8E-F1C3-A4EB-24A0F6887A8F}"/>
          </ac:spMkLst>
        </pc:spChg>
        <pc:spChg chg="add mod">
          <ac:chgData name="Thiago Henrique Gomes Panini" userId="cc6a5c77081c362d" providerId="LiveId" clId="{EED3D3E7-5518-44F8-8186-31A285105760}" dt="2023-02-02T23:03:47.120" v="178" actId="164"/>
          <ac:spMkLst>
            <pc:docMk/>
            <pc:sldMk cId="3768461981" sldId="265"/>
            <ac:spMk id="15" creationId="{62FEA906-BE2B-9EDA-D727-0C5D93A624AB}"/>
          </ac:spMkLst>
        </pc:spChg>
        <pc:spChg chg="add mod">
          <ac:chgData name="Thiago Henrique Gomes Panini" userId="cc6a5c77081c362d" providerId="LiveId" clId="{EED3D3E7-5518-44F8-8186-31A285105760}" dt="2023-02-02T23:03:47.120" v="178" actId="164"/>
          <ac:spMkLst>
            <pc:docMk/>
            <pc:sldMk cId="3768461981" sldId="265"/>
            <ac:spMk id="16" creationId="{2EE96563-5D2C-1280-86DC-DD70A8DCE5A9}"/>
          </ac:spMkLst>
        </pc:spChg>
        <pc:spChg chg="add mod">
          <ac:chgData name="Thiago Henrique Gomes Panini" userId="cc6a5c77081c362d" providerId="LiveId" clId="{EED3D3E7-5518-44F8-8186-31A285105760}" dt="2023-02-02T23:03:47.120" v="178" actId="164"/>
          <ac:spMkLst>
            <pc:docMk/>
            <pc:sldMk cId="3768461981" sldId="265"/>
            <ac:spMk id="17" creationId="{617C1152-B5D1-6287-0D1E-3FFAC95E4348}"/>
          </ac:spMkLst>
        </pc:spChg>
        <pc:spChg chg="add mod">
          <ac:chgData name="Thiago Henrique Gomes Panini" userId="cc6a5c77081c362d" providerId="LiveId" clId="{EED3D3E7-5518-44F8-8186-31A285105760}" dt="2023-02-02T23:03:47.120" v="178" actId="164"/>
          <ac:spMkLst>
            <pc:docMk/>
            <pc:sldMk cId="3768461981" sldId="265"/>
            <ac:spMk id="18" creationId="{68226D0C-4DA7-644B-1CFF-1CFA4F0D605B}"/>
          </ac:spMkLst>
        </pc:spChg>
        <pc:spChg chg="add mod">
          <ac:chgData name="Thiago Henrique Gomes Panini" userId="cc6a5c77081c362d" providerId="LiveId" clId="{EED3D3E7-5518-44F8-8186-31A285105760}" dt="2023-02-02T23:03:47.120" v="178" actId="164"/>
          <ac:spMkLst>
            <pc:docMk/>
            <pc:sldMk cId="3768461981" sldId="265"/>
            <ac:spMk id="19" creationId="{F355B24C-066B-09A6-3F81-D36D0745EC9A}"/>
          </ac:spMkLst>
        </pc:spChg>
        <pc:spChg chg="add mod">
          <ac:chgData name="Thiago Henrique Gomes Panini" userId="cc6a5c77081c362d" providerId="LiveId" clId="{EED3D3E7-5518-44F8-8186-31A285105760}" dt="2023-02-02T23:03:47.120" v="178" actId="164"/>
          <ac:spMkLst>
            <pc:docMk/>
            <pc:sldMk cId="3768461981" sldId="265"/>
            <ac:spMk id="20" creationId="{7BE053F9-F9AF-35E1-F44C-119579538DD4}"/>
          </ac:spMkLst>
        </pc:spChg>
        <pc:spChg chg="add mod">
          <ac:chgData name="Thiago Henrique Gomes Panini" userId="cc6a5c77081c362d" providerId="LiveId" clId="{EED3D3E7-5518-44F8-8186-31A285105760}" dt="2023-02-02T23:03:47.120" v="178" actId="164"/>
          <ac:spMkLst>
            <pc:docMk/>
            <pc:sldMk cId="3768461981" sldId="265"/>
            <ac:spMk id="21" creationId="{701A2AE1-95E3-DC4B-E769-303BFE76A209}"/>
          </ac:spMkLst>
        </pc:spChg>
        <pc:spChg chg="add mod">
          <ac:chgData name="Thiago Henrique Gomes Panini" userId="cc6a5c77081c362d" providerId="LiveId" clId="{EED3D3E7-5518-44F8-8186-31A285105760}" dt="2023-02-02T23:03:47.120" v="178" actId="164"/>
          <ac:spMkLst>
            <pc:docMk/>
            <pc:sldMk cId="3768461981" sldId="265"/>
            <ac:spMk id="22" creationId="{C44F3E53-8CBA-4E48-305F-6E698452FC97}"/>
          </ac:spMkLst>
        </pc:spChg>
        <pc:spChg chg="add mod">
          <ac:chgData name="Thiago Henrique Gomes Panini" userId="cc6a5c77081c362d" providerId="LiveId" clId="{EED3D3E7-5518-44F8-8186-31A285105760}" dt="2023-02-02T23:03:47.120" v="178" actId="164"/>
          <ac:spMkLst>
            <pc:docMk/>
            <pc:sldMk cId="3768461981" sldId="265"/>
            <ac:spMk id="23" creationId="{AEC9781B-64C8-4276-5319-CF85E8AEE108}"/>
          </ac:spMkLst>
        </pc:spChg>
        <pc:spChg chg="add mod">
          <ac:chgData name="Thiago Henrique Gomes Panini" userId="cc6a5c77081c362d" providerId="LiveId" clId="{EED3D3E7-5518-44F8-8186-31A285105760}" dt="2023-02-02T23:03:47.120" v="178" actId="164"/>
          <ac:spMkLst>
            <pc:docMk/>
            <pc:sldMk cId="3768461981" sldId="265"/>
            <ac:spMk id="24" creationId="{9CEBBDB0-3507-7C35-1BC4-E1CA5575F424}"/>
          </ac:spMkLst>
        </pc:spChg>
        <pc:spChg chg="add mod">
          <ac:chgData name="Thiago Henrique Gomes Panini" userId="cc6a5c77081c362d" providerId="LiveId" clId="{EED3D3E7-5518-44F8-8186-31A285105760}" dt="2023-02-02T23:03:47.120" v="178" actId="164"/>
          <ac:spMkLst>
            <pc:docMk/>
            <pc:sldMk cId="3768461981" sldId="265"/>
            <ac:spMk id="25" creationId="{AA8E6D3B-518B-B6DA-A6C0-4163F5222015}"/>
          </ac:spMkLst>
        </pc:spChg>
        <pc:spChg chg="add mod">
          <ac:chgData name="Thiago Henrique Gomes Panini" userId="cc6a5c77081c362d" providerId="LiveId" clId="{EED3D3E7-5518-44F8-8186-31A285105760}" dt="2023-02-02T23:03:47.120" v="178" actId="164"/>
          <ac:spMkLst>
            <pc:docMk/>
            <pc:sldMk cId="3768461981" sldId="265"/>
            <ac:spMk id="26" creationId="{340D7D97-33AE-B73D-DAF0-38B215763A5D}"/>
          </ac:spMkLst>
        </pc:spChg>
        <pc:spChg chg="add mod">
          <ac:chgData name="Thiago Henrique Gomes Panini" userId="cc6a5c77081c362d" providerId="LiveId" clId="{EED3D3E7-5518-44F8-8186-31A285105760}" dt="2023-02-02T23:03:47.120" v="178" actId="164"/>
          <ac:spMkLst>
            <pc:docMk/>
            <pc:sldMk cId="3768461981" sldId="265"/>
            <ac:spMk id="27" creationId="{B3BA90DD-0152-6FA5-930C-8B0008CE8767}"/>
          </ac:spMkLst>
        </pc:spChg>
        <pc:spChg chg="add mod">
          <ac:chgData name="Thiago Henrique Gomes Panini" userId="cc6a5c77081c362d" providerId="LiveId" clId="{EED3D3E7-5518-44F8-8186-31A285105760}" dt="2023-02-02T23:03:47.120" v="178" actId="164"/>
          <ac:spMkLst>
            <pc:docMk/>
            <pc:sldMk cId="3768461981" sldId="265"/>
            <ac:spMk id="28" creationId="{A9D2DB21-2566-CE89-01C3-3856CD4A41E7}"/>
          </ac:spMkLst>
        </pc:spChg>
        <pc:spChg chg="add mod">
          <ac:chgData name="Thiago Henrique Gomes Panini" userId="cc6a5c77081c362d" providerId="LiveId" clId="{EED3D3E7-5518-44F8-8186-31A285105760}" dt="2023-02-02T23:03:47.120" v="178" actId="164"/>
          <ac:spMkLst>
            <pc:docMk/>
            <pc:sldMk cId="3768461981" sldId="265"/>
            <ac:spMk id="29" creationId="{F1D20A3B-6335-05BF-437E-4A4710B91AE7}"/>
          </ac:spMkLst>
        </pc:spChg>
        <pc:spChg chg="add mod">
          <ac:chgData name="Thiago Henrique Gomes Panini" userId="cc6a5c77081c362d" providerId="LiveId" clId="{EED3D3E7-5518-44F8-8186-31A285105760}" dt="2023-02-02T23:03:47.120" v="178" actId="164"/>
          <ac:spMkLst>
            <pc:docMk/>
            <pc:sldMk cId="3768461981" sldId="265"/>
            <ac:spMk id="30" creationId="{7ECCB805-37FD-EF4B-D390-44CE3D690822}"/>
          </ac:spMkLst>
        </pc:spChg>
        <pc:spChg chg="mod">
          <ac:chgData name="Thiago Henrique Gomes Panini" userId="cc6a5c77081c362d" providerId="LiveId" clId="{EED3D3E7-5518-44F8-8186-31A285105760}" dt="2023-02-02T23:03:44.185" v="177"/>
          <ac:spMkLst>
            <pc:docMk/>
            <pc:sldMk cId="3768461981" sldId="265"/>
            <ac:spMk id="34" creationId="{F2B19BB6-8F39-F1A8-4FD7-EC5C8132A85C}"/>
          </ac:spMkLst>
        </pc:spChg>
        <pc:spChg chg="mod">
          <ac:chgData name="Thiago Henrique Gomes Panini" userId="cc6a5c77081c362d" providerId="LiveId" clId="{EED3D3E7-5518-44F8-8186-31A285105760}" dt="2023-02-02T23:03:44.185" v="177"/>
          <ac:spMkLst>
            <pc:docMk/>
            <pc:sldMk cId="3768461981" sldId="265"/>
            <ac:spMk id="35" creationId="{BA405947-AD3D-29B1-4174-9F5473B2635C}"/>
          </ac:spMkLst>
        </pc:spChg>
        <pc:spChg chg="mod">
          <ac:chgData name="Thiago Henrique Gomes Panini" userId="cc6a5c77081c362d" providerId="LiveId" clId="{EED3D3E7-5518-44F8-8186-31A285105760}" dt="2023-02-02T23:03:44.185" v="177"/>
          <ac:spMkLst>
            <pc:docMk/>
            <pc:sldMk cId="3768461981" sldId="265"/>
            <ac:spMk id="36" creationId="{5655FF90-4393-6319-2B49-339413259B8F}"/>
          </ac:spMkLst>
        </pc:spChg>
        <pc:spChg chg="mod">
          <ac:chgData name="Thiago Henrique Gomes Panini" userId="cc6a5c77081c362d" providerId="LiveId" clId="{EED3D3E7-5518-44F8-8186-31A285105760}" dt="2023-02-02T23:03:44.185" v="177"/>
          <ac:spMkLst>
            <pc:docMk/>
            <pc:sldMk cId="3768461981" sldId="265"/>
            <ac:spMk id="37" creationId="{D0B1F74D-1DBC-0A53-5044-5F082E7DB404}"/>
          </ac:spMkLst>
        </pc:spChg>
        <pc:spChg chg="mod">
          <ac:chgData name="Thiago Henrique Gomes Panini" userId="cc6a5c77081c362d" providerId="LiveId" clId="{EED3D3E7-5518-44F8-8186-31A285105760}" dt="2023-02-02T23:03:44.185" v="177"/>
          <ac:spMkLst>
            <pc:docMk/>
            <pc:sldMk cId="3768461981" sldId="265"/>
            <ac:spMk id="38" creationId="{CF8143B8-5560-1323-CAFA-4B654CBEA1AB}"/>
          </ac:spMkLst>
        </pc:spChg>
        <pc:spChg chg="mod">
          <ac:chgData name="Thiago Henrique Gomes Panini" userId="cc6a5c77081c362d" providerId="LiveId" clId="{EED3D3E7-5518-44F8-8186-31A285105760}" dt="2023-02-02T23:03:44.185" v="177"/>
          <ac:spMkLst>
            <pc:docMk/>
            <pc:sldMk cId="3768461981" sldId="265"/>
            <ac:spMk id="39" creationId="{D38C0BF6-C9AE-31D9-8626-8832BE396C70}"/>
          </ac:spMkLst>
        </pc:spChg>
        <pc:spChg chg="mod">
          <ac:chgData name="Thiago Henrique Gomes Panini" userId="cc6a5c77081c362d" providerId="LiveId" clId="{EED3D3E7-5518-44F8-8186-31A285105760}" dt="2023-02-02T23:03:44.185" v="177"/>
          <ac:spMkLst>
            <pc:docMk/>
            <pc:sldMk cId="3768461981" sldId="265"/>
            <ac:spMk id="40" creationId="{2F788017-C0DF-3ADF-BCDA-F9B983BB531F}"/>
          </ac:spMkLst>
        </pc:spChg>
        <pc:spChg chg="mod">
          <ac:chgData name="Thiago Henrique Gomes Panini" userId="cc6a5c77081c362d" providerId="LiveId" clId="{EED3D3E7-5518-44F8-8186-31A285105760}" dt="2023-02-02T23:03:44.185" v="177"/>
          <ac:spMkLst>
            <pc:docMk/>
            <pc:sldMk cId="3768461981" sldId="265"/>
            <ac:spMk id="41" creationId="{5836A131-D96B-88BD-82D6-843ADB75F253}"/>
          </ac:spMkLst>
        </pc:spChg>
        <pc:spChg chg="mod">
          <ac:chgData name="Thiago Henrique Gomes Panini" userId="cc6a5c77081c362d" providerId="LiveId" clId="{EED3D3E7-5518-44F8-8186-31A285105760}" dt="2023-02-02T23:03:44.185" v="177"/>
          <ac:spMkLst>
            <pc:docMk/>
            <pc:sldMk cId="3768461981" sldId="265"/>
            <ac:spMk id="42" creationId="{056777A7-99C5-0000-98DD-BDD6235B3A2D}"/>
          </ac:spMkLst>
        </pc:spChg>
        <pc:spChg chg="mod">
          <ac:chgData name="Thiago Henrique Gomes Panini" userId="cc6a5c77081c362d" providerId="LiveId" clId="{EED3D3E7-5518-44F8-8186-31A285105760}" dt="2023-02-02T23:03:44.185" v="177"/>
          <ac:spMkLst>
            <pc:docMk/>
            <pc:sldMk cId="3768461981" sldId="265"/>
            <ac:spMk id="43" creationId="{37539289-D1A2-9607-C18A-BE196508C52D}"/>
          </ac:spMkLst>
        </pc:spChg>
        <pc:spChg chg="mod">
          <ac:chgData name="Thiago Henrique Gomes Panini" userId="cc6a5c77081c362d" providerId="LiveId" clId="{EED3D3E7-5518-44F8-8186-31A285105760}" dt="2023-02-02T23:03:44.185" v="177"/>
          <ac:spMkLst>
            <pc:docMk/>
            <pc:sldMk cId="3768461981" sldId="265"/>
            <ac:spMk id="44" creationId="{C072BB21-C189-1C07-30A9-E8BF47B3433E}"/>
          </ac:spMkLst>
        </pc:spChg>
        <pc:spChg chg="mod">
          <ac:chgData name="Thiago Henrique Gomes Panini" userId="cc6a5c77081c362d" providerId="LiveId" clId="{EED3D3E7-5518-44F8-8186-31A285105760}" dt="2023-02-02T23:03:44.185" v="177"/>
          <ac:spMkLst>
            <pc:docMk/>
            <pc:sldMk cId="3768461981" sldId="265"/>
            <ac:spMk id="45" creationId="{914E6BB7-AF3B-3A2B-0A92-0CEB33880287}"/>
          </ac:spMkLst>
        </pc:spChg>
        <pc:spChg chg="mod">
          <ac:chgData name="Thiago Henrique Gomes Panini" userId="cc6a5c77081c362d" providerId="LiveId" clId="{EED3D3E7-5518-44F8-8186-31A285105760}" dt="2023-02-02T23:03:44.185" v="177"/>
          <ac:spMkLst>
            <pc:docMk/>
            <pc:sldMk cId="3768461981" sldId="265"/>
            <ac:spMk id="46" creationId="{74608BB4-2867-F5AA-2C69-78056062F459}"/>
          </ac:spMkLst>
        </pc:spChg>
        <pc:spChg chg="mod">
          <ac:chgData name="Thiago Henrique Gomes Panini" userId="cc6a5c77081c362d" providerId="LiveId" clId="{EED3D3E7-5518-44F8-8186-31A285105760}" dt="2023-02-02T23:03:44.185" v="177"/>
          <ac:spMkLst>
            <pc:docMk/>
            <pc:sldMk cId="3768461981" sldId="265"/>
            <ac:spMk id="47" creationId="{DD350870-E610-D852-1254-2F2B80DF9FE7}"/>
          </ac:spMkLst>
        </pc:spChg>
        <pc:spChg chg="mod">
          <ac:chgData name="Thiago Henrique Gomes Panini" userId="cc6a5c77081c362d" providerId="LiveId" clId="{EED3D3E7-5518-44F8-8186-31A285105760}" dt="2023-02-02T23:03:44.185" v="177"/>
          <ac:spMkLst>
            <pc:docMk/>
            <pc:sldMk cId="3768461981" sldId="265"/>
            <ac:spMk id="48" creationId="{BF08A5C7-6ADB-2BAE-FDCF-A84B5D38A419}"/>
          </ac:spMkLst>
        </pc:spChg>
        <pc:spChg chg="mod topLvl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51" creationId="{DA554A9B-82C0-84B1-0323-7156E8F1B52A}"/>
          </ac:spMkLst>
        </pc:spChg>
        <pc:spChg chg="mod topLvl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52" creationId="{1DB22E9C-9C85-BA92-270F-78CD1C6A4CAE}"/>
          </ac:spMkLst>
        </pc:spChg>
        <pc:spChg chg="mod topLvl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54" creationId="{28CF6D60-3F0C-427F-5683-7EDE440810CF}"/>
          </ac:spMkLst>
        </pc:spChg>
        <pc:spChg chg="mod topLvl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55" creationId="{8DEA2B89-DE47-EF3F-8BF8-8F87D503C942}"/>
          </ac:spMkLst>
        </pc:spChg>
        <pc:spChg chg="mod topLvl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56" creationId="{5D95730A-01FB-B207-27E4-F6E8288C1A9B}"/>
          </ac:spMkLst>
        </pc:spChg>
        <pc:spChg chg="mod topLvl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57" creationId="{ED503A19-C98B-4A5A-7570-2B5652C019F7}"/>
          </ac:spMkLst>
        </pc:spChg>
        <pc:spChg chg="mod topLvl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58" creationId="{25E5F04F-1C51-DCDF-DC6B-DDB3E2EF5B70}"/>
          </ac:spMkLst>
        </pc:spChg>
        <pc:spChg chg="mod topLvl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59" creationId="{EBF8137A-0E90-14AD-76E7-A60E03CBC2BF}"/>
          </ac:spMkLst>
        </pc:spChg>
        <pc:spChg chg="mod topLvl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60" creationId="{F8F0D05E-013E-DD1B-6CE2-76B29A30B4BA}"/>
          </ac:spMkLst>
        </pc:spChg>
        <pc:spChg chg="mod topLvl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61" creationId="{CFA0B1F6-051E-5666-49CB-75E5E306A409}"/>
          </ac:spMkLst>
        </pc:spChg>
        <pc:spChg chg="mod topLvl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62" creationId="{9F738642-024E-2C97-F714-2E39632E10F2}"/>
          </ac:spMkLst>
        </pc:spChg>
        <pc:spChg chg="mod topLvl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63" creationId="{D5469570-5567-5619-A0F1-5075BDB431F4}"/>
          </ac:spMkLst>
        </pc:spChg>
        <pc:spChg chg="mod topLvl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1024" creationId="{624B7F84-87A3-B63F-0E7F-38CA7F9594D6}"/>
          </ac:spMkLst>
        </pc:spChg>
        <pc:spChg chg="mod topLvl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1025" creationId="{083D7B27-EE7C-0F7E-2DDE-A13AFFEAE4B8}"/>
          </ac:spMkLst>
        </pc:spChg>
        <pc:spChg chg="mod topLvl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1026" creationId="{BEBBB4CA-DFEB-E1D9-8FE2-8EA2261DB474}"/>
          </ac:spMkLst>
        </pc:spChg>
        <pc:spChg chg="mod topLvl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1027" creationId="{F10BD5CE-05D0-8A86-2D4C-FD2CCFBFBBCB}"/>
          </ac:spMkLst>
        </pc:spChg>
        <pc:spChg chg="mod topLvl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1028" creationId="{C29C4A21-F559-9BF7-5678-4DDC48B6C2E0}"/>
          </ac:spMkLst>
        </pc:spChg>
        <pc:spChg chg="mod topLvl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1029" creationId="{A27AB3D3-131F-B564-EDF6-D7CC9F92A613}"/>
          </ac:spMkLst>
        </pc:spChg>
        <pc:spChg chg="mod topLvl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1030" creationId="{4DF17DE1-0560-D42A-02BE-09F1D3C7C6E6}"/>
          </ac:spMkLst>
        </pc:spChg>
        <pc:spChg chg="mod topLvl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1031" creationId="{C4A5F0AD-E69B-F1DA-99DA-2AA47B4280DC}"/>
          </ac:spMkLst>
        </pc:spChg>
        <pc:spChg chg="mod topLvl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1032" creationId="{15DB1731-FB7A-4DF0-2871-AD86259372A1}"/>
          </ac:spMkLst>
        </pc:spChg>
        <pc:spChg chg="mod topLvl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1033" creationId="{FFE90829-7343-7F4D-607E-48264F366FD1}"/>
          </ac:spMkLst>
        </pc:spChg>
        <pc:spChg chg="mod topLvl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1034" creationId="{D703D56B-C27C-C756-6B53-9C5FE78417EF}"/>
          </ac:spMkLst>
        </pc:spChg>
        <pc:spChg chg="mod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1038" creationId="{70AF2BAF-5E60-A816-2FE4-5A58CA44E2A2}"/>
          </ac:spMkLst>
        </pc:spChg>
        <pc:spChg chg="mod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1039" creationId="{542EBA66-C9EF-E150-3CB9-FB5A328A6E39}"/>
          </ac:spMkLst>
        </pc:spChg>
        <pc:spChg chg="mod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1040" creationId="{CD1744C8-1A0D-476B-FC4B-BDCCDAEEC111}"/>
          </ac:spMkLst>
        </pc:spChg>
        <pc:spChg chg="mod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1041" creationId="{86A19465-9F71-9E5A-7865-2A3B920A9E55}"/>
          </ac:spMkLst>
        </pc:spChg>
        <pc:spChg chg="mod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1042" creationId="{B4414F3F-1FB3-CBEC-D7CA-FB735B0F4AD5}"/>
          </ac:spMkLst>
        </pc:spChg>
        <pc:spChg chg="mod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1043" creationId="{DC9CE329-2478-3FEA-A0F3-6E3DC756B4D6}"/>
          </ac:spMkLst>
        </pc:spChg>
        <pc:spChg chg="mod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1044" creationId="{B26A5D54-0CDD-97D1-4D4B-BC8CF10A417F}"/>
          </ac:spMkLst>
        </pc:spChg>
        <pc:spChg chg="mod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1045" creationId="{C0B1A35B-13D8-BBEA-6461-195CAFC64E9E}"/>
          </ac:spMkLst>
        </pc:spChg>
        <pc:spChg chg="mod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1046" creationId="{BD8B18EA-6396-9D7F-DCA8-F5E269EE4422}"/>
          </ac:spMkLst>
        </pc:spChg>
        <pc:spChg chg="mod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1047" creationId="{E2FA8403-0753-436F-5AF2-4DFDD8A50D91}"/>
          </ac:spMkLst>
        </pc:spChg>
        <pc:spChg chg="mod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1048" creationId="{EF9B3363-8CB4-1B65-3B60-1821040DCCB7}"/>
          </ac:spMkLst>
        </pc:spChg>
        <pc:spChg chg="mod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1049" creationId="{77BC20D4-6A5C-BE82-CC92-C7836159E0B4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050" creationId="{1EE51D3F-B3DC-86F0-168E-3C036C1445BE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051" creationId="{8F9F1410-446A-45B1-5EC7-D417DF28D9D4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052" creationId="{EF46B160-EF9D-B789-99A5-75AA2A2B2AE5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053" creationId="{9F31A454-3A6B-B46F-CD2B-D4BD92CACFDA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054" creationId="{A4E25FDF-DF02-2BFE-B238-4D615DA47F40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055" creationId="{9F12A7EB-AD79-39E1-2399-93FAA699F34A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056" creationId="{97C0E948-CC7E-C982-A80B-3A5A99CFA150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057" creationId="{AFAEC4B0-1856-85AF-FCE4-DF95B41A50E0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058" creationId="{735FF663-18C1-DA92-8A7C-A9A93890320C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059" creationId="{B7BE4714-2F0C-8563-C891-9E7094FD52D8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060" creationId="{A339AED0-0FB4-9F2E-3729-2E5A900F7208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061" creationId="{B147A35D-C1D1-BB4D-CD93-F2A13E26199B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062" creationId="{A6F7B566-8855-5263-CEF6-ABAD17BB03FB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063" creationId="{E1A38752-B55C-BA05-0FAA-024227E44D4E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064" creationId="{5A6B6219-87DC-0582-492C-D4C85989D86C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065" creationId="{818F2099-EB26-54D4-624A-B149BAF5C08A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066" creationId="{9DC1C88A-2868-AC8B-99F9-BC062752B4A2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067" creationId="{F5C5CBA9-D5DD-BA1B-D3DE-C51129D34D5A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068" creationId="{2E87E23F-3861-C3B7-374B-6DE3090E415F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069" creationId="{9004CB04-5817-3D62-D5AB-D68765B65B2E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070" creationId="{16100A93-F871-AD20-C82F-7EFA005E6255}"/>
          </ac:spMkLst>
        </pc:spChg>
        <pc:spChg chg="mod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1071" creationId="{0412F26D-7311-603C-0337-7BF40365F20C}"/>
          </ac:spMkLst>
        </pc:spChg>
        <pc:spChg chg="mod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1072" creationId="{5A052E93-4EB9-3AC7-B2FB-DCF5FB23B11A}"/>
          </ac:spMkLst>
        </pc:spChg>
        <pc:spChg chg="mod">
          <ac:chgData name="Thiago Henrique Gomes Panini" userId="cc6a5c77081c362d" providerId="LiveId" clId="{EED3D3E7-5518-44F8-8186-31A285105760}" dt="2023-02-03T00:43:26.947" v="601" actId="1076"/>
          <ac:spMkLst>
            <pc:docMk/>
            <pc:sldMk cId="3768461981" sldId="265"/>
            <ac:spMk id="1073" creationId="{E1B3D2D9-173F-EAD8-78AF-317893ABDED2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143" creationId="{17CF3E7B-CE41-5A33-47C2-806BF437E231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144" creationId="{B5AE6190-B848-421B-E580-364F1B2BBC57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149" creationId="{DA3DA4E8-E57B-7BFF-E5A9-8BEC62CE9FDA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150" creationId="{51DCD3AE-8A16-CBEF-BF6B-1A708A69B4A8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151" creationId="{2B6CDFF6-0284-143C-B621-4AAE8A65A3C8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152" creationId="{5DE845FB-1B73-B5DF-197E-43A2AC6C5709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153" creationId="{AC94641F-C33B-9FA2-5984-18C5C5EFA61B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154" creationId="{63609E8C-ADF3-7EC7-69D0-6EF89159B0A9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155" creationId="{0FDFD7CE-871F-7266-0525-A46BDC5A3ABA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156" creationId="{953F104F-29B2-5B8B-9B12-E715999FD863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157" creationId="{BFFE2098-3E7B-AFD6-DEA1-CB3766293A93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158" creationId="{B00FA952-687E-2C6E-F7A3-710692AD513B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159" creationId="{A6C455D5-BDDD-689E-0921-C5F90DCB784D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160" creationId="{2CACDDDE-41A4-AFD9-2AF1-1077C7DB35EE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161" creationId="{DDE4EE7F-D3F8-77AF-226C-898560E17B47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162" creationId="{CDC3F3F7-2826-CB61-6798-46F9DCBA5F0B}"/>
          </ac:spMkLst>
        </pc:spChg>
        <pc:spChg chg="mod">
          <ac:chgData name="Thiago Henrique Gomes Panini" userId="cc6a5c77081c362d" providerId="LiveId" clId="{EED3D3E7-5518-44F8-8186-31A285105760}" dt="2023-02-02T23:02:47.314" v="168" actId="1076"/>
          <ac:spMkLst>
            <pc:docMk/>
            <pc:sldMk cId="3768461981" sldId="265"/>
            <ac:spMk id="1166" creationId="{7D616693-95B1-9D5E-89F3-6A116EC81C40}"/>
          </ac:spMkLst>
        </pc:spChg>
        <pc:grpChg chg="add del mod">
          <ac:chgData name="Thiago Henrique Gomes Panini" userId="cc6a5c77081c362d" providerId="LiveId" clId="{EED3D3E7-5518-44F8-8186-31A285105760}" dt="2023-02-02T23:03:43.895" v="176" actId="478"/>
          <ac:grpSpMkLst>
            <pc:docMk/>
            <pc:sldMk cId="3768461981" sldId="265"/>
            <ac:grpSpMk id="5" creationId="{D2F5F07D-9A1B-E2DA-48BB-28A4A3F7F9C8}"/>
          </ac:grpSpMkLst>
        </pc:grpChg>
        <pc:grpChg chg="add mod">
          <ac:chgData name="Thiago Henrique Gomes Panini" userId="cc6a5c77081c362d" providerId="LiveId" clId="{EED3D3E7-5518-44F8-8186-31A285105760}" dt="2023-02-02T23:03:47.120" v="178" actId="164"/>
          <ac:grpSpMkLst>
            <pc:docMk/>
            <pc:sldMk cId="3768461981" sldId="265"/>
            <ac:grpSpMk id="31" creationId="{77DC1116-3E7A-8B23-1D80-132B740F7B6B}"/>
          </ac:grpSpMkLst>
        </pc:grpChg>
        <pc:grpChg chg="mod">
          <ac:chgData name="Thiago Henrique Gomes Panini" userId="cc6a5c77081c362d" providerId="LiveId" clId="{EED3D3E7-5518-44F8-8186-31A285105760}" dt="2023-02-02T23:03:44.185" v="177"/>
          <ac:grpSpMkLst>
            <pc:docMk/>
            <pc:sldMk cId="3768461981" sldId="265"/>
            <ac:grpSpMk id="32" creationId="{E52C1487-CDA7-46EE-2B94-812E023D80A9}"/>
          </ac:grpSpMkLst>
        </pc:grpChg>
        <pc:grpChg chg="add del mod">
          <ac:chgData name="Thiago Henrique Gomes Panini" userId="cc6a5c77081c362d" providerId="LiveId" clId="{EED3D3E7-5518-44F8-8186-31A285105760}" dt="2023-02-02T23:04:35.922" v="197" actId="478"/>
          <ac:grpSpMkLst>
            <pc:docMk/>
            <pc:sldMk cId="3768461981" sldId="265"/>
            <ac:grpSpMk id="49" creationId="{90E0576D-8448-43FA-ECD0-E60C5F0627F4}"/>
          </ac:grpSpMkLst>
        </pc:grpChg>
        <pc:grpChg chg="add del mod">
          <ac:chgData name="Thiago Henrique Gomes Panini" userId="cc6a5c77081c362d" providerId="LiveId" clId="{EED3D3E7-5518-44F8-8186-31A285105760}" dt="2023-02-02T23:04:41.255" v="199" actId="165"/>
          <ac:grpSpMkLst>
            <pc:docMk/>
            <pc:sldMk cId="3768461981" sldId="265"/>
            <ac:grpSpMk id="50" creationId="{6503AC45-29F0-2B1E-33F6-D5204F3D5ADB}"/>
          </ac:grpSpMkLst>
        </pc:grpChg>
        <pc:grpChg chg="del mod topLvl">
          <ac:chgData name="Thiago Henrique Gomes Panini" userId="cc6a5c77081c362d" providerId="LiveId" clId="{EED3D3E7-5518-44F8-8186-31A285105760}" dt="2023-02-02T23:04:45.579" v="200" actId="165"/>
          <ac:grpSpMkLst>
            <pc:docMk/>
            <pc:sldMk cId="3768461981" sldId="265"/>
            <ac:grpSpMk id="53" creationId="{62F481FF-46C1-B93A-4AE5-29DF7653D3A3}"/>
          </ac:grpSpMkLst>
        </pc:grpChg>
        <pc:grpChg chg="mod topLvl">
          <ac:chgData name="Thiago Henrique Gomes Panini" userId="cc6a5c77081c362d" providerId="LiveId" clId="{EED3D3E7-5518-44F8-8186-31A285105760}" dt="2023-02-03T00:43:26.947" v="601" actId="1076"/>
          <ac:grpSpMkLst>
            <pc:docMk/>
            <pc:sldMk cId="3768461981" sldId="265"/>
            <ac:grpSpMk id="1035" creationId="{8FE7391A-4B77-DA56-5977-514CEFB809A3}"/>
          </ac:grpSpMkLst>
        </pc:grpChg>
        <pc:grpChg chg="mod">
          <ac:chgData name="Thiago Henrique Gomes Panini" userId="cc6a5c77081c362d" providerId="LiveId" clId="{EED3D3E7-5518-44F8-8186-31A285105760}" dt="2023-02-03T00:43:26.947" v="601" actId="1076"/>
          <ac:grpSpMkLst>
            <pc:docMk/>
            <pc:sldMk cId="3768461981" sldId="265"/>
            <ac:grpSpMk id="1036" creationId="{D1513B1F-CEC9-89E3-7A7D-2496661ECE33}"/>
          </ac:grpSpMkLst>
        </pc:grpChg>
        <pc:grpChg chg="add mod">
          <ac:chgData name="Thiago Henrique Gomes Panini" userId="cc6a5c77081c362d" providerId="LiveId" clId="{EED3D3E7-5518-44F8-8186-31A285105760}" dt="2023-02-03T00:43:26.947" v="601" actId="1076"/>
          <ac:grpSpMkLst>
            <pc:docMk/>
            <pc:sldMk cId="3768461981" sldId="265"/>
            <ac:grpSpMk id="1074" creationId="{F9A535B7-E3D9-9FCF-56BA-3FDCF32E27AC}"/>
          </ac:grpSpMkLst>
        </pc:grpChg>
        <pc:grpChg chg="mod">
          <ac:chgData name="Thiago Henrique Gomes Panini" userId="cc6a5c77081c362d" providerId="LiveId" clId="{EED3D3E7-5518-44F8-8186-31A285105760}" dt="2023-02-02T23:02:47.314" v="168" actId="1076"/>
          <ac:grpSpMkLst>
            <pc:docMk/>
            <pc:sldMk cId="3768461981" sldId="265"/>
            <ac:grpSpMk id="1148" creationId="{5A6C24D8-0877-2508-EB8C-1DDC12E39BE9}"/>
          </ac:grpSpMkLst>
        </pc:grpChg>
        <pc:grpChg chg="mod">
          <ac:chgData name="Thiago Henrique Gomes Panini" userId="cc6a5c77081c362d" providerId="LiveId" clId="{EED3D3E7-5518-44F8-8186-31A285105760}" dt="2023-02-02T23:02:47.314" v="168" actId="1076"/>
          <ac:grpSpMkLst>
            <pc:docMk/>
            <pc:sldMk cId="3768461981" sldId="265"/>
            <ac:grpSpMk id="1167" creationId="{A8467298-6BD7-FA7F-453B-BECE4B28E178}"/>
          </ac:grpSpMkLst>
        </pc:grpChg>
        <pc:picChg chg="add del mod ord modCrop">
          <ac:chgData name="Thiago Henrique Gomes Panini" userId="cc6a5c77081c362d" providerId="LiveId" clId="{EED3D3E7-5518-44F8-8186-31A285105760}" dt="2023-02-02T23:02:48.897" v="169" actId="478"/>
          <ac:picMkLst>
            <pc:docMk/>
            <pc:sldMk cId="3768461981" sldId="265"/>
            <ac:picMk id="3" creationId="{203C64F5-B1BD-3E9F-CFF7-F855A62DA72E}"/>
          </ac:picMkLst>
        </pc:picChg>
        <pc:picChg chg="del">
          <ac:chgData name="Thiago Henrique Gomes Panini" userId="cc6a5c77081c362d" providerId="LiveId" clId="{EED3D3E7-5518-44F8-8186-31A285105760}" dt="2023-02-02T23:01:44.302" v="153" actId="478"/>
          <ac:picMkLst>
            <pc:docMk/>
            <pc:sldMk cId="3768461981" sldId="265"/>
            <ac:picMk id="4" creationId="{89D054BE-83E9-D952-A7D3-BD8C0D301963}"/>
          </ac:picMkLst>
        </pc:picChg>
        <pc:picChg chg="add mod ord">
          <ac:chgData name="Thiago Henrique Gomes Panini" userId="cc6a5c77081c362d" providerId="LiveId" clId="{EED3D3E7-5518-44F8-8186-31A285105760}" dt="2023-02-02T23:02:53.471" v="173" actId="167"/>
          <ac:picMkLst>
            <pc:docMk/>
            <pc:sldMk cId="3768461981" sldId="265"/>
            <ac:picMk id="7" creationId="{4D743DDC-27B1-A7FC-550D-454DA2FA91B7}"/>
          </ac:picMkLst>
        </pc:picChg>
        <pc:picChg chg="mod">
          <ac:chgData name="Thiago Henrique Gomes Panini" userId="cc6a5c77081c362d" providerId="LiveId" clId="{EED3D3E7-5518-44F8-8186-31A285105760}" dt="2023-02-02T23:03:44.185" v="177"/>
          <ac:picMkLst>
            <pc:docMk/>
            <pc:sldMk cId="3768461981" sldId="265"/>
            <ac:picMk id="33" creationId="{BDF366A8-D197-EB57-AECF-E78175371316}"/>
          </ac:picMkLst>
        </pc:picChg>
        <pc:picChg chg="mod">
          <ac:chgData name="Thiago Henrique Gomes Panini" userId="cc6a5c77081c362d" providerId="LiveId" clId="{EED3D3E7-5518-44F8-8186-31A285105760}" dt="2023-02-03T00:43:26.947" v="601" actId="1076"/>
          <ac:picMkLst>
            <pc:docMk/>
            <pc:sldMk cId="3768461981" sldId="265"/>
            <ac:picMk id="1037" creationId="{36D69621-5B61-330F-2F19-CCAA5C8C9CDC}"/>
          </ac:picMkLst>
        </pc:picChg>
        <pc:picChg chg="mod">
          <ac:chgData name="Thiago Henrique Gomes Panini" userId="cc6a5c77081c362d" providerId="LiveId" clId="{EED3D3E7-5518-44F8-8186-31A285105760}" dt="2023-02-02T23:02:47.314" v="168" actId="1076"/>
          <ac:picMkLst>
            <pc:docMk/>
            <pc:sldMk cId="3768461981" sldId="265"/>
            <ac:picMk id="1165" creationId="{FF731249-6EF1-A273-79D6-1DAEDB44E23C}"/>
          </ac:picMkLst>
        </pc:picChg>
      </pc:sldChg>
      <pc:sldChg chg="addSp delSp modSp add del mod">
        <pc:chgData name="Thiago Henrique Gomes Panini" userId="cc6a5c77081c362d" providerId="LiveId" clId="{EED3D3E7-5518-44F8-8186-31A285105760}" dt="2023-02-02T23:03:58.203" v="185" actId="47"/>
        <pc:sldMkLst>
          <pc:docMk/>
          <pc:sldMk cId="2758705420" sldId="266"/>
        </pc:sldMkLst>
        <pc:picChg chg="add del mod">
          <ac:chgData name="Thiago Henrique Gomes Panini" userId="cc6a5c77081c362d" providerId="LiveId" clId="{EED3D3E7-5518-44F8-8186-31A285105760}" dt="2023-02-02T23:03:54.870" v="184" actId="478"/>
          <ac:picMkLst>
            <pc:docMk/>
            <pc:sldMk cId="2758705420" sldId="266"/>
            <ac:picMk id="3" creationId="{F173634B-DA2F-26CB-D9D0-18AA5B439202}"/>
          </ac:picMkLst>
        </pc:picChg>
        <pc:picChg chg="del">
          <ac:chgData name="Thiago Henrique Gomes Panini" userId="cc6a5c77081c362d" providerId="LiveId" clId="{EED3D3E7-5518-44F8-8186-31A285105760}" dt="2023-02-02T23:03:51.880" v="180" actId="478"/>
          <ac:picMkLst>
            <pc:docMk/>
            <pc:sldMk cId="2758705420" sldId="266"/>
            <ac:picMk id="7" creationId="{4D743DDC-27B1-A7FC-550D-454DA2FA91B7}"/>
          </ac:picMkLst>
        </pc:picChg>
      </pc:sldChg>
      <pc:sldChg chg="addSp delSp modSp add mod">
        <pc:chgData name="Thiago Henrique Gomes Panini" userId="cc6a5c77081c362d" providerId="LiveId" clId="{EED3D3E7-5518-44F8-8186-31A285105760}" dt="2023-02-03T00:35:22" v="570" actId="1076"/>
        <pc:sldMkLst>
          <pc:docMk/>
          <pc:sldMk cId="2992726702" sldId="266"/>
        </pc:sldMkLst>
        <pc:spChg chg="add mod">
          <ac:chgData name="Thiago Henrique Gomes Panini" userId="cc6a5c77081c362d" providerId="LiveId" clId="{EED3D3E7-5518-44F8-8186-31A285105760}" dt="2023-02-02T23:06:03.144" v="254" actId="20577"/>
          <ac:spMkLst>
            <pc:docMk/>
            <pc:sldMk cId="2992726702" sldId="266"/>
            <ac:spMk id="2" creationId="{2B7DD8E5-DD6F-985C-F18E-858A5B54FF4A}"/>
          </ac:spMkLst>
        </pc:spChg>
        <pc:spChg chg="add mod">
          <ac:chgData name="Thiago Henrique Gomes Panini" userId="cc6a5c77081c362d" providerId="LiveId" clId="{EED3D3E7-5518-44F8-8186-31A285105760}" dt="2023-02-03T00:35:22" v="570" actId="1076"/>
          <ac:spMkLst>
            <pc:docMk/>
            <pc:sldMk cId="2992726702" sldId="266"/>
            <ac:spMk id="50" creationId="{A769DC6D-B934-D554-BA53-6ADF0D8D7946}"/>
          </ac:spMkLst>
        </pc:spChg>
        <pc:spChg chg="add mod">
          <ac:chgData name="Thiago Henrique Gomes Panini" userId="cc6a5c77081c362d" providerId="LiveId" clId="{EED3D3E7-5518-44F8-8186-31A285105760}" dt="2023-02-03T00:35:19.332" v="569" actId="1076"/>
          <ac:spMkLst>
            <pc:docMk/>
            <pc:sldMk cId="2992726702" sldId="266"/>
            <ac:spMk id="53" creationId="{90BD5E2E-5E12-C8B0-D827-BE5A7706BCEC}"/>
          </ac:spMkLst>
        </pc:spChg>
        <pc:spChg chg="add mod">
          <ac:chgData name="Thiago Henrique Gomes Panini" userId="cc6a5c77081c362d" providerId="LiveId" clId="{EED3D3E7-5518-44F8-8186-31A285105760}" dt="2023-02-03T00:35:19.332" v="569" actId="1076"/>
          <ac:spMkLst>
            <pc:docMk/>
            <pc:sldMk cId="2992726702" sldId="266"/>
            <ac:spMk id="54" creationId="{FCAF537B-6A51-4A53-2C77-621BC2A0F38C}"/>
          </ac:spMkLst>
        </pc:spChg>
        <pc:spChg chg="add mod">
          <ac:chgData name="Thiago Henrique Gomes Panini" userId="cc6a5c77081c362d" providerId="LiveId" clId="{EED3D3E7-5518-44F8-8186-31A285105760}" dt="2023-02-03T00:35:19.332" v="569" actId="1076"/>
          <ac:spMkLst>
            <pc:docMk/>
            <pc:sldMk cId="2992726702" sldId="266"/>
            <ac:spMk id="55" creationId="{B4663654-E6CA-FDA8-D418-9E20F6BF811E}"/>
          </ac:spMkLst>
        </pc:spChg>
        <pc:spChg chg="add mod">
          <ac:chgData name="Thiago Henrique Gomes Panini" userId="cc6a5c77081c362d" providerId="LiveId" clId="{EED3D3E7-5518-44F8-8186-31A285105760}" dt="2023-02-03T00:35:19.332" v="569" actId="1076"/>
          <ac:spMkLst>
            <pc:docMk/>
            <pc:sldMk cId="2992726702" sldId="266"/>
            <ac:spMk id="56" creationId="{9060D321-CCF1-141F-ED6B-FF482A354F3F}"/>
          </ac:spMkLst>
        </pc:spChg>
        <pc:spChg chg="add mod">
          <ac:chgData name="Thiago Henrique Gomes Panini" userId="cc6a5c77081c362d" providerId="LiveId" clId="{EED3D3E7-5518-44F8-8186-31A285105760}" dt="2023-02-03T00:35:19.332" v="569" actId="1076"/>
          <ac:spMkLst>
            <pc:docMk/>
            <pc:sldMk cId="2992726702" sldId="266"/>
            <ac:spMk id="57" creationId="{30762304-9D68-36CA-C97E-B25F84222882}"/>
          </ac:spMkLst>
        </pc:spChg>
        <pc:spChg chg="add del mod">
          <ac:chgData name="Thiago Henrique Gomes Panini" userId="cc6a5c77081c362d" providerId="LiveId" clId="{EED3D3E7-5518-44F8-8186-31A285105760}" dt="2023-02-02T23:11:11.777" v="342" actId="478"/>
          <ac:spMkLst>
            <pc:docMk/>
            <pc:sldMk cId="2992726702" sldId="266"/>
            <ac:spMk id="58" creationId="{5B79D610-A23C-91C1-6F4D-F2D7553A38F1}"/>
          </ac:spMkLst>
        </pc:spChg>
        <pc:spChg chg="add mod">
          <ac:chgData name="Thiago Henrique Gomes Panini" userId="cc6a5c77081c362d" providerId="LiveId" clId="{EED3D3E7-5518-44F8-8186-31A285105760}" dt="2023-02-03T00:35:19.332" v="569" actId="1076"/>
          <ac:spMkLst>
            <pc:docMk/>
            <pc:sldMk cId="2992726702" sldId="266"/>
            <ac:spMk id="59" creationId="{430870B4-85FD-E8AC-B186-B3E19E343047}"/>
          </ac:spMkLst>
        </pc:spChg>
        <pc:spChg chg="add mod">
          <ac:chgData name="Thiago Henrique Gomes Panini" userId="cc6a5c77081c362d" providerId="LiveId" clId="{EED3D3E7-5518-44F8-8186-31A285105760}" dt="2023-02-03T00:35:19.332" v="569" actId="1076"/>
          <ac:spMkLst>
            <pc:docMk/>
            <pc:sldMk cId="2992726702" sldId="266"/>
            <ac:spMk id="60" creationId="{309557E6-B203-796A-5EE6-5C225E21E3D1}"/>
          </ac:spMkLst>
        </pc:spChg>
        <pc:spChg chg="add del mod">
          <ac:chgData name="Thiago Henrique Gomes Panini" userId="cc6a5c77081c362d" providerId="LiveId" clId="{EED3D3E7-5518-44F8-8186-31A285105760}" dt="2023-02-03T00:34:58.330" v="565" actId="478"/>
          <ac:spMkLst>
            <pc:docMk/>
            <pc:sldMk cId="2992726702" sldId="266"/>
            <ac:spMk id="61" creationId="{05D56C62-5EFB-01EF-8D66-248097F31560}"/>
          </ac:spMkLst>
        </pc:spChg>
        <pc:grpChg chg="del">
          <ac:chgData name="Thiago Henrique Gomes Panini" userId="cc6a5c77081c362d" providerId="LiveId" clId="{EED3D3E7-5518-44F8-8186-31A285105760}" dt="2023-02-02T23:05:28.658" v="208" actId="478"/>
          <ac:grpSpMkLst>
            <pc:docMk/>
            <pc:sldMk cId="2992726702" sldId="266"/>
            <ac:grpSpMk id="49" creationId="{485CC5E4-101B-BA1C-1E01-454FF7FAE2C5}"/>
          </ac:grpSpMkLst>
        </pc:grpChg>
        <pc:picChg chg="del">
          <ac:chgData name="Thiago Henrique Gomes Panini" userId="cc6a5c77081c362d" providerId="LiveId" clId="{EED3D3E7-5518-44F8-8186-31A285105760}" dt="2023-02-02T23:05:28.658" v="208" actId="478"/>
          <ac:picMkLst>
            <pc:docMk/>
            <pc:sldMk cId="2992726702" sldId="266"/>
            <ac:picMk id="3" creationId="{85DA4F43-CB0A-334B-9C23-313F0BFAD35A}"/>
          </ac:picMkLst>
        </pc:picChg>
        <pc:picChg chg="add mod">
          <ac:chgData name="Thiago Henrique Gomes Panini" userId="cc6a5c77081c362d" providerId="LiveId" clId="{EED3D3E7-5518-44F8-8186-31A285105760}" dt="2023-02-03T00:35:19.332" v="569" actId="1076"/>
          <ac:picMkLst>
            <pc:docMk/>
            <pc:sldMk cId="2992726702" sldId="266"/>
            <ac:picMk id="52" creationId="{B365F0CC-8C06-78E7-517F-80B19FC908AD}"/>
          </ac:picMkLst>
        </pc:picChg>
        <pc:cxnChg chg="add mod">
          <ac:chgData name="Thiago Henrique Gomes Panini" userId="cc6a5c77081c362d" providerId="LiveId" clId="{EED3D3E7-5518-44F8-8186-31A285105760}" dt="2023-02-02T23:06:19.967" v="257" actId="1582"/>
          <ac:cxnSpMkLst>
            <pc:docMk/>
            <pc:sldMk cId="2992726702" sldId="266"/>
            <ac:cxnSpMk id="5" creationId="{1D0DF4C5-879C-22E2-BA93-8F43C1E833C3}"/>
          </ac:cxnSpMkLst>
        </pc:cxnChg>
      </pc:sldChg>
      <pc:sldChg chg="addSp delSp modSp add mod ord">
        <pc:chgData name="Thiago Henrique Gomes Panini" userId="cc6a5c77081c362d" providerId="LiveId" clId="{EED3D3E7-5518-44F8-8186-31A285105760}" dt="2023-02-03T01:07:15.186" v="722" actId="478"/>
        <pc:sldMkLst>
          <pc:docMk/>
          <pc:sldMk cId="241076146" sldId="267"/>
        </pc:sldMkLst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4" creationId="{3BF83556-0670-6210-1A57-1E820B828170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5" creationId="{95FC706B-9D48-5AEA-AA8B-2541E9A76E05}"/>
          </ac:spMkLst>
        </pc:spChg>
        <pc:spChg chg="add mod">
          <ac:chgData name="Thiago Henrique Gomes Panini" userId="cc6a5c77081c362d" providerId="LiveId" clId="{EED3D3E7-5518-44F8-8186-31A285105760}" dt="2023-02-03T01:06:32.714" v="714"/>
          <ac:spMkLst>
            <pc:docMk/>
            <pc:sldMk cId="241076146" sldId="267"/>
            <ac:spMk id="5" creationId="{C6A01FD5-84E5-2381-286B-F32C449D0633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7" creationId="{C16C6DB3-A70D-5EF5-8A7B-2182D1A386F4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8" creationId="{E42CE442-565F-B96F-B006-D3AECE638341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10" creationId="{F79F61A7-3D03-C983-96DB-C4DD27C17C5D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11" creationId="{3C088C49-5CBA-5CB4-C017-E65623461987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12" creationId="{1179A279-A31B-7F55-6861-25AE7DBCAF44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13" creationId="{747856C3-893F-E12C-1136-735BEA9003E6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14" creationId="{9471529C-2CC6-6433-68AB-FF571D92DBA1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15" creationId="{E3DE8F30-7AA9-B82C-7244-C313D565626B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16" creationId="{5B81AB24-6DF2-6861-53D2-AEE98EFDC9D4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17" creationId="{456B7A51-7517-7A73-1CEB-0C03D134FABF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18" creationId="{D1D65D52-07B6-CF41-AD79-07A4FC6F54B6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19" creationId="{A569297F-FB53-58A3-361C-F0444DDBAEAD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20" creationId="{D4121C1D-71DD-5CD9-929F-E097DE20494D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21" creationId="{F5625374-EB17-0E23-D130-E7B167DD3314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22" creationId="{AA5C166E-1470-A153-4B39-061DC10FE98C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23" creationId="{ED6A8A39-E77E-1B5F-361F-D5B4CB8B3DD5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24" creationId="{22C0C3CF-F95E-F65F-4F0C-8AD2A1EB4BA7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25" creationId="{A2DA4957-5D58-9C2B-B730-EFE8BCF8E897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26" creationId="{837CE627-94B4-5CE1-5D89-953D119538DB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27" creationId="{773A5445-77B2-3E1D-DBB7-024C3A65FC00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28" creationId="{713A1501-FFA3-36A8-3AFF-8FA9FE5CDF12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29" creationId="{9CF3F548-E3D3-8625-128E-37DB1BFA6140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30" creationId="{2CF6D078-6705-9763-56ED-C288A9822690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34" creationId="{D60D46EA-81BF-D482-6902-DA9348A700A2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35" creationId="{A3E7B304-E373-88DF-54F7-2B44A3F7A0BB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36" creationId="{81A368F2-502A-EAE3-7A62-19D73FDF7149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37" creationId="{5EEFE567-E346-8095-2429-E0DECCB4D5BF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38" creationId="{84C77256-BF7A-A34F-31BA-C5483E9890A1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39" creationId="{408391DE-0666-B361-39C9-435A9D73759F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40" creationId="{6FD72AD3-70DB-DE16-34B4-27EE847521A0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41" creationId="{58D9695A-7B6C-B9CA-E715-F366DB118704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42" creationId="{CCBC9FBB-7516-BB97-B99D-593F3AB17C60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43" creationId="{5322E6BC-686A-ABB5-5A96-F84C15D1E232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44" creationId="{44303A86-948F-1059-2529-8074E906166E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45" creationId="{34ECBA9C-C826-18E5-9CC5-755CAD704602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46" creationId="{6C98F153-2E6A-3159-92DE-B42888288F0C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47" creationId="{EE4D8369-56CC-CB0A-44FB-F850B3D2EA77}"/>
          </ac:spMkLst>
        </pc:spChg>
        <pc:spChg chg="mod">
          <ac:chgData name="Thiago Henrique Gomes Panini" userId="cc6a5c77081c362d" providerId="LiveId" clId="{EED3D3E7-5518-44F8-8186-31A285105760}" dt="2023-02-03T00:42:30.485" v="583" actId="14100"/>
          <ac:spMkLst>
            <pc:docMk/>
            <pc:sldMk cId="241076146" sldId="267"/>
            <ac:spMk id="48" creationId="{256515F0-D62E-7D1E-AC76-E0CE832A6785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50" creationId="{597B7484-7565-F8BE-9716-C228BE494690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51" creationId="{0D97FE83-F052-CF85-4431-4E71FA5A4AFE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52" creationId="{E18D3CD8-06C9-6FE9-3F1D-CFA2B7F7BC1E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53" creationId="{2653183B-60A5-E28B-FC19-B5B2A4AC8174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54" creationId="{7F24E16B-FAD6-A169-54B6-B3EA95AEFA48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55" creationId="{C565EBA4-48C5-4779-C3C4-897F56BD83FA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56" creationId="{EB6E300A-0E1C-73BA-DE4D-F36F2A4E27B8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57" creationId="{718D55A7-41E5-64C5-E9B1-6C1D692E4515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58" creationId="{EA5D143A-ACD8-401A-DC4B-F513A366FF49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59" creationId="{EB658A76-C391-5C93-CD68-A5B7C9E236B6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60" creationId="{6BFD3334-2A04-388D-71CC-0F99B7279BCB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61" creationId="{DBC11767-1400-7CD4-076E-0C31B7729545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62" creationId="{D0F51769-99F4-F21B-7AFC-687E38F38DC2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63" creationId="{BD2DCB42-3078-03EA-404E-89CD7ACDCD57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64" creationId="{3DD84860-F8E6-C307-0680-15D31DD48D5F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65" creationId="{CCC5191B-0A20-D0D0-ABB6-B671999291B0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66" creationId="{B73E7096-39CA-9B31-F0BE-D40FF792EB79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67" creationId="{B6A52881-68E6-BA0C-E0BD-85279D1F1EED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68" creationId="{AB51AAC6-A061-74A1-CA19-3B14C9A15E44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69" creationId="{47A84300-3DCF-A3EC-B0DF-16C3BEC08B27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70" creationId="{DDDC91DC-A08A-17E0-CC7B-4179020C04CE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74" creationId="{418BCC2C-C0AB-C664-EBDD-4FC00267C4D7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75" creationId="{EB79F3B4-8CED-27FB-0238-ECAB4A5D33C9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76" creationId="{B399EE91-CBC7-9536-ACAE-44D5B24AD0C2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77" creationId="{1F868358-CB72-DB61-8AF3-48C0EA80C7C9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78" creationId="{F8FCBD75-5B4B-F867-6ADA-57A97F5A433B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79" creationId="{B2F4B203-5D0E-7830-133E-AED23C846109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80" creationId="{281679F6-CDF5-17F9-C960-AEEA4A70A026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81" creationId="{D2E040D0-248A-0B7C-4539-97B0C9D31BC7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82" creationId="{8BC79854-5221-1010-7373-FB402CE21B52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83" creationId="{40CE1152-6DE7-1C3F-9726-A9424CDEF820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84" creationId="{EE06EDA5-B6E3-EF0D-1F2A-EE11A3836E81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85" creationId="{3A78169E-4DA8-9751-7B42-A43F6FA6B206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86" creationId="{DBBACBE4-B7FD-F9CE-95E6-5F83413EA04D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87" creationId="{B9C90601-8827-921B-345B-3A4D5F76DF2C}"/>
          </ac:spMkLst>
        </pc:spChg>
        <pc:spChg chg="mod">
          <ac:chgData name="Thiago Henrique Gomes Panini" userId="cc6a5c77081c362d" providerId="LiveId" clId="{EED3D3E7-5518-44F8-8186-31A285105760}" dt="2023-02-03T00:42:32.061" v="584"/>
          <ac:spMkLst>
            <pc:docMk/>
            <pc:sldMk cId="241076146" sldId="267"/>
            <ac:spMk id="88" creationId="{840C9EE2-8E27-D256-0F16-EB5CF720A7F9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95" creationId="{6D51C4A8-45C2-E37B-CB96-EAF64F943C7B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96" creationId="{77A39C0F-9654-995C-7D9C-9BE2D02C7953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97" creationId="{3532B2A0-41AA-EEB4-6765-D701F7829ACF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98" creationId="{4D25A5AA-E421-CFA2-B0AC-3AD5C0667248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99" creationId="{D6A34DA0-229B-32F3-C9CA-CE0786A34C0F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100" creationId="{C2A4AB6D-982A-82FF-5034-E5929FB52B77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101" creationId="{DFB83B9E-CBE9-D1FB-2641-00CB1897D01B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102" creationId="{92440923-CF92-79BA-46D6-A296BEF9FC5B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103" creationId="{1DDCF63E-CB29-2106-06CC-074CDF9DB7B1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104" creationId="{396D71EC-5441-7061-AE0A-A12C78921464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105" creationId="{50FF0CC2-B021-2051-FA34-5DB2A7EA69FA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106" creationId="{810FA779-E917-7570-1060-2EFE5A50A2F0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107" creationId="{AB77FD41-9DCD-8FDF-DCAD-5792EA822E62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108" creationId="{F65BBD39-89AD-85A2-23C7-A2B4859DA8F2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109" creationId="{CB255EA1-4CBB-AF94-547F-F069EFC3AA6C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110" creationId="{DA36B765-7ED1-C76F-33EF-36D413BC086A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111" creationId="{26E9A683-08CD-858B-F068-BC963F75193A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112" creationId="{167FC3A6-67BF-3997-8E76-DC4633A8444B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113" creationId="{BC9C6F4A-7D65-5E73-B442-091B8912A21B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114" creationId="{66AA3F30-2D8A-1678-40CE-24B23ED8C341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115" creationId="{C8F55D95-BF53-E04C-C4AF-5C2775A20DE6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116" creationId="{76D43265-9BCE-757B-B999-D9B3B60E5E2D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117" creationId="{D43FFC4D-117C-7904-76F0-5A7A128D432D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121" creationId="{A388AB41-99F9-CFBF-CBC9-9415B9995EC5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122" creationId="{61125D84-0795-407A-1150-68C39E51F043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123" creationId="{829B1BD6-F5B4-C996-DA89-51ED61A375DF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124" creationId="{3F03DAE7-0AF8-E27C-B696-C8F7D55EB046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125" creationId="{FBC5BE3A-EE7E-F5A5-13CA-1945F7B8C93C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126" creationId="{523A17E7-4F18-C5AE-C0F0-46E96F16EAB6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127" creationId="{FDCF6CBF-45C1-F2B7-3DA8-691912A50171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128" creationId="{8FB1AADA-F0D1-8DF9-3F4E-43275C6213AB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129" creationId="{3D91990D-4127-D1B8-B029-15BAE69CB1D9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130" creationId="{80CA7C23-3E0D-08E0-73AB-4E495AF8AE37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131" creationId="{E4869C94-C970-20F4-3DDF-A18BC2CB3974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132" creationId="{B5C57C82-07DE-06C0-CE93-9B4500878E19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133" creationId="{CE84FD8D-DE5B-2939-EBF3-9A883C515FEA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134" creationId="{999BC1FF-19C5-D9EB-7F94-A1762DC09D24}"/>
          </ac:spMkLst>
        </pc:spChg>
        <pc:spChg chg="mod">
          <ac:chgData name="Thiago Henrique Gomes Panini" userId="cc6a5c77081c362d" providerId="LiveId" clId="{EED3D3E7-5518-44F8-8186-31A285105760}" dt="2023-02-03T00:44:13.273" v="611"/>
          <ac:spMkLst>
            <pc:docMk/>
            <pc:sldMk cId="241076146" sldId="267"/>
            <ac:spMk id="135" creationId="{5CDB711D-8D1F-206A-D617-1D72653A52CC}"/>
          </ac:spMkLst>
        </pc:spChg>
        <pc:grpChg chg="add del mod">
          <ac:chgData name="Thiago Henrique Gomes Panini" userId="cc6a5c77081c362d" providerId="LiveId" clId="{EED3D3E7-5518-44F8-8186-31A285105760}" dt="2023-02-03T00:42:34.328" v="585"/>
          <ac:grpSpMkLst>
            <pc:docMk/>
            <pc:sldMk cId="241076146" sldId="267"/>
            <ac:grpSpMk id="2" creationId="{585056B7-DC55-B1BF-D8A0-3660C9541C4E}"/>
          </ac:grpSpMkLst>
        </pc:grpChg>
        <pc:grpChg chg="mod">
          <ac:chgData name="Thiago Henrique Gomes Panini" userId="cc6a5c77081c362d" providerId="LiveId" clId="{EED3D3E7-5518-44F8-8186-31A285105760}" dt="2023-02-03T00:42:32.061" v="584"/>
          <ac:grpSpMkLst>
            <pc:docMk/>
            <pc:sldMk cId="241076146" sldId="267"/>
            <ac:grpSpMk id="6" creationId="{B3B47A8E-D591-CFDF-A5CC-12A93695725A}"/>
          </ac:grpSpMkLst>
        </pc:grpChg>
        <pc:grpChg chg="mod">
          <ac:chgData name="Thiago Henrique Gomes Panini" userId="cc6a5c77081c362d" providerId="LiveId" clId="{EED3D3E7-5518-44F8-8186-31A285105760}" dt="2023-02-03T00:42:30.485" v="583" actId="14100"/>
          <ac:grpSpMkLst>
            <pc:docMk/>
            <pc:sldMk cId="241076146" sldId="267"/>
            <ac:grpSpMk id="9" creationId="{6B0D69F3-8AB0-F922-EE44-EDF66E6A5531}"/>
          </ac:grpSpMkLst>
        </pc:grpChg>
        <pc:grpChg chg="mod">
          <ac:chgData name="Thiago Henrique Gomes Panini" userId="cc6a5c77081c362d" providerId="LiveId" clId="{EED3D3E7-5518-44F8-8186-31A285105760}" dt="2023-02-03T00:42:30.485" v="583" actId="14100"/>
          <ac:grpSpMkLst>
            <pc:docMk/>
            <pc:sldMk cId="241076146" sldId="267"/>
            <ac:grpSpMk id="31" creationId="{A05E5328-08F3-9B44-7A53-4EEC9BC2018C}"/>
          </ac:grpSpMkLst>
        </pc:grpChg>
        <pc:grpChg chg="mod">
          <ac:chgData name="Thiago Henrique Gomes Panini" userId="cc6a5c77081c362d" providerId="LiveId" clId="{EED3D3E7-5518-44F8-8186-31A285105760}" dt="2023-02-03T00:42:30.485" v="583" actId="14100"/>
          <ac:grpSpMkLst>
            <pc:docMk/>
            <pc:sldMk cId="241076146" sldId="267"/>
            <ac:grpSpMk id="32" creationId="{F78E86BD-D2C6-3BF2-F73E-E5C7CC45876D}"/>
          </ac:grpSpMkLst>
        </pc:grpChg>
        <pc:grpChg chg="del mod">
          <ac:chgData name="Thiago Henrique Gomes Panini" userId="cc6a5c77081c362d" providerId="LiveId" clId="{EED3D3E7-5518-44F8-8186-31A285105760}" dt="2023-02-03T00:42:36.388" v="588" actId="478"/>
          <ac:grpSpMkLst>
            <pc:docMk/>
            <pc:sldMk cId="241076146" sldId="267"/>
            <ac:grpSpMk id="49" creationId="{485CC5E4-101B-BA1C-1E01-454FF7FAE2C5}"/>
          </ac:grpSpMkLst>
        </pc:grpChg>
        <pc:grpChg chg="mod">
          <ac:chgData name="Thiago Henrique Gomes Panini" userId="cc6a5c77081c362d" providerId="LiveId" clId="{EED3D3E7-5518-44F8-8186-31A285105760}" dt="2023-02-03T00:42:32.061" v="584"/>
          <ac:grpSpMkLst>
            <pc:docMk/>
            <pc:sldMk cId="241076146" sldId="267"/>
            <ac:grpSpMk id="71" creationId="{1CB2B112-898F-F23D-5744-F9C55C507F18}"/>
          </ac:grpSpMkLst>
        </pc:grpChg>
        <pc:grpChg chg="mod">
          <ac:chgData name="Thiago Henrique Gomes Panini" userId="cc6a5c77081c362d" providerId="LiveId" clId="{EED3D3E7-5518-44F8-8186-31A285105760}" dt="2023-02-03T00:42:32.061" v="584"/>
          <ac:grpSpMkLst>
            <pc:docMk/>
            <pc:sldMk cId="241076146" sldId="267"/>
            <ac:grpSpMk id="72" creationId="{A4EB4241-89A5-E4F7-6C95-F02A74E2012A}"/>
          </ac:grpSpMkLst>
        </pc:grpChg>
        <pc:grpChg chg="add del mod">
          <ac:chgData name="Thiago Henrique Gomes Panini" userId="cc6a5c77081c362d" providerId="LiveId" clId="{EED3D3E7-5518-44F8-8186-31A285105760}" dt="2023-02-03T00:44:15.219" v="612"/>
          <ac:grpSpMkLst>
            <pc:docMk/>
            <pc:sldMk cId="241076146" sldId="267"/>
            <ac:grpSpMk id="94" creationId="{FEEF8F94-95D9-7A50-E183-71B63259DEFA}"/>
          </ac:grpSpMkLst>
        </pc:grpChg>
        <pc:grpChg chg="mod">
          <ac:chgData name="Thiago Henrique Gomes Panini" userId="cc6a5c77081c362d" providerId="LiveId" clId="{EED3D3E7-5518-44F8-8186-31A285105760}" dt="2023-02-03T00:44:13.273" v="611"/>
          <ac:grpSpMkLst>
            <pc:docMk/>
            <pc:sldMk cId="241076146" sldId="267"/>
            <ac:grpSpMk id="118" creationId="{DFECD144-4A25-24B1-1B21-E7907CDD9BB7}"/>
          </ac:grpSpMkLst>
        </pc:grpChg>
        <pc:grpChg chg="mod">
          <ac:chgData name="Thiago Henrique Gomes Panini" userId="cc6a5c77081c362d" providerId="LiveId" clId="{EED3D3E7-5518-44F8-8186-31A285105760}" dt="2023-02-03T00:44:13.273" v="611"/>
          <ac:grpSpMkLst>
            <pc:docMk/>
            <pc:sldMk cId="241076146" sldId="267"/>
            <ac:grpSpMk id="119" creationId="{1A0AC844-EE4A-010A-306D-C158DCC91AA9}"/>
          </ac:grpSpMkLst>
        </pc:grpChg>
        <pc:grpChg chg="add mod">
          <ac:chgData name="Thiago Henrique Gomes Panini" userId="cc6a5c77081c362d" providerId="LiveId" clId="{EED3D3E7-5518-44F8-8186-31A285105760}" dt="2023-02-03T00:47:09.255" v="631" actId="164"/>
          <ac:grpSpMkLst>
            <pc:docMk/>
            <pc:sldMk cId="241076146" sldId="267"/>
            <ac:grpSpMk id="137" creationId="{38FBAED1-C2CD-E6B2-D9B7-496E44DD9A8A}"/>
          </ac:grpSpMkLst>
        </pc:grpChg>
        <pc:picChg chg="add mod">
          <ac:chgData name="Thiago Henrique Gomes Panini" userId="cc6a5c77081c362d" providerId="LiveId" clId="{EED3D3E7-5518-44F8-8186-31A285105760}" dt="2023-02-03T00:55:53.383" v="641" actId="1076"/>
          <ac:picMkLst>
            <pc:docMk/>
            <pc:sldMk cId="241076146" sldId="267"/>
            <ac:picMk id="2" creationId="{58B29FF3-C52F-448F-CE21-E6A83B41279C}"/>
          </ac:picMkLst>
        </pc:picChg>
        <pc:picChg chg="mod modCrop">
          <ac:chgData name="Thiago Henrique Gomes Panini" userId="cc6a5c77081c362d" providerId="LiveId" clId="{EED3D3E7-5518-44F8-8186-31A285105760}" dt="2023-02-03T00:47:09.255" v="631" actId="164"/>
          <ac:picMkLst>
            <pc:docMk/>
            <pc:sldMk cId="241076146" sldId="267"/>
            <ac:picMk id="3" creationId="{85DA4F43-CB0A-334B-9C23-313F0BFAD35A}"/>
          </ac:picMkLst>
        </pc:picChg>
        <pc:picChg chg="add mod ord">
          <ac:chgData name="Thiago Henrique Gomes Panini" userId="cc6a5c77081c362d" providerId="LiveId" clId="{EED3D3E7-5518-44F8-8186-31A285105760}" dt="2023-02-03T00:56:22.710" v="662" actId="166"/>
          <ac:picMkLst>
            <pc:docMk/>
            <pc:sldMk cId="241076146" sldId="267"/>
            <ac:picMk id="4" creationId="{A0F5EB9D-2934-15D3-786E-E68DA9F084B0}"/>
          </ac:picMkLst>
        </pc:picChg>
        <pc:picChg chg="add del mod">
          <ac:chgData name="Thiago Henrique Gomes Panini" userId="cc6a5c77081c362d" providerId="LiveId" clId="{EED3D3E7-5518-44F8-8186-31A285105760}" dt="2023-02-03T01:07:15.186" v="722" actId="478"/>
          <ac:picMkLst>
            <pc:docMk/>
            <pc:sldMk cId="241076146" sldId="267"/>
            <ac:picMk id="6" creationId="{8B14094E-32FC-561B-E2A8-F38219033A33}"/>
          </ac:picMkLst>
        </pc:picChg>
        <pc:picChg chg="add del mod">
          <ac:chgData name="Thiago Henrique Gomes Panini" userId="cc6a5c77081c362d" providerId="LiveId" clId="{EED3D3E7-5518-44F8-8186-31A285105760}" dt="2023-02-03T01:07:15.186" v="722" actId="478"/>
          <ac:picMkLst>
            <pc:docMk/>
            <pc:sldMk cId="241076146" sldId="267"/>
            <ac:picMk id="7" creationId="{96A29BDB-A43D-02A2-A016-17FC87D0EF55}"/>
          </ac:picMkLst>
        </pc:picChg>
        <pc:picChg chg="add del mod">
          <ac:chgData name="Thiago Henrique Gomes Panini" userId="cc6a5c77081c362d" providerId="LiveId" clId="{EED3D3E7-5518-44F8-8186-31A285105760}" dt="2023-02-03T01:07:15.186" v="722" actId="478"/>
          <ac:picMkLst>
            <pc:docMk/>
            <pc:sldMk cId="241076146" sldId="267"/>
            <ac:picMk id="8" creationId="{2F91C948-E26B-4E14-0B00-318B630E8945}"/>
          </ac:picMkLst>
        </pc:picChg>
        <pc:picChg chg="add del mod">
          <ac:chgData name="Thiago Henrique Gomes Panini" userId="cc6a5c77081c362d" providerId="LiveId" clId="{EED3D3E7-5518-44F8-8186-31A285105760}" dt="2023-02-03T01:07:13.249" v="721" actId="478"/>
          <ac:picMkLst>
            <pc:docMk/>
            <pc:sldMk cId="241076146" sldId="267"/>
            <ac:picMk id="9" creationId="{18F2E132-FEBF-ECA1-0CAE-3D7F5236819E}"/>
          </ac:picMkLst>
        </pc:picChg>
        <pc:picChg chg="mod">
          <ac:chgData name="Thiago Henrique Gomes Panini" userId="cc6a5c77081c362d" providerId="LiveId" clId="{EED3D3E7-5518-44F8-8186-31A285105760}" dt="2023-02-03T00:42:30.485" v="583" actId="14100"/>
          <ac:picMkLst>
            <pc:docMk/>
            <pc:sldMk cId="241076146" sldId="267"/>
            <ac:picMk id="33" creationId="{7387AFA0-F040-9001-64F2-B2E5A4C86D9E}"/>
          </ac:picMkLst>
        </pc:picChg>
        <pc:picChg chg="mod">
          <ac:chgData name="Thiago Henrique Gomes Panini" userId="cc6a5c77081c362d" providerId="LiveId" clId="{EED3D3E7-5518-44F8-8186-31A285105760}" dt="2023-02-03T00:42:32.061" v="584"/>
          <ac:picMkLst>
            <pc:docMk/>
            <pc:sldMk cId="241076146" sldId="267"/>
            <ac:picMk id="73" creationId="{FD83F8A7-6AD5-EEEE-A839-66968DFEB08D}"/>
          </ac:picMkLst>
        </pc:picChg>
        <pc:picChg chg="add mod">
          <ac:chgData name="Thiago Henrique Gomes Panini" userId="cc6a5c77081c362d" providerId="LiveId" clId="{EED3D3E7-5518-44F8-8186-31A285105760}" dt="2023-02-03T00:57:59.484" v="686" actId="1036"/>
          <ac:picMkLst>
            <pc:docMk/>
            <pc:sldMk cId="241076146" sldId="267"/>
            <ac:picMk id="89" creationId="{650BEDF9-B3A7-ACA7-A76F-4191081C3199}"/>
          </ac:picMkLst>
        </pc:picChg>
        <pc:picChg chg="add del mod">
          <ac:chgData name="Thiago Henrique Gomes Panini" userId="cc6a5c77081c362d" providerId="LiveId" clId="{EED3D3E7-5518-44F8-8186-31A285105760}" dt="2023-02-03T00:44:05.485" v="609" actId="478"/>
          <ac:picMkLst>
            <pc:docMk/>
            <pc:sldMk cId="241076146" sldId="267"/>
            <ac:picMk id="90" creationId="{A64E782D-6CF5-27F8-B350-00AA2DECB884}"/>
          </ac:picMkLst>
        </pc:picChg>
        <pc:picChg chg="add del mod">
          <ac:chgData name="Thiago Henrique Gomes Panini" userId="cc6a5c77081c362d" providerId="LiveId" clId="{EED3D3E7-5518-44F8-8186-31A285105760}" dt="2023-02-03T00:44:12.691" v="610" actId="478"/>
          <ac:picMkLst>
            <pc:docMk/>
            <pc:sldMk cId="241076146" sldId="267"/>
            <ac:picMk id="91" creationId="{E4F50630-D6E0-EB68-3D99-F71C32EBB514}"/>
          </ac:picMkLst>
        </pc:picChg>
        <pc:picChg chg="add del mod ord modCrop">
          <ac:chgData name="Thiago Henrique Gomes Panini" userId="cc6a5c77081c362d" providerId="LiveId" clId="{EED3D3E7-5518-44F8-8186-31A285105760}" dt="2023-02-03T00:55:39.341" v="636" actId="21"/>
          <ac:picMkLst>
            <pc:docMk/>
            <pc:sldMk cId="241076146" sldId="267"/>
            <ac:picMk id="92" creationId="{285E440B-A34F-380A-7990-63130422AC26}"/>
          </ac:picMkLst>
        </pc:picChg>
        <pc:picChg chg="add del mod">
          <ac:chgData name="Thiago Henrique Gomes Panini" userId="cc6a5c77081c362d" providerId="LiveId" clId="{EED3D3E7-5518-44F8-8186-31A285105760}" dt="2023-02-03T00:43:36.153" v="604" actId="478"/>
          <ac:picMkLst>
            <pc:docMk/>
            <pc:sldMk cId="241076146" sldId="267"/>
            <ac:picMk id="93" creationId="{C2A195CA-7CB4-E701-0567-F040A2C81C43}"/>
          </ac:picMkLst>
        </pc:picChg>
        <pc:picChg chg="mod">
          <ac:chgData name="Thiago Henrique Gomes Panini" userId="cc6a5c77081c362d" providerId="LiveId" clId="{EED3D3E7-5518-44F8-8186-31A285105760}" dt="2023-02-03T00:44:13.273" v="611"/>
          <ac:picMkLst>
            <pc:docMk/>
            <pc:sldMk cId="241076146" sldId="267"/>
            <ac:picMk id="120" creationId="{FB289655-1C57-C8D4-42EA-510561EDF028}"/>
          </ac:picMkLst>
        </pc:picChg>
        <pc:picChg chg="add del mod">
          <ac:chgData name="Thiago Henrique Gomes Panini" userId="cc6a5c77081c362d" providerId="LiveId" clId="{EED3D3E7-5518-44F8-8186-31A285105760}" dt="2023-02-03T00:55:39.341" v="636" actId="21"/>
          <ac:picMkLst>
            <pc:docMk/>
            <pc:sldMk cId="241076146" sldId="267"/>
            <ac:picMk id="136" creationId="{905840FE-E8E9-BBEC-CFDA-3C4831A8E17E}"/>
          </ac:picMkLst>
        </pc:picChg>
        <pc:picChg chg="add del mod">
          <ac:chgData name="Thiago Henrique Gomes Panini" userId="cc6a5c77081c362d" providerId="LiveId" clId="{EED3D3E7-5518-44F8-8186-31A285105760}" dt="2023-02-03T01:06:39.028" v="716" actId="478"/>
          <ac:picMkLst>
            <pc:docMk/>
            <pc:sldMk cId="241076146" sldId="267"/>
            <ac:picMk id="1026" creationId="{51CCC149-2C7E-6752-0FA7-9190E49C83E2}"/>
          </ac:picMkLst>
        </pc:picChg>
        <pc:picChg chg="add del mod">
          <ac:chgData name="Thiago Henrique Gomes Panini" userId="cc6a5c77081c362d" providerId="LiveId" clId="{EED3D3E7-5518-44F8-8186-31A285105760}" dt="2023-02-03T01:06:51.286" v="718"/>
          <ac:picMkLst>
            <pc:docMk/>
            <pc:sldMk cId="241076146" sldId="267"/>
            <ac:picMk id="1028" creationId="{F6D909A3-F34C-75FF-E6FD-E3F0FD52D978}"/>
          </ac:picMkLst>
        </pc:picChg>
        <pc:picChg chg="add del mod">
          <ac:chgData name="Thiago Henrique Gomes Panini" userId="cc6a5c77081c362d" providerId="LiveId" clId="{EED3D3E7-5518-44F8-8186-31A285105760}" dt="2023-02-03T01:06:58.651" v="720"/>
          <ac:picMkLst>
            <pc:docMk/>
            <pc:sldMk cId="241076146" sldId="267"/>
            <ac:picMk id="1030" creationId="{A74DB368-B057-086D-2E5E-A3AFEEE2E86F}"/>
          </ac:picMkLst>
        </pc:picChg>
      </pc:sldChg>
      <pc:sldChg chg="addSp delSp modSp add mod">
        <pc:chgData name="Thiago Henrique Gomes Panini" userId="cc6a5c77081c362d" providerId="LiveId" clId="{EED3D3E7-5518-44F8-8186-31A285105760}" dt="2023-02-03T00:57:42.310" v="681" actId="732"/>
        <pc:sldMkLst>
          <pc:docMk/>
          <pc:sldMk cId="2282606015" sldId="268"/>
        </pc:sldMkLst>
        <pc:picChg chg="add del mod modCrop">
          <ac:chgData name="Thiago Henrique Gomes Panini" userId="cc6a5c77081c362d" providerId="LiveId" clId="{EED3D3E7-5518-44F8-8186-31A285105760}" dt="2023-02-03T00:55:42.133" v="637" actId="478"/>
          <ac:picMkLst>
            <pc:docMk/>
            <pc:sldMk cId="2282606015" sldId="268"/>
            <ac:picMk id="2" creationId="{2DEDEB0D-55B0-F2D6-BA5E-E14032365C6E}"/>
          </ac:picMkLst>
        </pc:picChg>
        <pc:picChg chg="del">
          <ac:chgData name="Thiago Henrique Gomes Panini" userId="cc6a5c77081c362d" providerId="LiveId" clId="{EED3D3E7-5518-44F8-8186-31A285105760}" dt="2023-02-03T00:44:55.128" v="622" actId="478"/>
          <ac:picMkLst>
            <pc:docMk/>
            <pc:sldMk cId="2282606015" sldId="268"/>
            <ac:picMk id="3" creationId="{85DA4F43-CB0A-334B-9C23-313F0BFAD35A}"/>
          </ac:picMkLst>
        </pc:picChg>
        <pc:picChg chg="add mod">
          <ac:chgData name="Thiago Henrique Gomes Panini" userId="cc6a5c77081c362d" providerId="LiveId" clId="{EED3D3E7-5518-44F8-8186-31A285105760}" dt="2023-02-03T00:56:47.652" v="669" actId="1076"/>
          <ac:picMkLst>
            <pc:docMk/>
            <pc:sldMk cId="2282606015" sldId="268"/>
            <ac:picMk id="3" creationId="{91E8EFA6-FE14-7B86-732E-6ACB805062A4}"/>
          </ac:picMkLst>
        </pc:picChg>
        <pc:picChg chg="add del mod">
          <ac:chgData name="Thiago Henrique Gomes Panini" userId="cc6a5c77081c362d" providerId="LiveId" clId="{EED3D3E7-5518-44F8-8186-31A285105760}" dt="2023-02-03T00:55:42.133" v="637" actId="478"/>
          <ac:picMkLst>
            <pc:docMk/>
            <pc:sldMk cId="2282606015" sldId="268"/>
            <ac:picMk id="4" creationId="{0DE66E8B-49AC-22E5-1CEF-02D5623C2527}"/>
          </ac:picMkLst>
        </pc:picChg>
        <pc:picChg chg="add mod">
          <ac:chgData name="Thiago Henrique Gomes Panini" userId="cc6a5c77081c362d" providerId="LiveId" clId="{EED3D3E7-5518-44F8-8186-31A285105760}" dt="2023-02-03T00:56:47.652" v="669" actId="1076"/>
          <ac:picMkLst>
            <pc:docMk/>
            <pc:sldMk cId="2282606015" sldId="268"/>
            <ac:picMk id="5" creationId="{782894F6-1C53-568B-A715-D4C5986D1AC5}"/>
          </ac:picMkLst>
        </pc:picChg>
        <pc:picChg chg="add mod modCrop">
          <ac:chgData name="Thiago Henrique Gomes Panini" userId="cc6a5c77081c362d" providerId="LiveId" clId="{EED3D3E7-5518-44F8-8186-31A285105760}" dt="2023-02-03T00:57:42.310" v="681" actId="732"/>
          <ac:picMkLst>
            <pc:docMk/>
            <pc:sldMk cId="2282606015" sldId="268"/>
            <ac:picMk id="6" creationId="{3E68B4EA-D8D6-E900-54D5-A2A9D6B812EC}"/>
          </ac:picMkLst>
        </pc:picChg>
        <pc:picChg chg="add mod">
          <ac:chgData name="Thiago Henrique Gomes Panini" userId="cc6a5c77081c362d" providerId="LiveId" clId="{EED3D3E7-5518-44F8-8186-31A285105760}" dt="2023-02-03T00:57:20.597" v="676" actId="1076"/>
          <ac:picMkLst>
            <pc:docMk/>
            <pc:sldMk cId="2282606015" sldId="268"/>
            <ac:picMk id="7" creationId="{159D4282-C4FD-D011-1828-7132238D7FE2}"/>
          </ac:picMkLst>
        </pc:picChg>
        <pc:picChg chg="del">
          <ac:chgData name="Thiago Henrique Gomes Panini" userId="cc6a5c77081c362d" providerId="LiveId" clId="{EED3D3E7-5518-44F8-8186-31A285105760}" dt="2023-02-03T00:44:57.290" v="623" actId="478"/>
          <ac:picMkLst>
            <pc:docMk/>
            <pc:sldMk cId="2282606015" sldId="268"/>
            <ac:picMk id="89" creationId="{650BEDF9-B3A7-ACA7-A76F-4191081C3199}"/>
          </ac:picMkLst>
        </pc:picChg>
        <pc:picChg chg="del">
          <ac:chgData name="Thiago Henrique Gomes Panini" userId="cc6a5c77081c362d" providerId="LiveId" clId="{EED3D3E7-5518-44F8-8186-31A285105760}" dt="2023-02-03T00:45:40.195" v="630" actId="478"/>
          <ac:picMkLst>
            <pc:docMk/>
            <pc:sldMk cId="2282606015" sldId="268"/>
            <ac:picMk id="92" creationId="{285E440B-A34F-380A-7990-63130422AC26}"/>
          </ac:picMkLst>
        </pc:picChg>
        <pc:picChg chg="del">
          <ac:chgData name="Thiago Henrique Gomes Panini" userId="cc6a5c77081c362d" providerId="LiveId" clId="{EED3D3E7-5518-44F8-8186-31A285105760}" dt="2023-02-03T00:45:40.195" v="630" actId="478"/>
          <ac:picMkLst>
            <pc:docMk/>
            <pc:sldMk cId="2282606015" sldId="268"/>
            <ac:picMk id="136" creationId="{905840FE-E8E9-BBEC-CFDA-3C4831A8E17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E2374-5716-2FD9-39C1-BB6F8871F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46C16-A46F-725C-2B81-F5EBCFA6B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B98B4-0395-10E3-D62C-C427DC886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FC76-2BA8-403C-87AD-E1CC57B2BAB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05FBD-E2AE-17F9-08D8-58F86414E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F5F34-D0DF-DB62-1D42-4C394D6A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95D2-0A0D-4557-A75A-B14DED5B3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49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9D110-7F36-B26E-DE1A-A2D73B53D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2B7794-2195-BE1C-9997-D5C0AAB7E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41CA8-6531-D7A8-514F-36B0004DF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FC76-2BA8-403C-87AD-E1CC57B2BAB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3584C-4F21-DE52-0813-C0CA8F9F4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E963B-70AD-ED37-C318-8557628E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95D2-0A0D-4557-A75A-B14DED5B3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91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968956-FF17-3120-F012-485A592B13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A35C84-31DB-2153-A3F2-77DFD5FB2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58CAB-1798-44C8-B2E4-6AAB38AD5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FC76-2BA8-403C-87AD-E1CC57B2BAB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5701A-7E63-F286-AA0A-3CE1F1926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B6DBB-D518-CA7B-BD89-BF01FCE60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95D2-0A0D-4557-A75A-B14DED5B3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79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01EC1-1214-7005-26D1-6E0421ACF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EFBBE-4AFF-6213-D3B7-069501281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1665E-2FD0-3A83-A540-C9BFA4681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FC76-2BA8-403C-87AD-E1CC57B2BAB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43E59-5A93-CD8C-7471-39CEFC83C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66469-2B35-B154-D2A9-95D38E1EA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95D2-0A0D-4557-A75A-B14DED5B3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35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F61E6-19C7-B6A9-4ADF-F03DB2551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9051C-AC1C-459C-CB28-9FA310936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9C6C5-F6EA-B338-D2C3-4B975098C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FC76-2BA8-403C-87AD-E1CC57B2BAB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0A137-FF2B-C389-6703-DA1C69CFB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E4BDE-A920-20FD-5421-8CA2D079F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95D2-0A0D-4557-A75A-B14DED5B3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17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27FC0-8625-3EC3-2AE0-1EA856329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EB293-DCCE-33D8-9D4F-C152EC53CD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73C90-88E6-C1FB-50F3-8B5AA7093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36883-3017-5C5B-F009-CB9AAF545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FC76-2BA8-403C-87AD-E1CC57B2BAB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68DE9-592D-9166-6D84-F4582428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C132F-6955-24BE-7F63-3B592F658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95D2-0A0D-4557-A75A-B14DED5B3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1296E-102E-D50C-91C2-BDFB706F9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824C7-AA3A-B200-743E-7C297FBD1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CF44E-D444-EB73-1288-C63901A45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09BD97-DC5F-86F0-5A14-360B7E8F02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AC467-87FF-8B51-7202-4A5EA46EF0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462466-861C-12C0-50B7-57AE3A968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FC76-2BA8-403C-87AD-E1CC57B2BAB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C6FE1D-FBDB-3551-41EE-099E3B467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BD77F4-D0D8-628C-4B54-D40C8209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95D2-0A0D-4557-A75A-B14DED5B3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536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585ED-642F-4B79-1C1A-CE0617EDA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773CC8-D1BC-E933-ED8A-5638146A5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FC76-2BA8-403C-87AD-E1CC57B2BAB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860A32-4F2D-88DE-1A10-ABD31F68B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77E192-8942-2F64-FFE9-48EDE1FA4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95D2-0A0D-4557-A75A-B14DED5B3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39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7EC56-1364-418D-CF85-B1A9EFF1D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FC76-2BA8-403C-87AD-E1CC57B2BAB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8C355E-8762-5006-00F0-2447A375C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D2DC0-3C8A-9A58-9DD5-B9D3F95B4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95D2-0A0D-4557-A75A-B14DED5B3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9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585AC-824F-2321-E925-3D388FDFF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2FEDE-ED2D-4C48-E2BE-7E3B7EB3D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82461-3262-29C8-7317-EE2A2DA33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37BC6-9B65-5F72-8BEE-997856FD6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FC76-2BA8-403C-87AD-E1CC57B2BAB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E3CC8-29BB-9AC0-88BA-5CFB0C304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3A1AE-144D-8327-BAE7-4AE9CD083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95D2-0A0D-4557-A75A-B14DED5B3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44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0433B-1E8F-29C6-52CE-16C434D3A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342139-FD82-4903-4B89-F2AEA9E2E8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66E79-64E7-BBEC-2BCD-C0B4D7A6B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48487-D9FF-F5A8-32AB-D5E8AF01E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FC76-2BA8-403C-87AD-E1CC57B2BAB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67511-329A-7078-7208-CB0F1E50A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2CDD5-50AE-9BA1-034C-281302D9F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95D2-0A0D-4557-A75A-B14DED5B3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6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CCD270-21B7-736A-5249-45B51A617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68FF-F871-6AC5-C665-94A3975E2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EC465-9ACD-02E2-2FC8-CB5684F571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1FC76-2BA8-403C-87AD-E1CC57B2BAB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67273-0F49-C39C-4870-2858028E10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655C7-8173-7756-6C58-9B55950178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495D2-0A0D-4557-A75A-B14DED5B3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5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oolors.co/10002b-240046-3c096c-5a189a-7b2cbf-9d4edd-c77dff-e0aaff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nature, water, night sky, outdoor&#10;&#10;Description automatically generated">
            <a:extLst>
              <a:ext uri="{FF2B5EF4-FFF2-40B4-BE49-F238E27FC236}">
                <a16:creationId xmlns:a16="http://schemas.microsoft.com/office/drawing/2014/main" id="{DDDA6DE8-C7C3-138A-C4A5-44EACC0E77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52" b="36226"/>
          <a:stretch/>
        </p:blipFill>
        <p:spPr>
          <a:xfrm>
            <a:off x="-73467" y="-159657"/>
            <a:ext cx="12348202" cy="7141027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9BD9C89-0770-C395-0B69-47A632C9022F}"/>
              </a:ext>
            </a:extLst>
          </p:cNvPr>
          <p:cNvGrpSpPr/>
          <p:nvPr/>
        </p:nvGrpSpPr>
        <p:grpSpPr>
          <a:xfrm>
            <a:off x="4948149" y="1956841"/>
            <a:ext cx="2295701" cy="2944317"/>
            <a:chOff x="4948149" y="1956841"/>
            <a:chExt cx="2295701" cy="294431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30CF69E-DF51-708D-67A0-528444AE9C11}"/>
                </a:ext>
              </a:extLst>
            </p:cNvPr>
            <p:cNvSpPr txBox="1"/>
            <p:nvPr/>
          </p:nvSpPr>
          <p:spPr>
            <a:xfrm>
              <a:off x="5140065" y="3980504"/>
              <a:ext cx="205056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terraglue</a:t>
              </a:r>
              <a:endParaRPr lang="en-US" sz="32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AD61109-80C1-4F61-A965-65E88BC35B0B}"/>
                </a:ext>
              </a:extLst>
            </p:cNvPr>
            <p:cNvSpPr txBox="1"/>
            <p:nvPr/>
          </p:nvSpPr>
          <p:spPr>
            <a:xfrm>
              <a:off x="4993850" y="4531826"/>
              <a:ext cx="225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i="1" dirty="0">
                  <a:solidFill>
                    <a:schemeClr val="bg1"/>
                  </a:solidFill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by Thiago Panini</a:t>
              </a:r>
              <a:endParaRPr lang="en-US" i="1" dirty="0">
                <a:solidFill>
                  <a:schemeClr val="bg1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" name="Google Shape;35601;p55">
              <a:extLst>
                <a:ext uri="{FF2B5EF4-FFF2-40B4-BE49-F238E27FC236}">
                  <a16:creationId xmlns:a16="http://schemas.microsoft.com/office/drawing/2014/main" id="{32B351B9-A847-D911-034A-5DF82D164F68}"/>
                </a:ext>
              </a:extLst>
            </p:cNvPr>
            <p:cNvSpPr/>
            <p:nvPr/>
          </p:nvSpPr>
          <p:spPr>
            <a:xfrm>
              <a:off x="5266038" y="2064758"/>
              <a:ext cx="1798616" cy="1798616"/>
            </a:xfrm>
            <a:custGeom>
              <a:avLst/>
              <a:gdLst/>
              <a:ahLst/>
              <a:cxnLst/>
              <a:rect l="l" t="t" r="r" b="b"/>
              <a:pathLst>
                <a:path w="69728" h="86628" extrusionOk="0">
                  <a:moveTo>
                    <a:pt x="62463" y="86628"/>
                  </a:moveTo>
                  <a:lnTo>
                    <a:pt x="7234" y="86628"/>
                  </a:lnTo>
                  <a:cubicBezTo>
                    <a:pt x="3253" y="86628"/>
                    <a:pt x="0" y="83406"/>
                    <a:pt x="0" y="79424"/>
                  </a:cubicBezTo>
                  <a:lnTo>
                    <a:pt x="0" y="7235"/>
                  </a:lnTo>
                  <a:cubicBezTo>
                    <a:pt x="0" y="3222"/>
                    <a:pt x="3253" y="0"/>
                    <a:pt x="7234" y="0"/>
                  </a:cubicBezTo>
                  <a:lnTo>
                    <a:pt x="62524" y="0"/>
                  </a:lnTo>
                  <a:cubicBezTo>
                    <a:pt x="66506" y="0"/>
                    <a:pt x="69728" y="3222"/>
                    <a:pt x="69728" y="7235"/>
                  </a:cubicBezTo>
                  <a:lnTo>
                    <a:pt x="69728" y="79424"/>
                  </a:lnTo>
                  <a:cubicBezTo>
                    <a:pt x="69698" y="83406"/>
                    <a:pt x="66476" y="86628"/>
                    <a:pt x="62463" y="86628"/>
                  </a:cubicBezTo>
                  <a:close/>
                </a:path>
              </a:pathLst>
            </a:custGeom>
            <a:solidFill>
              <a:srgbClr val="1000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35635;p55">
              <a:extLst>
                <a:ext uri="{FF2B5EF4-FFF2-40B4-BE49-F238E27FC236}">
                  <a16:creationId xmlns:a16="http://schemas.microsoft.com/office/drawing/2014/main" id="{2A97AFD1-DB96-5CBD-D562-86EE72586616}"/>
                </a:ext>
              </a:extLst>
            </p:cNvPr>
            <p:cNvSpPr/>
            <p:nvPr/>
          </p:nvSpPr>
          <p:spPr>
            <a:xfrm>
              <a:off x="5158121" y="1956841"/>
              <a:ext cx="2014450" cy="2014450"/>
            </a:xfrm>
            <a:custGeom>
              <a:avLst/>
              <a:gdLst/>
              <a:ahLst/>
              <a:cxnLst/>
              <a:rect l="l" t="t" r="r" b="b"/>
              <a:pathLst>
                <a:path w="85869" h="106690" fill="none" extrusionOk="0">
                  <a:moveTo>
                    <a:pt x="76993" y="106689"/>
                  </a:moveTo>
                  <a:lnTo>
                    <a:pt x="8876" y="106689"/>
                  </a:lnTo>
                  <a:cubicBezTo>
                    <a:pt x="3983" y="106689"/>
                    <a:pt x="1" y="102708"/>
                    <a:pt x="1" y="97814"/>
                  </a:cubicBezTo>
                  <a:lnTo>
                    <a:pt x="1" y="8907"/>
                  </a:lnTo>
                  <a:cubicBezTo>
                    <a:pt x="1" y="3983"/>
                    <a:pt x="3983" y="1"/>
                    <a:pt x="8876" y="1"/>
                  </a:cubicBezTo>
                  <a:lnTo>
                    <a:pt x="76993" y="1"/>
                  </a:lnTo>
                  <a:cubicBezTo>
                    <a:pt x="81887" y="1"/>
                    <a:pt x="85869" y="3983"/>
                    <a:pt x="85869" y="8907"/>
                  </a:cubicBezTo>
                  <a:lnTo>
                    <a:pt x="85869" y="97814"/>
                  </a:lnTo>
                  <a:cubicBezTo>
                    <a:pt x="85869" y="102738"/>
                    <a:pt x="81887" y="106689"/>
                    <a:pt x="76993" y="106689"/>
                  </a:cubicBezTo>
                  <a:close/>
                </a:path>
              </a:pathLst>
            </a:custGeom>
            <a:solidFill>
              <a:srgbClr val="4E148C"/>
            </a:solidFill>
            <a:ln w="39525" cap="flat" cmpd="sng">
              <a:solidFill>
                <a:schemeClr val="bg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35636;p55">
              <a:extLst>
                <a:ext uri="{FF2B5EF4-FFF2-40B4-BE49-F238E27FC236}">
                  <a16:creationId xmlns:a16="http://schemas.microsoft.com/office/drawing/2014/main" id="{8E961FA4-96B6-BD21-0EFC-B7355F36C33C}"/>
                </a:ext>
              </a:extLst>
            </p:cNvPr>
            <p:cNvSpPr/>
            <p:nvPr/>
          </p:nvSpPr>
          <p:spPr>
            <a:xfrm>
              <a:off x="5222871" y="2021591"/>
              <a:ext cx="1884950" cy="1884950"/>
            </a:xfrm>
            <a:custGeom>
              <a:avLst/>
              <a:gdLst/>
              <a:ahLst/>
              <a:cxnLst/>
              <a:rect l="l" t="t" r="r" b="b"/>
              <a:pathLst>
                <a:path w="79425" h="98665" fill="none" extrusionOk="0">
                  <a:moveTo>
                    <a:pt x="71218" y="98665"/>
                  </a:moveTo>
                  <a:lnTo>
                    <a:pt x="8208" y="98665"/>
                  </a:lnTo>
                  <a:cubicBezTo>
                    <a:pt x="3648" y="98665"/>
                    <a:pt x="1" y="94987"/>
                    <a:pt x="1" y="90458"/>
                  </a:cubicBezTo>
                  <a:lnTo>
                    <a:pt x="1" y="8207"/>
                  </a:lnTo>
                  <a:cubicBezTo>
                    <a:pt x="1" y="3648"/>
                    <a:pt x="3709" y="1"/>
                    <a:pt x="8208" y="1"/>
                  </a:cubicBezTo>
                  <a:lnTo>
                    <a:pt x="71188" y="1"/>
                  </a:lnTo>
                  <a:cubicBezTo>
                    <a:pt x="75747" y="1"/>
                    <a:pt x="79394" y="3678"/>
                    <a:pt x="79394" y="8207"/>
                  </a:cubicBezTo>
                  <a:lnTo>
                    <a:pt x="79394" y="90458"/>
                  </a:lnTo>
                  <a:cubicBezTo>
                    <a:pt x="79425" y="94987"/>
                    <a:pt x="75747" y="98665"/>
                    <a:pt x="71218" y="98665"/>
                  </a:cubicBezTo>
                  <a:close/>
                </a:path>
              </a:pathLst>
            </a:custGeom>
            <a:noFill/>
            <a:ln w="9875" cap="flat" cmpd="sng">
              <a:solidFill>
                <a:srgbClr val="FDC5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35637;p55">
              <a:extLst>
                <a:ext uri="{FF2B5EF4-FFF2-40B4-BE49-F238E27FC236}">
                  <a16:creationId xmlns:a16="http://schemas.microsoft.com/office/drawing/2014/main" id="{2514DC02-7559-6070-EC0C-7C19347B68DF}"/>
                </a:ext>
              </a:extLst>
            </p:cNvPr>
            <p:cNvSpPr/>
            <p:nvPr/>
          </p:nvSpPr>
          <p:spPr>
            <a:xfrm>
              <a:off x="4948149" y="2769538"/>
              <a:ext cx="91403" cy="27933"/>
            </a:xfrm>
            <a:custGeom>
              <a:avLst/>
              <a:gdLst/>
              <a:ahLst/>
              <a:cxnLst/>
              <a:rect l="l" t="t" r="r" b="b"/>
              <a:pathLst>
                <a:path w="3983" h="1217" extrusionOk="0">
                  <a:moveTo>
                    <a:pt x="1" y="1"/>
                  </a:moveTo>
                  <a:lnTo>
                    <a:pt x="1" y="1217"/>
                  </a:lnTo>
                  <a:lnTo>
                    <a:pt x="3983" y="1217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35638;p55">
              <a:extLst>
                <a:ext uri="{FF2B5EF4-FFF2-40B4-BE49-F238E27FC236}">
                  <a16:creationId xmlns:a16="http://schemas.microsoft.com/office/drawing/2014/main" id="{6DFF780A-3F7D-FF19-A143-A6E85473A9B5}"/>
                </a:ext>
              </a:extLst>
            </p:cNvPr>
            <p:cNvSpPr/>
            <p:nvPr/>
          </p:nvSpPr>
          <p:spPr>
            <a:xfrm>
              <a:off x="4948149" y="2710257"/>
              <a:ext cx="91403" cy="27910"/>
            </a:xfrm>
            <a:custGeom>
              <a:avLst/>
              <a:gdLst/>
              <a:ahLst/>
              <a:cxnLst/>
              <a:rect l="l" t="t" r="r" b="b"/>
              <a:pathLst>
                <a:path w="3983" h="1216" extrusionOk="0">
                  <a:moveTo>
                    <a:pt x="1" y="0"/>
                  </a:moveTo>
                  <a:lnTo>
                    <a:pt x="1" y="1216"/>
                  </a:lnTo>
                  <a:lnTo>
                    <a:pt x="3983" y="1216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35639;p55">
              <a:extLst>
                <a:ext uri="{FF2B5EF4-FFF2-40B4-BE49-F238E27FC236}">
                  <a16:creationId xmlns:a16="http://schemas.microsoft.com/office/drawing/2014/main" id="{BEF93E92-34F4-4476-921F-EEC1B2DFBF68}"/>
                </a:ext>
              </a:extLst>
            </p:cNvPr>
            <p:cNvSpPr/>
            <p:nvPr/>
          </p:nvSpPr>
          <p:spPr>
            <a:xfrm>
              <a:off x="4948149" y="2828842"/>
              <a:ext cx="91403" cy="27933"/>
            </a:xfrm>
            <a:custGeom>
              <a:avLst/>
              <a:gdLst/>
              <a:ahLst/>
              <a:cxnLst/>
              <a:rect l="l" t="t" r="r" b="b"/>
              <a:pathLst>
                <a:path w="3983" h="1217" extrusionOk="0">
                  <a:moveTo>
                    <a:pt x="1" y="0"/>
                  </a:moveTo>
                  <a:lnTo>
                    <a:pt x="1" y="1216"/>
                  </a:lnTo>
                  <a:lnTo>
                    <a:pt x="3983" y="1216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35640;p55">
              <a:extLst>
                <a:ext uri="{FF2B5EF4-FFF2-40B4-BE49-F238E27FC236}">
                  <a16:creationId xmlns:a16="http://schemas.microsoft.com/office/drawing/2014/main" id="{DE28D2EF-48D6-9886-A61D-7F915E7EF0ED}"/>
                </a:ext>
              </a:extLst>
            </p:cNvPr>
            <p:cNvSpPr/>
            <p:nvPr/>
          </p:nvSpPr>
          <p:spPr>
            <a:xfrm>
              <a:off x="4948149" y="2888146"/>
              <a:ext cx="91403" cy="27910"/>
            </a:xfrm>
            <a:custGeom>
              <a:avLst/>
              <a:gdLst/>
              <a:ahLst/>
              <a:cxnLst/>
              <a:rect l="l" t="t" r="r" b="b"/>
              <a:pathLst>
                <a:path w="3983" h="1216" extrusionOk="0">
                  <a:moveTo>
                    <a:pt x="1" y="0"/>
                  </a:moveTo>
                  <a:lnTo>
                    <a:pt x="1" y="1216"/>
                  </a:lnTo>
                  <a:lnTo>
                    <a:pt x="3983" y="1216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35641;p55">
              <a:extLst>
                <a:ext uri="{FF2B5EF4-FFF2-40B4-BE49-F238E27FC236}">
                  <a16:creationId xmlns:a16="http://schemas.microsoft.com/office/drawing/2014/main" id="{3A1B6991-E285-5CF3-7818-7B35E92E6AE3}"/>
                </a:ext>
              </a:extLst>
            </p:cNvPr>
            <p:cNvSpPr/>
            <p:nvPr/>
          </p:nvSpPr>
          <p:spPr>
            <a:xfrm>
              <a:off x="4948149" y="2947427"/>
              <a:ext cx="91403" cy="27933"/>
            </a:xfrm>
            <a:custGeom>
              <a:avLst/>
              <a:gdLst/>
              <a:ahLst/>
              <a:cxnLst/>
              <a:rect l="l" t="t" r="r" b="b"/>
              <a:pathLst>
                <a:path w="3983" h="1217" extrusionOk="0">
                  <a:moveTo>
                    <a:pt x="1" y="1"/>
                  </a:moveTo>
                  <a:lnTo>
                    <a:pt x="1" y="1216"/>
                  </a:lnTo>
                  <a:lnTo>
                    <a:pt x="3983" y="1216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35642;p55">
              <a:extLst>
                <a:ext uri="{FF2B5EF4-FFF2-40B4-BE49-F238E27FC236}">
                  <a16:creationId xmlns:a16="http://schemas.microsoft.com/office/drawing/2014/main" id="{4BFDB4F8-EF1D-05F9-CE70-33FB6C8B33E5}"/>
                </a:ext>
              </a:extLst>
            </p:cNvPr>
            <p:cNvSpPr/>
            <p:nvPr/>
          </p:nvSpPr>
          <p:spPr>
            <a:xfrm>
              <a:off x="4948149" y="2473776"/>
              <a:ext cx="91403" cy="27910"/>
            </a:xfrm>
            <a:custGeom>
              <a:avLst/>
              <a:gdLst/>
              <a:ahLst/>
              <a:cxnLst/>
              <a:rect l="l" t="t" r="r" b="b"/>
              <a:pathLst>
                <a:path w="3983" h="1216" extrusionOk="0">
                  <a:moveTo>
                    <a:pt x="1" y="0"/>
                  </a:moveTo>
                  <a:lnTo>
                    <a:pt x="1" y="1216"/>
                  </a:lnTo>
                  <a:lnTo>
                    <a:pt x="3983" y="1216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35643;p55">
              <a:extLst>
                <a:ext uri="{FF2B5EF4-FFF2-40B4-BE49-F238E27FC236}">
                  <a16:creationId xmlns:a16="http://schemas.microsoft.com/office/drawing/2014/main" id="{7927B52D-DF6F-13B6-FA45-153868F36A4F}"/>
                </a:ext>
              </a:extLst>
            </p:cNvPr>
            <p:cNvSpPr/>
            <p:nvPr/>
          </p:nvSpPr>
          <p:spPr>
            <a:xfrm>
              <a:off x="4948149" y="2414472"/>
              <a:ext cx="91403" cy="27933"/>
            </a:xfrm>
            <a:custGeom>
              <a:avLst/>
              <a:gdLst/>
              <a:ahLst/>
              <a:cxnLst/>
              <a:rect l="l" t="t" r="r" b="b"/>
              <a:pathLst>
                <a:path w="3983" h="1217" extrusionOk="0">
                  <a:moveTo>
                    <a:pt x="1" y="0"/>
                  </a:moveTo>
                  <a:lnTo>
                    <a:pt x="1" y="1216"/>
                  </a:lnTo>
                  <a:lnTo>
                    <a:pt x="3983" y="1216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35644;p55">
              <a:extLst>
                <a:ext uri="{FF2B5EF4-FFF2-40B4-BE49-F238E27FC236}">
                  <a16:creationId xmlns:a16="http://schemas.microsoft.com/office/drawing/2014/main" id="{B936F06A-E855-8728-6919-1254D4BF9C1F}"/>
                </a:ext>
              </a:extLst>
            </p:cNvPr>
            <p:cNvSpPr/>
            <p:nvPr/>
          </p:nvSpPr>
          <p:spPr>
            <a:xfrm>
              <a:off x="4948149" y="2532369"/>
              <a:ext cx="91403" cy="27933"/>
            </a:xfrm>
            <a:custGeom>
              <a:avLst/>
              <a:gdLst/>
              <a:ahLst/>
              <a:cxnLst/>
              <a:rect l="l" t="t" r="r" b="b"/>
              <a:pathLst>
                <a:path w="3983" h="1217" extrusionOk="0">
                  <a:moveTo>
                    <a:pt x="1" y="0"/>
                  </a:moveTo>
                  <a:lnTo>
                    <a:pt x="1" y="1216"/>
                  </a:lnTo>
                  <a:lnTo>
                    <a:pt x="3983" y="1216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35645;p55">
              <a:extLst>
                <a:ext uri="{FF2B5EF4-FFF2-40B4-BE49-F238E27FC236}">
                  <a16:creationId xmlns:a16="http://schemas.microsoft.com/office/drawing/2014/main" id="{3F09BE58-7FE8-B0D0-E5BF-6C0CB8715615}"/>
                </a:ext>
              </a:extLst>
            </p:cNvPr>
            <p:cNvSpPr/>
            <p:nvPr/>
          </p:nvSpPr>
          <p:spPr>
            <a:xfrm>
              <a:off x="4948149" y="2591649"/>
              <a:ext cx="91403" cy="27933"/>
            </a:xfrm>
            <a:custGeom>
              <a:avLst/>
              <a:gdLst/>
              <a:ahLst/>
              <a:cxnLst/>
              <a:rect l="l" t="t" r="r" b="b"/>
              <a:pathLst>
                <a:path w="3983" h="1217" extrusionOk="0">
                  <a:moveTo>
                    <a:pt x="1" y="1"/>
                  </a:moveTo>
                  <a:lnTo>
                    <a:pt x="1" y="1217"/>
                  </a:lnTo>
                  <a:lnTo>
                    <a:pt x="3983" y="1217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35646;p55">
              <a:extLst>
                <a:ext uri="{FF2B5EF4-FFF2-40B4-BE49-F238E27FC236}">
                  <a16:creationId xmlns:a16="http://schemas.microsoft.com/office/drawing/2014/main" id="{7FA7E104-CDB6-D861-7B1D-50C940AB106E}"/>
                </a:ext>
              </a:extLst>
            </p:cNvPr>
            <p:cNvSpPr/>
            <p:nvPr/>
          </p:nvSpPr>
          <p:spPr>
            <a:xfrm>
              <a:off x="4948149" y="2650953"/>
              <a:ext cx="91403" cy="27933"/>
            </a:xfrm>
            <a:custGeom>
              <a:avLst/>
              <a:gdLst/>
              <a:ahLst/>
              <a:cxnLst/>
              <a:rect l="l" t="t" r="r" b="b"/>
              <a:pathLst>
                <a:path w="3983" h="1217" extrusionOk="0">
                  <a:moveTo>
                    <a:pt x="1" y="1"/>
                  </a:moveTo>
                  <a:lnTo>
                    <a:pt x="1" y="1216"/>
                  </a:lnTo>
                  <a:lnTo>
                    <a:pt x="3983" y="1216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Google Shape;35647;p55">
              <a:extLst>
                <a:ext uri="{FF2B5EF4-FFF2-40B4-BE49-F238E27FC236}">
                  <a16:creationId xmlns:a16="http://schemas.microsoft.com/office/drawing/2014/main" id="{2A530F5D-AE2F-7476-509B-1D02F7CE76FB}"/>
                </a:ext>
              </a:extLst>
            </p:cNvPr>
            <p:cNvSpPr/>
            <p:nvPr/>
          </p:nvSpPr>
          <p:spPr>
            <a:xfrm>
              <a:off x="4948149" y="2177280"/>
              <a:ext cx="91403" cy="27933"/>
            </a:xfrm>
            <a:custGeom>
              <a:avLst/>
              <a:gdLst/>
              <a:ahLst/>
              <a:cxnLst/>
              <a:rect l="l" t="t" r="r" b="b"/>
              <a:pathLst>
                <a:path w="3983" h="1217" extrusionOk="0">
                  <a:moveTo>
                    <a:pt x="1" y="1"/>
                  </a:moveTo>
                  <a:lnTo>
                    <a:pt x="1" y="1217"/>
                  </a:lnTo>
                  <a:lnTo>
                    <a:pt x="3983" y="1217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" name="Google Shape;35648;p55">
              <a:extLst>
                <a:ext uri="{FF2B5EF4-FFF2-40B4-BE49-F238E27FC236}">
                  <a16:creationId xmlns:a16="http://schemas.microsoft.com/office/drawing/2014/main" id="{20B6B16D-50FC-9537-9DD6-EE83AE1B6224}"/>
                </a:ext>
              </a:extLst>
            </p:cNvPr>
            <p:cNvSpPr/>
            <p:nvPr/>
          </p:nvSpPr>
          <p:spPr>
            <a:xfrm>
              <a:off x="4948149" y="2117999"/>
              <a:ext cx="91403" cy="27933"/>
            </a:xfrm>
            <a:custGeom>
              <a:avLst/>
              <a:gdLst/>
              <a:ahLst/>
              <a:cxnLst/>
              <a:rect l="l" t="t" r="r" b="b"/>
              <a:pathLst>
                <a:path w="3983" h="1217" extrusionOk="0">
                  <a:moveTo>
                    <a:pt x="1" y="0"/>
                  </a:moveTo>
                  <a:lnTo>
                    <a:pt x="1" y="1216"/>
                  </a:lnTo>
                  <a:lnTo>
                    <a:pt x="3983" y="1216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35649;p55">
              <a:extLst>
                <a:ext uri="{FF2B5EF4-FFF2-40B4-BE49-F238E27FC236}">
                  <a16:creationId xmlns:a16="http://schemas.microsoft.com/office/drawing/2014/main" id="{CD2229B4-D82A-371D-94BC-E783BEBE74EF}"/>
                </a:ext>
              </a:extLst>
            </p:cNvPr>
            <p:cNvSpPr/>
            <p:nvPr/>
          </p:nvSpPr>
          <p:spPr>
            <a:xfrm>
              <a:off x="4948149" y="2236584"/>
              <a:ext cx="91403" cy="27933"/>
            </a:xfrm>
            <a:custGeom>
              <a:avLst/>
              <a:gdLst/>
              <a:ahLst/>
              <a:cxnLst/>
              <a:rect l="l" t="t" r="r" b="b"/>
              <a:pathLst>
                <a:path w="3983" h="1217" extrusionOk="0">
                  <a:moveTo>
                    <a:pt x="1" y="1"/>
                  </a:moveTo>
                  <a:lnTo>
                    <a:pt x="1" y="1216"/>
                  </a:lnTo>
                  <a:lnTo>
                    <a:pt x="3983" y="1216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35650;p55">
              <a:extLst>
                <a:ext uri="{FF2B5EF4-FFF2-40B4-BE49-F238E27FC236}">
                  <a16:creationId xmlns:a16="http://schemas.microsoft.com/office/drawing/2014/main" id="{1C61F39E-3211-B294-61B7-620FB6DC67F1}"/>
                </a:ext>
              </a:extLst>
            </p:cNvPr>
            <p:cNvSpPr/>
            <p:nvPr/>
          </p:nvSpPr>
          <p:spPr>
            <a:xfrm>
              <a:off x="4948149" y="2295887"/>
              <a:ext cx="91403" cy="27933"/>
            </a:xfrm>
            <a:custGeom>
              <a:avLst/>
              <a:gdLst/>
              <a:ahLst/>
              <a:cxnLst/>
              <a:rect l="l" t="t" r="r" b="b"/>
              <a:pathLst>
                <a:path w="3983" h="1217" extrusionOk="0">
                  <a:moveTo>
                    <a:pt x="1" y="0"/>
                  </a:moveTo>
                  <a:lnTo>
                    <a:pt x="1" y="1216"/>
                  </a:lnTo>
                  <a:lnTo>
                    <a:pt x="3983" y="1216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35651;p55">
              <a:extLst>
                <a:ext uri="{FF2B5EF4-FFF2-40B4-BE49-F238E27FC236}">
                  <a16:creationId xmlns:a16="http://schemas.microsoft.com/office/drawing/2014/main" id="{6698142C-1FA1-C4F1-BC55-239CF3A46944}"/>
                </a:ext>
              </a:extLst>
            </p:cNvPr>
            <p:cNvSpPr/>
            <p:nvPr/>
          </p:nvSpPr>
          <p:spPr>
            <a:xfrm>
              <a:off x="4948149" y="2355169"/>
              <a:ext cx="91403" cy="27933"/>
            </a:xfrm>
            <a:custGeom>
              <a:avLst/>
              <a:gdLst/>
              <a:ahLst/>
              <a:cxnLst/>
              <a:rect l="l" t="t" r="r" b="b"/>
              <a:pathLst>
                <a:path w="3983" h="1217" extrusionOk="0">
                  <a:moveTo>
                    <a:pt x="1" y="1"/>
                  </a:moveTo>
                  <a:lnTo>
                    <a:pt x="1" y="1217"/>
                  </a:lnTo>
                  <a:lnTo>
                    <a:pt x="3983" y="1217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35652;p55">
              <a:extLst>
                <a:ext uri="{FF2B5EF4-FFF2-40B4-BE49-F238E27FC236}">
                  <a16:creationId xmlns:a16="http://schemas.microsoft.com/office/drawing/2014/main" id="{EE5CDD99-EB9A-9F3F-D0A1-2D339DC73413}"/>
                </a:ext>
              </a:extLst>
            </p:cNvPr>
            <p:cNvSpPr/>
            <p:nvPr/>
          </p:nvSpPr>
          <p:spPr>
            <a:xfrm>
              <a:off x="4948149" y="3010220"/>
              <a:ext cx="91403" cy="896321"/>
            </a:xfrm>
            <a:custGeom>
              <a:avLst/>
              <a:gdLst/>
              <a:ahLst/>
              <a:cxnLst/>
              <a:rect l="l" t="t" r="r" b="b"/>
              <a:pathLst>
                <a:path w="3983" h="56810" extrusionOk="0">
                  <a:moveTo>
                    <a:pt x="1" y="0"/>
                  </a:moveTo>
                  <a:lnTo>
                    <a:pt x="1" y="56810"/>
                  </a:lnTo>
                  <a:lnTo>
                    <a:pt x="3983" y="56810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35648;p55">
              <a:extLst>
                <a:ext uri="{FF2B5EF4-FFF2-40B4-BE49-F238E27FC236}">
                  <a16:creationId xmlns:a16="http://schemas.microsoft.com/office/drawing/2014/main" id="{8E4FBAD9-345A-077E-AA38-B3E07B73140B}"/>
                </a:ext>
              </a:extLst>
            </p:cNvPr>
            <p:cNvSpPr/>
            <p:nvPr/>
          </p:nvSpPr>
          <p:spPr>
            <a:xfrm>
              <a:off x="4948149" y="2060414"/>
              <a:ext cx="91403" cy="27933"/>
            </a:xfrm>
            <a:custGeom>
              <a:avLst/>
              <a:gdLst/>
              <a:ahLst/>
              <a:cxnLst/>
              <a:rect l="l" t="t" r="r" b="b"/>
              <a:pathLst>
                <a:path w="3983" h="1217" extrusionOk="0">
                  <a:moveTo>
                    <a:pt x="1" y="0"/>
                  </a:moveTo>
                  <a:lnTo>
                    <a:pt x="1" y="1216"/>
                  </a:lnTo>
                  <a:lnTo>
                    <a:pt x="3983" y="1216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35648;p55">
              <a:extLst>
                <a:ext uri="{FF2B5EF4-FFF2-40B4-BE49-F238E27FC236}">
                  <a16:creationId xmlns:a16="http://schemas.microsoft.com/office/drawing/2014/main" id="{A23507CF-208E-75C2-87E0-34DD5E6CBFF7}"/>
                </a:ext>
              </a:extLst>
            </p:cNvPr>
            <p:cNvSpPr/>
            <p:nvPr/>
          </p:nvSpPr>
          <p:spPr>
            <a:xfrm>
              <a:off x="4948149" y="2001085"/>
              <a:ext cx="91403" cy="27933"/>
            </a:xfrm>
            <a:custGeom>
              <a:avLst/>
              <a:gdLst/>
              <a:ahLst/>
              <a:cxnLst/>
              <a:rect l="l" t="t" r="r" b="b"/>
              <a:pathLst>
                <a:path w="3983" h="1217" extrusionOk="0">
                  <a:moveTo>
                    <a:pt x="1" y="0"/>
                  </a:moveTo>
                  <a:lnTo>
                    <a:pt x="1" y="1216"/>
                  </a:lnTo>
                  <a:lnTo>
                    <a:pt x="3983" y="1216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1D1A65-19C4-75FA-0230-C2CDDA357A34}"/>
                </a:ext>
              </a:extLst>
            </p:cNvPr>
            <p:cNvGrpSpPr/>
            <p:nvPr/>
          </p:nvGrpSpPr>
          <p:grpSpPr>
            <a:xfrm>
              <a:off x="5222871" y="2324696"/>
              <a:ext cx="1908192" cy="1273148"/>
              <a:chOff x="5025250" y="1334133"/>
              <a:chExt cx="2387075" cy="1592659"/>
            </a:xfrm>
          </p:grpSpPr>
          <p:grpSp>
            <p:nvGrpSpPr>
              <p:cNvPr id="31" name="Google Shape;2897;p34">
                <a:extLst>
                  <a:ext uri="{FF2B5EF4-FFF2-40B4-BE49-F238E27FC236}">
                    <a16:creationId xmlns:a16="http://schemas.microsoft.com/office/drawing/2014/main" id="{89F255DB-B2AD-84E0-118F-0FAABDF2199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0640075">
                <a:off x="5025250" y="1334133"/>
                <a:ext cx="2340741" cy="1592659"/>
                <a:chOff x="5218525" y="2431200"/>
                <a:chExt cx="477050" cy="324600"/>
              </a:xfrm>
            </p:grpSpPr>
            <p:sp>
              <p:nvSpPr>
                <p:cNvPr id="34" name="Google Shape;2898;p34">
                  <a:extLst>
                    <a:ext uri="{FF2B5EF4-FFF2-40B4-BE49-F238E27FC236}">
                      <a16:creationId xmlns:a16="http://schemas.microsoft.com/office/drawing/2014/main" id="{E359A167-3308-8A5B-6365-98D73831CECD}"/>
                    </a:ext>
                  </a:extLst>
                </p:cNvPr>
                <p:cNvSpPr/>
                <p:nvPr/>
              </p:nvSpPr>
              <p:spPr>
                <a:xfrm>
                  <a:off x="5294950" y="2437475"/>
                  <a:ext cx="318325" cy="31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33" h="12733" extrusionOk="0">
                      <a:moveTo>
                        <a:pt x="6367" y="12732"/>
                      </a:moveTo>
                      <a:cubicBezTo>
                        <a:pt x="9876" y="12732"/>
                        <a:pt x="12733" y="9875"/>
                        <a:pt x="12733" y="6367"/>
                      </a:cubicBezTo>
                      <a:cubicBezTo>
                        <a:pt x="12733" y="2858"/>
                        <a:pt x="9876" y="1"/>
                        <a:pt x="6367" y="1"/>
                      </a:cubicBezTo>
                      <a:cubicBezTo>
                        <a:pt x="2858" y="1"/>
                        <a:pt x="1" y="2858"/>
                        <a:pt x="1" y="6367"/>
                      </a:cubicBezTo>
                      <a:cubicBezTo>
                        <a:pt x="1" y="9875"/>
                        <a:pt x="2858" y="12732"/>
                        <a:pt x="6367" y="1273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2908;p34">
                  <a:extLst>
                    <a:ext uri="{FF2B5EF4-FFF2-40B4-BE49-F238E27FC236}">
                      <a16:creationId xmlns:a16="http://schemas.microsoft.com/office/drawing/2014/main" id="{389E977A-01E0-6D82-D57E-80C938B1D4B4}"/>
                    </a:ext>
                  </a:extLst>
                </p:cNvPr>
                <p:cNvSpPr/>
                <p:nvPr/>
              </p:nvSpPr>
              <p:spPr>
                <a:xfrm>
                  <a:off x="5218525" y="2554425"/>
                  <a:ext cx="477050" cy="16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82" h="6468" extrusionOk="0">
                      <a:moveTo>
                        <a:pt x="16776" y="118"/>
                      </a:moveTo>
                      <a:cubicBezTo>
                        <a:pt x="17995" y="1"/>
                        <a:pt x="18764" y="68"/>
                        <a:pt x="18864" y="369"/>
                      </a:cubicBezTo>
                      <a:cubicBezTo>
                        <a:pt x="19082" y="1087"/>
                        <a:pt x="15055" y="2875"/>
                        <a:pt x="9892" y="4362"/>
                      </a:cubicBezTo>
                      <a:cubicBezTo>
                        <a:pt x="4712" y="5849"/>
                        <a:pt x="334" y="6467"/>
                        <a:pt x="117" y="5749"/>
                      </a:cubicBezTo>
                      <a:cubicBezTo>
                        <a:pt x="0" y="5364"/>
                        <a:pt x="1086" y="4679"/>
                        <a:pt x="2891" y="3894"/>
                      </a:cubicBezTo>
                      <a:lnTo>
                        <a:pt x="2924" y="3978"/>
                      </a:lnTo>
                      <a:cubicBezTo>
                        <a:pt x="1755" y="4529"/>
                        <a:pt x="1103" y="4997"/>
                        <a:pt x="1187" y="5281"/>
                      </a:cubicBezTo>
                      <a:cubicBezTo>
                        <a:pt x="1370" y="5932"/>
                        <a:pt x="5247" y="5381"/>
                        <a:pt x="9808" y="4061"/>
                      </a:cubicBezTo>
                      <a:cubicBezTo>
                        <a:pt x="14386" y="2758"/>
                        <a:pt x="17929" y="1171"/>
                        <a:pt x="17728" y="536"/>
                      </a:cubicBezTo>
                      <a:cubicBezTo>
                        <a:pt x="17678" y="352"/>
                        <a:pt x="17327" y="268"/>
                        <a:pt x="16742" y="268"/>
                      </a:cubicBezTo>
                      <a:cubicBezTo>
                        <a:pt x="16759" y="218"/>
                        <a:pt x="16759" y="168"/>
                        <a:pt x="16776" y="118"/>
                      </a:cubicBezTo>
                      <a:close/>
                    </a:path>
                  </a:pathLst>
                </a:custGeom>
                <a:solidFill>
                  <a:srgbClr val="040D0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2899;p34">
                  <a:extLst>
                    <a:ext uri="{FF2B5EF4-FFF2-40B4-BE49-F238E27FC236}">
                      <a16:creationId xmlns:a16="http://schemas.microsoft.com/office/drawing/2014/main" id="{7ABE473D-672C-3199-35E3-435ED977F83C}"/>
                    </a:ext>
                  </a:extLst>
                </p:cNvPr>
                <p:cNvSpPr/>
                <p:nvPr/>
              </p:nvSpPr>
              <p:spPr>
                <a:xfrm>
                  <a:off x="5332550" y="2512250"/>
                  <a:ext cx="270300" cy="23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12" h="9425" extrusionOk="0">
                      <a:moveTo>
                        <a:pt x="9408" y="17"/>
                      </a:moveTo>
                      <a:cubicBezTo>
                        <a:pt x="9408" y="17"/>
                        <a:pt x="9324" y="0"/>
                        <a:pt x="9341" y="67"/>
                      </a:cubicBezTo>
                      <a:cubicBezTo>
                        <a:pt x="9374" y="151"/>
                        <a:pt x="9424" y="234"/>
                        <a:pt x="9441" y="502"/>
                      </a:cubicBezTo>
                      <a:cubicBezTo>
                        <a:pt x="9458" y="752"/>
                        <a:pt x="9525" y="685"/>
                        <a:pt x="9658" y="869"/>
                      </a:cubicBezTo>
                      <a:cubicBezTo>
                        <a:pt x="9792" y="1070"/>
                        <a:pt x="9675" y="1254"/>
                        <a:pt x="9742" y="1320"/>
                      </a:cubicBezTo>
                      <a:cubicBezTo>
                        <a:pt x="9809" y="1404"/>
                        <a:pt x="9926" y="1604"/>
                        <a:pt x="9859" y="1738"/>
                      </a:cubicBezTo>
                      <a:cubicBezTo>
                        <a:pt x="9792" y="1855"/>
                        <a:pt x="9725" y="1705"/>
                        <a:pt x="9675" y="1705"/>
                      </a:cubicBezTo>
                      <a:cubicBezTo>
                        <a:pt x="9625" y="1705"/>
                        <a:pt x="9558" y="1888"/>
                        <a:pt x="9608" y="2122"/>
                      </a:cubicBezTo>
                      <a:cubicBezTo>
                        <a:pt x="9675" y="2356"/>
                        <a:pt x="9725" y="2507"/>
                        <a:pt x="9675" y="2724"/>
                      </a:cubicBezTo>
                      <a:cubicBezTo>
                        <a:pt x="9608" y="2924"/>
                        <a:pt x="9608" y="2991"/>
                        <a:pt x="9675" y="3158"/>
                      </a:cubicBezTo>
                      <a:cubicBezTo>
                        <a:pt x="9742" y="3325"/>
                        <a:pt x="9725" y="3626"/>
                        <a:pt x="9558" y="3877"/>
                      </a:cubicBezTo>
                      <a:cubicBezTo>
                        <a:pt x="9391" y="4127"/>
                        <a:pt x="9274" y="4295"/>
                        <a:pt x="9274" y="4512"/>
                      </a:cubicBezTo>
                      <a:cubicBezTo>
                        <a:pt x="9257" y="4729"/>
                        <a:pt x="9124" y="4779"/>
                        <a:pt x="9090" y="4662"/>
                      </a:cubicBezTo>
                      <a:cubicBezTo>
                        <a:pt x="9057" y="4545"/>
                        <a:pt x="8973" y="4395"/>
                        <a:pt x="8873" y="4395"/>
                      </a:cubicBezTo>
                      <a:cubicBezTo>
                        <a:pt x="8789" y="4378"/>
                        <a:pt x="8940" y="4562"/>
                        <a:pt x="8890" y="4712"/>
                      </a:cubicBezTo>
                      <a:cubicBezTo>
                        <a:pt x="8840" y="4879"/>
                        <a:pt x="8723" y="4963"/>
                        <a:pt x="8723" y="5113"/>
                      </a:cubicBezTo>
                      <a:cubicBezTo>
                        <a:pt x="8723" y="5264"/>
                        <a:pt x="8388" y="5681"/>
                        <a:pt x="8205" y="5782"/>
                      </a:cubicBezTo>
                      <a:cubicBezTo>
                        <a:pt x="8004" y="5882"/>
                        <a:pt x="7754" y="5865"/>
                        <a:pt x="7687" y="5832"/>
                      </a:cubicBezTo>
                      <a:cubicBezTo>
                        <a:pt x="7620" y="5798"/>
                        <a:pt x="7637" y="5982"/>
                        <a:pt x="7870" y="5965"/>
                      </a:cubicBezTo>
                      <a:cubicBezTo>
                        <a:pt x="8088" y="5965"/>
                        <a:pt x="8238" y="5882"/>
                        <a:pt x="8271" y="5932"/>
                      </a:cubicBezTo>
                      <a:cubicBezTo>
                        <a:pt x="8322" y="5982"/>
                        <a:pt x="8188" y="5999"/>
                        <a:pt x="8155" y="6066"/>
                      </a:cubicBezTo>
                      <a:cubicBezTo>
                        <a:pt x="8138" y="6132"/>
                        <a:pt x="8138" y="6199"/>
                        <a:pt x="8021" y="6249"/>
                      </a:cubicBezTo>
                      <a:cubicBezTo>
                        <a:pt x="7921" y="6300"/>
                        <a:pt x="7837" y="6316"/>
                        <a:pt x="7854" y="6383"/>
                      </a:cubicBezTo>
                      <a:cubicBezTo>
                        <a:pt x="7887" y="6433"/>
                        <a:pt x="8205" y="6450"/>
                        <a:pt x="8121" y="6784"/>
                      </a:cubicBezTo>
                      <a:cubicBezTo>
                        <a:pt x="8038" y="7135"/>
                        <a:pt x="7870" y="7085"/>
                        <a:pt x="7737" y="7302"/>
                      </a:cubicBezTo>
                      <a:cubicBezTo>
                        <a:pt x="7603" y="7519"/>
                        <a:pt x="7453" y="7636"/>
                        <a:pt x="7135" y="7753"/>
                      </a:cubicBezTo>
                      <a:cubicBezTo>
                        <a:pt x="6801" y="7870"/>
                        <a:pt x="6734" y="7837"/>
                        <a:pt x="6467" y="8004"/>
                      </a:cubicBezTo>
                      <a:cubicBezTo>
                        <a:pt x="6216" y="8171"/>
                        <a:pt x="5865" y="7954"/>
                        <a:pt x="5682" y="7937"/>
                      </a:cubicBezTo>
                      <a:cubicBezTo>
                        <a:pt x="5481" y="7920"/>
                        <a:pt x="5264" y="7937"/>
                        <a:pt x="5180" y="7837"/>
                      </a:cubicBezTo>
                      <a:cubicBezTo>
                        <a:pt x="5080" y="7736"/>
                        <a:pt x="5063" y="7586"/>
                        <a:pt x="4980" y="7569"/>
                      </a:cubicBezTo>
                      <a:cubicBezTo>
                        <a:pt x="4896" y="7569"/>
                        <a:pt x="4913" y="7703"/>
                        <a:pt x="4946" y="7803"/>
                      </a:cubicBezTo>
                      <a:cubicBezTo>
                        <a:pt x="4963" y="7904"/>
                        <a:pt x="4729" y="7770"/>
                        <a:pt x="4629" y="7837"/>
                      </a:cubicBezTo>
                      <a:cubicBezTo>
                        <a:pt x="4529" y="7920"/>
                        <a:pt x="4412" y="7954"/>
                        <a:pt x="4195" y="7887"/>
                      </a:cubicBezTo>
                      <a:cubicBezTo>
                        <a:pt x="3994" y="7820"/>
                        <a:pt x="4028" y="7987"/>
                        <a:pt x="4111" y="8071"/>
                      </a:cubicBezTo>
                      <a:cubicBezTo>
                        <a:pt x="4211" y="8154"/>
                        <a:pt x="4094" y="8305"/>
                        <a:pt x="3743" y="8238"/>
                      </a:cubicBezTo>
                      <a:cubicBezTo>
                        <a:pt x="3393" y="8171"/>
                        <a:pt x="3192" y="8071"/>
                        <a:pt x="2708" y="8121"/>
                      </a:cubicBezTo>
                      <a:cubicBezTo>
                        <a:pt x="2223" y="8154"/>
                        <a:pt x="2290" y="7803"/>
                        <a:pt x="1922" y="7770"/>
                      </a:cubicBezTo>
                      <a:cubicBezTo>
                        <a:pt x="1571" y="7736"/>
                        <a:pt x="1220" y="7636"/>
                        <a:pt x="1037" y="7302"/>
                      </a:cubicBezTo>
                      <a:cubicBezTo>
                        <a:pt x="853" y="6985"/>
                        <a:pt x="636" y="7202"/>
                        <a:pt x="452" y="6934"/>
                      </a:cubicBezTo>
                      <a:cubicBezTo>
                        <a:pt x="251" y="6667"/>
                        <a:pt x="218" y="6600"/>
                        <a:pt x="118" y="6617"/>
                      </a:cubicBezTo>
                      <a:cubicBezTo>
                        <a:pt x="17" y="6634"/>
                        <a:pt x="1" y="6901"/>
                        <a:pt x="302" y="7051"/>
                      </a:cubicBezTo>
                      <a:cubicBezTo>
                        <a:pt x="602" y="7218"/>
                        <a:pt x="652" y="7352"/>
                        <a:pt x="686" y="7670"/>
                      </a:cubicBezTo>
                      <a:cubicBezTo>
                        <a:pt x="719" y="7987"/>
                        <a:pt x="987" y="7970"/>
                        <a:pt x="1120" y="8154"/>
                      </a:cubicBezTo>
                      <a:cubicBezTo>
                        <a:pt x="1271" y="8338"/>
                        <a:pt x="1237" y="8538"/>
                        <a:pt x="1538" y="8605"/>
                      </a:cubicBezTo>
                      <a:cubicBezTo>
                        <a:pt x="1839" y="8672"/>
                        <a:pt x="1989" y="8672"/>
                        <a:pt x="2089" y="8823"/>
                      </a:cubicBezTo>
                      <a:cubicBezTo>
                        <a:pt x="2173" y="8973"/>
                        <a:pt x="2390" y="9006"/>
                        <a:pt x="2708" y="8973"/>
                      </a:cubicBezTo>
                      <a:cubicBezTo>
                        <a:pt x="3008" y="8939"/>
                        <a:pt x="3159" y="9224"/>
                        <a:pt x="3443" y="9240"/>
                      </a:cubicBezTo>
                      <a:cubicBezTo>
                        <a:pt x="3727" y="9274"/>
                        <a:pt x="3860" y="9157"/>
                        <a:pt x="4195" y="9290"/>
                      </a:cubicBezTo>
                      <a:cubicBezTo>
                        <a:pt x="4512" y="9424"/>
                        <a:pt x="4679" y="9357"/>
                        <a:pt x="4830" y="9257"/>
                      </a:cubicBezTo>
                      <a:cubicBezTo>
                        <a:pt x="4980" y="9140"/>
                        <a:pt x="5147" y="9157"/>
                        <a:pt x="5247" y="9157"/>
                      </a:cubicBezTo>
                      <a:cubicBezTo>
                        <a:pt x="5364" y="9173"/>
                        <a:pt x="5364" y="8990"/>
                        <a:pt x="5063" y="8956"/>
                      </a:cubicBezTo>
                      <a:cubicBezTo>
                        <a:pt x="4746" y="8923"/>
                        <a:pt x="4429" y="9056"/>
                        <a:pt x="4211" y="9006"/>
                      </a:cubicBezTo>
                      <a:cubicBezTo>
                        <a:pt x="3994" y="8939"/>
                        <a:pt x="3827" y="8906"/>
                        <a:pt x="3643" y="9023"/>
                      </a:cubicBezTo>
                      <a:cubicBezTo>
                        <a:pt x="3459" y="9140"/>
                        <a:pt x="3292" y="9073"/>
                        <a:pt x="3175" y="8973"/>
                      </a:cubicBezTo>
                      <a:cubicBezTo>
                        <a:pt x="3058" y="8889"/>
                        <a:pt x="2992" y="8939"/>
                        <a:pt x="2891" y="8906"/>
                      </a:cubicBezTo>
                      <a:cubicBezTo>
                        <a:pt x="2791" y="8873"/>
                        <a:pt x="2958" y="8689"/>
                        <a:pt x="3125" y="8739"/>
                      </a:cubicBezTo>
                      <a:cubicBezTo>
                        <a:pt x="3292" y="8806"/>
                        <a:pt x="3309" y="8856"/>
                        <a:pt x="3493" y="8806"/>
                      </a:cubicBezTo>
                      <a:cubicBezTo>
                        <a:pt x="3693" y="8756"/>
                        <a:pt x="3743" y="8839"/>
                        <a:pt x="3844" y="8873"/>
                      </a:cubicBezTo>
                      <a:cubicBezTo>
                        <a:pt x="3944" y="8889"/>
                        <a:pt x="4011" y="8856"/>
                        <a:pt x="4078" y="8839"/>
                      </a:cubicBezTo>
                      <a:cubicBezTo>
                        <a:pt x="4161" y="8823"/>
                        <a:pt x="4278" y="8789"/>
                        <a:pt x="4378" y="8873"/>
                      </a:cubicBezTo>
                      <a:cubicBezTo>
                        <a:pt x="4495" y="8956"/>
                        <a:pt x="4562" y="8889"/>
                        <a:pt x="4696" y="8839"/>
                      </a:cubicBezTo>
                      <a:cubicBezTo>
                        <a:pt x="4813" y="8772"/>
                        <a:pt x="4930" y="8806"/>
                        <a:pt x="5047" y="8873"/>
                      </a:cubicBezTo>
                      <a:cubicBezTo>
                        <a:pt x="5164" y="8939"/>
                        <a:pt x="5264" y="8823"/>
                        <a:pt x="5347" y="8823"/>
                      </a:cubicBezTo>
                      <a:cubicBezTo>
                        <a:pt x="5448" y="8823"/>
                        <a:pt x="5431" y="8906"/>
                        <a:pt x="5581" y="8923"/>
                      </a:cubicBezTo>
                      <a:cubicBezTo>
                        <a:pt x="5715" y="8923"/>
                        <a:pt x="5749" y="8806"/>
                        <a:pt x="5849" y="8873"/>
                      </a:cubicBezTo>
                      <a:cubicBezTo>
                        <a:pt x="5949" y="8939"/>
                        <a:pt x="5899" y="9040"/>
                        <a:pt x="5698" y="9056"/>
                      </a:cubicBezTo>
                      <a:cubicBezTo>
                        <a:pt x="5515" y="9090"/>
                        <a:pt x="5581" y="9257"/>
                        <a:pt x="5815" y="9173"/>
                      </a:cubicBezTo>
                      <a:cubicBezTo>
                        <a:pt x="6049" y="9090"/>
                        <a:pt x="6300" y="8923"/>
                        <a:pt x="6701" y="8939"/>
                      </a:cubicBezTo>
                      <a:cubicBezTo>
                        <a:pt x="7102" y="8973"/>
                        <a:pt x="7002" y="8789"/>
                        <a:pt x="7202" y="8706"/>
                      </a:cubicBezTo>
                      <a:cubicBezTo>
                        <a:pt x="7386" y="8605"/>
                        <a:pt x="7620" y="8639"/>
                        <a:pt x="7754" y="8455"/>
                      </a:cubicBezTo>
                      <a:cubicBezTo>
                        <a:pt x="7870" y="8254"/>
                        <a:pt x="7987" y="8188"/>
                        <a:pt x="8322" y="8087"/>
                      </a:cubicBezTo>
                      <a:cubicBezTo>
                        <a:pt x="8673" y="8004"/>
                        <a:pt x="8572" y="7736"/>
                        <a:pt x="8756" y="7586"/>
                      </a:cubicBezTo>
                      <a:cubicBezTo>
                        <a:pt x="8940" y="7452"/>
                        <a:pt x="9257" y="7386"/>
                        <a:pt x="9475" y="7152"/>
                      </a:cubicBezTo>
                      <a:cubicBezTo>
                        <a:pt x="9692" y="6934"/>
                        <a:pt x="9575" y="6684"/>
                        <a:pt x="9692" y="6467"/>
                      </a:cubicBezTo>
                      <a:cubicBezTo>
                        <a:pt x="9825" y="6249"/>
                        <a:pt x="9976" y="6149"/>
                        <a:pt x="10176" y="5815"/>
                      </a:cubicBezTo>
                      <a:cubicBezTo>
                        <a:pt x="10360" y="5498"/>
                        <a:pt x="10277" y="5498"/>
                        <a:pt x="10109" y="5564"/>
                      </a:cubicBezTo>
                      <a:cubicBezTo>
                        <a:pt x="9926" y="5631"/>
                        <a:pt x="9842" y="5548"/>
                        <a:pt x="9859" y="5297"/>
                      </a:cubicBezTo>
                      <a:cubicBezTo>
                        <a:pt x="9876" y="5063"/>
                        <a:pt x="9792" y="4595"/>
                        <a:pt x="9959" y="4361"/>
                      </a:cubicBezTo>
                      <a:cubicBezTo>
                        <a:pt x="10126" y="4111"/>
                        <a:pt x="10160" y="4077"/>
                        <a:pt x="10193" y="3910"/>
                      </a:cubicBezTo>
                      <a:cubicBezTo>
                        <a:pt x="10210" y="3743"/>
                        <a:pt x="10343" y="3927"/>
                        <a:pt x="10393" y="4111"/>
                      </a:cubicBezTo>
                      <a:cubicBezTo>
                        <a:pt x="10444" y="4311"/>
                        <a:pt x="10627" y="4127"/>
                        <a:pt x="10644" y="3860"/>
                      </a:cubicBezTo>
                      <a:cubicBezTo>
                        <a:pt x="10661" y="3576"/>
                        <a:pt x="10527" y="3325"/>
                        <a:pt x="10661" y="2975"/>
                      </a:cubicBezTo>
                      <a:cubicBezTo>
                        <a:pt x="10811" y="2624"/>
                        <a:pt x="10577" y="2557"/>
                        <a:pt x="10611" y="2340"/>
                      </a:cubicBezTo>
                      <a:cubicBezTo>
                        <a:pt x="10627" y="2106"/>
                        <a:pt x="10678" y="1888"/>
                        <a:pt x="10544" y="1538"/>
                      </a:cubicBezTo>
                      <a:cubicBezTo>
                        <a:pt x="10393" y="1203"/>
                        <a:pt x="10210" y="1120"/>
                        <a:pt x="10176" y="903"/>
                      </a:cubicBezTo>
                      <a:cubicBezTo>
                        <a:pt x="10143" y="685"/>
                        <a:pt x="9976" y="869"/>
                        <a:pt x="10109" y="1053"/>
                      </a:cubicBezTo>
                      <a:cubicBezTo>
                        <a:pt x="10243" y="1254"/>
                        <a:pt x="10427" y="1304"/>
                        <a:pt x="10527" y="1655"/>
                      </a:cubicBezTo>
                      <a:cubicBezTo>
                        <a:pt x="10611" y="2005"/>
                        <a:pt x="10477" y="2256"/>
                        <a:pt x="10460" y="2356"/>
                      </a:cubicBezTo>
                      <a:cubicBezTo>
                        <a:pt x="10444" y="2473"/>
                        <a:pt x="10260" y="2406"/>
                        <a:pt x="10343" y="2106"/>
                      </a:cubicBezTo>
                      <a:cubicBezTo>
                        <a:pt x="10427" y="1822"/>
                        <a:pt x="10494" y="1588"/>
                        <a:pt x="10277" y="1371"/>
                      </a:cubicBezTo>
                      <a:cubicBezTo>
                        <a:pt x="10059" y="1170"/>
                        <a:pt x="9942" y="1187"/>
                        <a:pt x="9942" y="869"/>
                      </a:cubicBezTo>
                      <a:cubicBezTo>
                        <a:pt x="9926" y="535"/>
                        <a:pt x="9658" y="602"/>
                        <a:pt x="9608" y="468"/>
                      </a:cubicBezTo>
                      <a:cubicBezTo>
                        <a:pt x="9575" y="351"/>
                        <a:pt x="9591" y="84"/>
                        <a:pt x="9408" y="17"/>
                      </a:cubicBezTo>
                      <a:close/>
                      <a:moveTo>
                        <a:pt x="8472" y="6650"/>
                      </a:moveTo>
                      <a:cubicBezTo>
                        <a:pt x="8489" y="6600"/>
                        <a:pt x="8522" y="6500"/>
                        <a:pt x="8606" y="6450"/>
                      </a:cubicBezTo>
                      <a:cubicBezTo>
                        <a:pt x="8673" y="6383"/>
                        <a:pt x="8773" y="6350"/>
                        <a:pt x="8823" y="6366"/>
                      </a:cubicBezTo>
                      <a:cubicBezTo>
                        <a:pt x="8890" y="6366"/>
                        <a:pt x="8906" y="6433"/>
                        <a:pt x="8856" y="6500"/>
                      </a:cubicBezTo>
                      <a:cubicBezTo>
                        <a:pt x="8806" y="6550"/>
                        <a:pt x="8856" y="6617"/>
                        <a:pt x="8756" y="6667"/>
                      </a:cubicBezTo>
                      <a:cubicBezTo>
                        <a:pt x="8673" y="6717"/>
                        <a:pt x="8639" y="6784"/>
                        <a:pt x="8556" y="6767"/>
                      </a:cubicBezTo>
                      <a:cubicBezTo>
                        <a:pt x="8489" y="6734"/>
                        <a:pt x="8472" y="6701"/>
                        <a:pt x="8472" y="6650"/>
                      </a:cubicBezTo>
                      <a:close/>
                      <a:moveTo>
                        <a:pt x="7870" y="7987"/>
                      </a:moveTo>
                      <a:cubicBezTo>
                        <a:pt x="7987" y="8054"/>
                        <a:pt x="7770" y="8104"/>
                        <a:pt x="7720" y="8087"/>
                      </a:cubicBezTo>
                      <a:cubicBezTo>
                        <a:pt x="7670" y="8054"/>
                        <a:pt x="7720" y="7987"/>
                        <a:pt x="7637" y="7887"/>
                      </a:cubicBezTo>
                      <a:cubicBezTo>
                        <a:pt x="7536" y="7803"/>
                        <a:pt x="7620" y="7636"/>
                        <a:pt x="7754" y="7586"/>
                      </a:cubicBezTo>
                      <a:cubicBezTo>
                        <a:pt x="7904" y="7519"/>
                        <a:pt x="7921" y="7419"/>
                        <a:pt x="8121" y="7369"/>
                      </a:cubicBezTo>
                      <a:cubicBezTo>
                        <a:pt x="8322" y="7335"/>
                        <a:pt x="8388" y="7536"/>
                        <a:pt x="8338" y="7586"/>
                      </a:cubicBezTo>
                      <a:cubicBezTo>
                        <a:pt x="8305" y="7619"/>
                        <a:pt x="8305" y="7536"/>
                        <a:pt x="8205" y="7503"/>
                      </a:cubicBezTo>
                      <a:cubicBezTo>
                        <a:pt x="8104" y="7469"/>
                        <a:pt x="7837" y="7619"/>
                        <a:pt x="7787" y="7770"/>
                      </a:cubicBezTo>
                      <a:cubicBezTo>
                        <a:pt x="7754" y="7904"/>
                        <a:pt x="7870" y="7987"/>
                        <a:pt x="7870" y="7987"/>
                      </a:cubicBezTo>
                      <a:close/>
                      <a:moveTo>
                        <a:pt x="2340" y="8538"/>
                      </a:moveTo>
                      <a:cubicBezTo>
                        <a:pt x="2340" y="8472"/>
                        <a:pt x="2390" y="8422"/>
                        <a:pt x="2440" y="8438"/>
                      </a:cubicBezTo>
                      <a:cubicBezTo>
                        <a:pt x="2490" y="8455"/>
                        <a:pt x="2540" y="8555"/>
                        <a:pt x="2540" y="8639"/>
                      </a:cubicBezTo>
                      <a:cubicBezTo>
                        <a:pt x="2524" y="8722"/>
                        <a:pt x="2457" y="8789"/>
                        <a:pt x="2390" y="8706"/>
                      </a:cubicBezTo>
                      <a:cubicBezTo>
                        <a:pt x="2340" y="8639"/>
                        <a:pt x="2340" y="8538"/>
                        <a:pt x="2340" y="8538"/>
                      </a:cubicBezTo>
                      <a:close/>
                      <a:moveTo>
                        <a:pt x="903" y="7703"/>
                      </a:moveTo>
                      <a:cubicBezTo>
                        <a:pt x="936" y="7670"/>
                        <a:pt x="953" y="7653"/>
                        <a:pt x="987" y="7720"/>
                      </a:cubicBezTo>
                      <a:cubicBezTo>
                        <a:pt x="1037" y="7787"/>
                        <a:pt x="1354" y="7736"/>
                        <a:pt x="1471" y="7887"/>
                      </a:cubicBezTo>
                      <a:cubicBezTo>
                        <a:pt x="1588" y="8037"/>
                        <a:pt x="1538" y="8321"/>
                        <a:pt x="1722" y="8321"/>
                      </a:cubicBezTo>
                      <a:cubicBezTo>
                        <a:pt x="1906" y="8321"/>
                        <a:pt x="2039" y="8288"/>
                        <a:pt x="2223" y="8455"/>
                      </a:cubicBezTo>
                      <a:cubicBezTo>
                        <a:pt x="2407" y="8605"/>
                        <a:pt x="2273" y="8823"/>
                        <a:pt x="2206" y="8722"/>
                      </a:cubicBezTo>
                      <a:cubicBezTo>
                        <a:pt x="2156" y="8622"/>
                        <a:pt x="2073" y="8422"/>
                        <a:pt x="1839" y="8422"/>
                      </a:cubicBezTo>
                      <a:cubicBezTo>
                        <a:pt x="1605" y="8422"/>
                        <a:pt x="1421" y="8388"/>
                        <a:pt x="1304" y="8171"/>
                      </a:cubicBezTo>
                      <a:cubicBezTo>
                        <a:pt x="1204" y="7954"/>
                        <a:pt x="1053" y="7937"/>
                        <a:pt x="953" y="7837"/>
                      </a:cubicBezTo>
                      <a:cubicBezTo>
                        <a:pt x="836" y="7753"/>
                        <a:pt x="903" y="7703"/>
                        <a:pt x="903" y="7703"/>
                      </a:cubicBezTo>
                      <a:close/>
                    </a:path>
                  </a:pathLst>
                </a:custGeom>
                <a:solidFill>
                  <a:srgbClr val="1000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2900;p34">
                  <a:extLst>
                    <a:ext uri="{FF2B5EF4-FFF2-40B4-BE49-F238E27FC236}">
                      <a16:creationId xmlns:a16="http://schemas.microsoft.com/office/drawing/2014/main" id="{514CA03E-9BB5-206B-DE9D-26B14591A657}"/>
                    </a:ext>
                  </a:extLst>
                </p:cNvPr>
                <p:cNvSpPr/>
                <p:nvPr/>
              </p:nvSpPr>
              <p:spPr>
                <a:xfrm>
                  <a:off x="5386025" y="2664300"/>
                  <a:ext cx="53900" cy="3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6" h="1237" extrusionOk="0">
                      <a:moveTo>
                        <a:pt x="1638" y="218"/>
                      </a:moveTo>
                      <a:cubicBezTo>
                        <a:pt x="1621" y="184"/>
                        <a:pt x="1087" y="0"/>
                        <a:pt x="552" y="101"/>
                      </a:cubicBezTo>
                      <a:cubicBezTo>
                        <a:pt x="0" y="218"/>
                        <a:pt x="184" y="752"/>
                        <a:pt x="619" y="1003"/>
                      </a:cubicBezTo>
                      <a:cubicBezTo>
                        <a:pt x="1053" y="1237"/>
                        <a:pt x="1772" y="1220"/>
                        <a:pt x="1972" y="969"/>
                      </a:cubicBezTo>
                      <a:cubicBezTo>
                        <a:pt x="2156" y="719"/>
                        <a:pt x="2005" y="385"/>
                        <a:pt x="1638" y="218"/>
                      </a:cubicBezTo>
                      <a:close/>
                    </a:path>
                  </a:pathLst>
                </a:custGeom>
                <a:solidFill>
                  <a:srgbClr val="1000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2901;p34">
                  <a:extLst>
                    <a:ext uri="{FF2B5EF4-FFF2-40B4-BE49-F238E27FC236}">
                      <a16:creationId xmlns:a16="http://schemas.microsoft.com/office/drawing/2014/main" id="{6AB5B29B-EDE1-D047-7AEF-0930DD845EC6}"/>
                    </a:ext>
                  </a:extLst>
                </p:cNvPr>
                <p:cNvSpPr/>
                <p:nvPr/>
              </p:nvSpPr>
              <p:spPr>
                <a:xfrm>
                  <a:off x="5388525" y="2678925"/>
                  <a:ext cx="48475" cy="2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9" h="936" extrusionOk="0">
                      <a:moveTo>
                        <a:pt x="1922" y="568"/>
                      </a:moveTo>
                      <a:cubicBezTo>
                        <a:pt x="1922" y="568"/>
                        <a:pt x="1905" y="501"/>
                        <a:pt x="1805" y="551"/>
                      </a:cubicBezTo>
                      <a:cubicBezTo>
                        <a:pt x="1722" y="585"/>
                        <a:pt x="1388" y="785"/>
                        <a:pt x="1020" y="752"/>
                      </a:cubicBezTo>
                      <a:cubicBezTo>
                        <a:pt x="652" y="702"/>
                        <a:pt x="669" y="568"/>
                        <a:pt x="502" y="518"/>
                      </a:cubicBezTo>
                      <a:cubicBezTo>
                        <a:pt x="318" y="468"/>
                        <a:pt x="184" y="334"/>
                        <a:pt x="118" y="167"/>
                      </a:cubicBezTo>
                      <a:cubicBezTo>
                        <a:pt x="51" y="0"/>
                        <a:pt x="1" y="234"/>
                        <a:pt x="118" y="435"/>
                      </a:cubicBezTo>
                      <a:cubicBezTo>
                        <a:pt x="235" y="635"/>
                        <a:pt x="485" y="585"/>
                        <a:pt x="552" y="735"/>
                      </a:cubicBezTo>
                      <a:cubicBezTo>
                        <a:pt x="619" y="886"/>
                        <a:pt x="903" y="936"/>
                        <a:pt x="1237" y="836"/>
                      </a:cubicBezTo>
                      <a:cubicBezTo>
                        <a:pt x="1555" y="735"/>
                        <a:pt x="1571" y="836"/>
                        <a:pt x="1738" y="785"/>
                      </a:cubicBezTo>
                      <a:cubicBezTo>
                        <a:pt x="1922" y="735"/>
                        <a:pt x="1939" y="652"/>
                        <a:pt x="1922" y="568"/>
                      </a:cubicBezTo>
                      <a:close/>
                    </a:path>
                  </a:pathLst>
                </a:custGeom>
                <a:solidFill>
                  <a:srgbClr val="1000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2902;p34">
                  <a:extLst>
                    <a:ext uri="{FF2B5EF4-FFF2-40B4-BE49-F238E27FC236}">
                      <a16:creationId xmlns:a16="http://schemas.microsoft.com/office/drawing/2014/main" id="{E24DD4EC-ABF8-F2D7-A58D-296A2CC8AC3D}"/>
                    </a:ext>
                  </a:extLst>
                </p:cNvPr>
                <p:cNvSpPr/>
                <p:nvPr/>
              </p:nvSpPr>
              <p:spPr>
                <a:xfrm>
                  <a:off x="5461625" y="2670975"/>
                  <a:ext cx="68525" cy="4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1" h="1639" extrusionOk="0">
                      <a:moveTo>
                        <a:pt x="134" y="903"/>
                      </a:moveTo>
                      <a:cubicBezTo>
                        <a:pt x="134" y="903"/>
                        <a:pt x="452" y="418"/>
                        <a:pt x="1020" y="301"/>
                      </a:cubicBezTo>
                      <a:cubicBezTo>
                        <a:pt x="1588" y="184"/>
                        <a:pt x="1555" y="1"/>
                        <a:pt x="1972" y="84"/>
                      </a:cubicBezTo>
                      <a:cubicBezTo>
                        <a:pt x="2407" y="151"/>
                        <a:pt x="2691" y="168"/>
                        <a:pt x="2724" y="435"/>
                      </a:cubicBezTo>
                      <a:cubicBezTo>
                        <a:pt x="2741" y="719"/>
                        <a:pt x="2407" y="819"/>
                        <a:pt x="2290" y="1003"/>
                      </a:cubicBezTo>
                      <a:cubicBezTo>
                        <a:pt x="2190" y="1204"/>
                        <a:pt x="1755" y="1321"/>
                        <a:pt x="1504" y="1354"/>
                      </a:cubicBezTo>
                      <a:cubicBezTo>
                        <a:pt x="1254" y="1404"/>
                        <a:pt x="1220" y="1638"/>
                        <a:pt x="1020" y="1571"/>
                      </a:cubicBezTo>
                      <a:cubicBezTo>
                        <a:pt x="819" y="1504"/>
                        <a:pt x="669" y="1371"/>
                        <a:pt x="402" y="1421"/>
                      </a:cubicBezTo>
                      <a:cubicBezTo>
                        <a:pt x="134" y="1471"/>
                        <a:pt x="1" y="1137"/>
                        <a:pt x="134" y="903"/>
                      </a:cubicBezTo>
                      <a:close/>
                    </a:path>
                  </a:pathLst>
                </a:custGeom>
                <a:solidFill>
                  <a:srgbClr val="1000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0" name="Google Shape;2903;p34">
                  <a:extLst>
                    <a:ext uri="{FF2B5EF4-FFF2-40B4-BE49-F238E27FC236}">
                      <a16:creationId xmlns:a16="http://schemas.microsoft.com/office/drawing/2014/main" id="{8FF2CBF4-D744-F6E3-3F04-A73B1BC51026}"/>
                    </a:ext>
                  </a:extLst>
                </p:cNvPr>
                <p:cNvSpPr/>
                <p:nvPr/>
              </p:nvSpPr>
              <p:spPr>
                <a:xfrm>
                  <a:off x="5520525" y="2626275"/>
                  <a:ext cx="30950" cy="3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" h="1221" extrusionOk="0">
                      <a:moveTo>
                        <a:pt x="17" y="870"/>
                      </a:moveTo>
                      <a:cubicBezTo>
                        <a:pt x="51" y="719"/>
                        <a:pt x="184" y="452"/>
                        <a:pt x="385" y="285"/>
                      </a:cubicBezTo>
                      <a:cubicBezTo>
                        <a:pt x="585" y="118"/>
                        <a:pt x="853" y="1"/>
                        <a:pt x="1020" y="34"/>
                      </a:cubicBezTo>
                      <a:cubicBezTo>
                        <a:pt x="1187" y="68"/>
                        <a:pt x="1237" y="251"/>
                        <a:pt x="1087" y="419"/>
                      </a:cubicBezTo>
                      <a:cubicBezTo>
                        <a:pt x="936" y="586"/>
                        <a:pt x="1087" y="769"/>
                        <a:pt x="836" y="903"/>
                      </a:cubicBezTo>
                      <a:cubicBezTo>
                        <a:pt x="585" y="1037"/>
                        <a:pt x="485" y="1221"/>
                        <a:pt x="268" y="1154"/>
                      </a:cubicBezTo>
                      <a:cubicBezTo>
                        <a:pt x="51" y="1087"/>
                        <a:pt x="1" y="1003"/>
                        <a:pt x="17" y="870"/>
                      </a:cubicBezTo>
                      <a:close/>
                    </a:path>
                  </a:pathLst>
                </a:custGeom>
                <a:solidFill>
                  <a:srgbClr val="1000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2904;p34">
                  <a:extLst>
                    <a:ext uri="{FF2B5EF4-FFF2-40B4-BE49-F238E27FC236}">
                      <a16:creationId xmlns:a16="http://schemas.microsoft.com/office/drawing/2014/main" id="{C3090FE1-776A-87E7-AB10-8747C40B9FB0}"/>
                    </a:ext>
                  </a:extLst>
                </p:cNvPr>
                <p:cNvSpPr/>
                <p:nvPr/>
              </p:nvSpPr>
              <p:spPr>
                <a:xfrm>
                  <a:off x="5520950" y="2612075"/>
                  <a:ext cx="19225" cy="1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" h="753" extrusionOk="0">
                      <a:moveTo>
                        <a:pt x="17" y="535"/>
                      </a:moveTo>
                      <a:cubicBezTo>
                        <a:pt x="34" y="435"/>
                        <a:pt x="117" y="268"/>
                        <a:pt x="251" y="168"/>
                      </a:cubicBezTo>
                      <a:cubicBezTo>
                        <a:pt x="368" y="68"/>
                        <a:pt x="535" y="1"/>
                        <a:pt x="635" y="17"/>
                      </a:cubicBezTo>
                      <a:cubicBezTo>
                        <a:pt x="735" y="34"/>
                        <a:pt x="769" y="151"/>
                        <a:pt x="685" y="251"/>
                      </a:cubicBezTo>
                      <a:cubicBezTo>
                        <a:pt x="585" y="352"/>
                        <a:pt x="669" y="469"/>
                        <a:pt x="518" y="552"/>
                      </a:cubicBezTo>
                      <a:cubicBezTo>
                        <a:pt x="368" y="636"/>
                        <a:pt x="301" y="753"/>
                        <a:pt x="167" y="703"/>
                      </a:cubicBezTo>
                      <a:cubicBezTo>
                        <a:pt x="34" y="669"/>
                        <a:pt x="0" y="619"/>
                        <a:pt x="17" y="535"/>
                      </a:cubicBezTo>
                      <a:close/>
                    </a:path>
                  </a:pathLst>
                </a:custGeom>
                <a:solidFill>
                  <a:srgbClr val="1000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2905;p34">
                  <a:extLst>
                    <a:ext uri="{FF2B5EF4-FFF2-40B4-BE49-F238E27FC236}">
                      <a16:creationId xmlns:a16="http://schemas.microsoft.com/office/drawing/2014/main" id="{2FF22686-315B-B125-80DA-2D1F0435AFFE}"/>
                    </a:ext>
                  </a:extLst>
                </p:cNvPr>
                <p:cNvSpPr/>
                <p:nvPr/>
              </p:nvSpPr>
              <p:spPr>
                <a:xfrm>
                  <a:off x="5546000" y="2568650"/>
                  <a:ext cx="21750" cy="2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0" h="936" extrusionOk="0">
                      <a:moveTo>
                        <a:pt x="335" y="134"/>
                      </a:moveTo>
                      <a:cubicBezTo>
                        <a:pt x="318" y="150"/>
                        <a:pt x="118" y="351"/>
                        <a:pt x="68" y="635"/>
                      </a:cubicBezTo>
                      <a:cubicBezTo>
                        <a:pt x="1" y="919"/>
                        <a:pt x="318" y="936"/>
                        <a:pt x="519" y="769"/>
                      </a:cubicBezTo>
                      <a:cubicBezTo>
                        <a:pt x="736" y="618"/>
                        <a:pt x="870" y="284"/>
                        <a:pt x="786" y="134"/>
                      </a:cubicBezTo>
                      <a:cubicBezTo>
                        <a:pt x="703" y="0"/>
                        <a:pt x="485" y="0"/>
                        <a:pt x="335" y="134"/>
                      </a:cubicBezTo>
                      <a:close/>
                    </a:path>
                  </a:pathLst>
                </a:custGeom>
                <a:solidFill>
                  <a:srgbClr val="1000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2906;p34">
                  <a:extLst>
                    <a:ext uri="{FF2B5EF4-FFF2-40B4-BE49-F238E27FC236}">
                      <a16:creationId xmlns:a16="http://schemas.microsoft.com/office/drawing/2014/main" id="{5490EC1F-CDE4-6494-F933-868D1F117F10}"/>
                    </a:ext>
                  </a:extLst>
                </p:cNvPr>
                <p:cNvSpPr/>
                <p:nvPr/>
              </p:nvSpPr>
              <p:spPr>
                <a:xfrm>
                  <a:off x="5552275" y="2573225"/>
                  <a:ext cx="18825" cy="2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" h="837" extrusionOk="0">
                      <a:moveTo>
                        <a:pt x="669" y="18"/>
                      </a:moveTo>
                      <a:cubicBezTo>
                        <a:pt x="669" y="18"/>
                        <a:pt x="619" y="1"/>
                        <a:pt x="635" y="51"/>
                      </a:cubicBezTo>
                      <a:cubicBezTo>
                        <a:pt x="635" y="101"/>
                        <a:pt x="669" y="302"/>
                        <a:pt x="569" y="469"/>
                      </a:cubicBezTo>
                      <a:cubicBezTo>
                        <a:pt x="485" y="619"/>
                        <a:pt x="418" y="586"/>
                        <a:pt x="351" y="652"/>
                      </a:cubicBezTo>
                      <a:cubicBezTo>
                        <a:pt x="285" y="736"/>
                        <a:pt x="201" y="769"/>
                        <a:pt x="101" y="769"/>
                      </a:cubicBezTo>
                      <a:cubicBezTo>
                        <a:pt x="0" y="769"/>
                        <a:pt x="101" y="836"/>
                        <a:pt x="234" y="820"/>
                      </a:cubicBezTo>
                      <a:cubicBezTo>
                        <a:pt x="351" y="820"/>
                        <a:pt x="385" y="686"/>
                        <a:pt x="468" y="686"/>
                      </a:cubicBezTo>
                      <a:cubicBezTo>
                        <a:pt x="569" y="669"/>
                        <a:pt x="635" y="552"/>
                        <a:pt x="652" y="385"/>
                      </a:cubicBezTo>
                      <a:cubicBezTo>
                        <a:pt x="669" y="201"/>
                        <a:pt x="719" y="218"/>
                        <a:pt x="736" y="135"/>
                      </a:cubicBezTo>
                      <a:cubicBezTo>
                        <a:pt x="752" y="34"/>
                        <a:pt x="702" y="18"/>
                        <a:pt x="669" y="18"/>
                      </a:cubicBezTo>
                      <a:close/>
                    </a:path>
                  </a:pathLst>
                </a:custGeom>
                <a:solidFill>
                  <a:srgbClr val="040D0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2907;p34">
                  <a:extLst>
                    <a:ext uri="{FF2B5EF4-FFF2-40B4-BE49-F238E27FC236}">
                      <a16:creationId xmlns:a16="http://schemas.microsoft.com/office/drawing/2014/main" id="{30915874-6263-CD44-84E2-001A766C08A1}"/>
                    </a:ext>
                  </a:extLst>
                </p:cNvPr>
                <p:cNvSpPr/>
                <p:nvPr/>
              </p:nvSpPr>
              <p:spPr>
                <a:xfrm>
                  <a:off x="5580675" y="2619600"/>
                  <a:ext cx="16725" cy="2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" h="1120" extrusionOk="0">
                      <a:moveTo>
                        <a:pt x="84" y="301"/>
                      </a:moveTo>
                      <a:cubicBezTo>
                        <a:pt x="67" y="318"/>
                        <a:pt x="1" y="585"/>
                        <a:pt x="84" y="853"/>
                      </a:cubicBezTo>
                      <a:cubicBezTo>
                        <a:pt x="184" y="1120"/>
                        <a:pt x="468" y="1003"/>
                        <a:pt x="569" y="769"/>
                      </a:cubicBezTo>
                      <a:cubicBezTo>
                        <a:pt x="669" y="535"/>
                        <a:pt x="619" y="168"/>
                        <a:pt x="485" y="84"/>
                      </a:cubicBezTo>
                      <a:cubicBezTo>
                        <a:pt x="335" y="1"/>
                        <a:pt x="151" y="101"/>
                        <a:pt x="84" y="301"/>
                      </a:cubicBezTo>
                      <a:close/>
                    </a:path>
                  </a:pathLst>
                </a:custGeom>
                <a:solidFill>
                  <a:srgbClr val="1000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2910;p34">
                  <a:extLst>
                    <a:ext uri="{FF2B5EF4-FFF2-40B4-BE49-F238E27FC236}">
                      <a16:creationId xmlns:a16="http://schemas.microsoft.com/office/drawing/2014/main" id="{7EFA5E5F-304E-B1AB-DB6E-55A9CA70CFD5}"/>
                    </a:ext>
                  </a:extLst>
                </p:cNvPr>
                <p:cNvSpPr/>
                <p:nvPr/>
              </p:nvSpPr>
              <p:spPr>
                <a:xfrm>
                  <a:off x="5513425" y="2431200"/>
                  <a:ext cx="61025" cy="6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" h="2424" extrusionOk="0">
                      <a:moveTo>
                        <a:pt x="970" y="218"/>
                      </a:moveTo>
                      <a:cubicBezTo>
                        <a:pt x="986" y="85"/>
                        <a:pt x="1103" y="1"/>
                        <a:pt x="1220" y="1"/>
                      </a:cubicBezTo>
                      <a:cubicBezTo>
                        <a:pt x="1337" y="1"/>
                        <a:pt x="1454" y="85"/>
                        <a:pt x="1471" y="218"/>
                      </a:cubicBezTo>
                      <a:cubicBezTo>
                        <a:pt x="1521" y="369"/>
                        <a:pt x="1538" y="536"/>
                        <a:pt x="1571" y="703"/>
                      </a:cubicBezTo>
                      <a:cubicBezTo>
                        <a:pt x="1588" y="719"/>
                        <a:pt x="1605" y="803"/>
                        <a:pt x="1621" y="820"/>
                      </a:cubicBezTo>
                      <a:cubicBezTo>
                        <a:pt x="1638" y="836"/>
                        <a:pt x="1722" y="853"/>
                        <a:pt x="1738" y="853"/>
                      </a:cubicBezTo>
                      <a:cubicBezTo>
                        <a:pt x="1905" y="903"/>
                        <a:pt x="2056" y="920"/>
                        <a:pt x="2223" y="953"/>
                      </a:cubicBezTo>
                      <a:cubicBezTo>
                        <a:pt x="2340" y="987"/>
                        <a:pt x="2440" y="1087"/>
                        <a:pt x="2440" y="1221"/>
                      </a:cubicBezTo>
                      <a:cubicBezTo>
                        <a:pt x="2440" y="1338"/>
                        <a:pt x="2340" y="1455"/>
                        <a:pt x="2223" y="1471"/>
                      </a:cubicBezTo>
                      <a:cubicBezTo>
                        <a:pt x="2056" y="1505"/>
                        <a:pt x="1905" y="1538"/>
                        <a:pt x="1738" y="1572"/>
                      </a:cubicBezTo>
                      <a:cubicBezTo>
                        <a:pt x="1722" y="1572"/>
                        <a:pt x="1638" y="1605"/>
                        <a:pt x="1621" y="1622"/>
                      </a:cubicBezTo>
                      <a:cubicBezTo>
                        <a:pt x="1605" y="1622"/>
                        <a:pt x="1588" y="1722"/>
                        <a:pt x="1571" y="1739"/>
                      </a:cubicBezTo>
                      <a:cubicBezTo>
                        <a:pt x="1538" y="1906"/>
                        <a:pt x="1521" y="2056"/>
                        <a:pt x="1471" y="2223"/>
                      </a:cubicBezTo>
                      <a:cubicBezTo>
                        <a:pt x="1454" y="2340"/>
                        <a:pt x="1337" y="2424"/>
                        <a:pt x="1220" y="2424"/>
                      </a:cubicBezTo>
                      <a:cubicBezTo>
                        <a:pt x="1103" y="2424"/>
                        <a:pt x="986" y="2340"/>
                        <a:pt x="970" y="2223"/>
                      </a:cubicBezTo>
                      <a:cubicBezTo>
                        <a:pt x="920" y="2056"/>
                        <a:pt x="903" y="1906"/>
                        <a:pt x="869" y="1739"/>
                      </a:cubicBezTo>
                      <a:cubicBezTo>
                        <a:pt x="853" y="1722"/>
                        <a:pt x="836" y="1622"/>
                        <a:pt x="819" y="1622"/>
                      </a:cubicBezTo>
                      <a:cubicBezTo>
                        <a:pt x="803" y="1605"/>
                        <a:pt x="719" y="1572"/>
                        <a:pt x="702" y="1572"/>
                      </a:cubicBezTo>
                      <a:cubicBezTo>
                        <a:pt x="535" y="1538"/>
                        <a:pt x="385" y="1505"/>
                        <a:pt x="218" y="1471"/>
                      </a:cubicBezTo>
                      <a:cubicBezTo>
                        <a:pt x="101" y="1455"/>
                        <a:pt x="1" y="1338"/>
                        <a:pt x="1" y="1221"/>
                      </a:cubicBezTo>
                      <a:cubicBezTo>
                        <a:pt x="1" y="1087"/>
                        <a:pt x="101" y="987"/>
                        <a:pt x="218" y="953"/>
                      </a:cubicBezTo>
                      <a:cubicBezTo>
                        <a:pt x="385" y="920"/>
                        <a:pt x="535" y="903"/>
                        <a:pt x="702" y="853"/>
                      </a:cubicBezTo>
                      <a:cubicBezTo>
                        <a:pt x="719" y="853"/>
                        <a:pt x="803" y="836"/>
                        <a:pt x="819" y="820"/>
                      </a:cubicBezTo>
                      <a:cubicBezTo>
                        <a:pt x="836" y="803"/>
                        <a:pt x="853" y="719"/>
                        <a:pt x="869" y="703"/>
                      </a:cubicBezTo>
                      <a:cubicBezTo>
                        <a:pt x="903" y="536"/>
                        <a:pt x="920" y="369"/>
                        <a:pt x="970" y="218"/>
                      </a:cubicBezTo>
                      <a:close/>
                    </a:path>
                  </a:pathLst>
                </a:custGeom>
                <a:solidFill>
                  <a:srgbClr val="040D0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2911;p34">
                  <a:extLst>
                    <a:ext uri="{FF2B5EF4-FFF2-40B4-BE49-F238E27FC236}">
                      <a16:creationId xmlns:a16="http://schemas.microsoft.com/office/drawing/2014/main" id="{E4DC32DA-764C-93EA-2A17-7091415123BB}"/>
                    </a:ext>
                  </a:extLst>
                </p:cNvPr>
                <p:cNvSpPr/>
                <p:nvPr/>
              </p:nvSpPr>
              <p:spPr>
                <a:xfrm>
                  <a:off x="5520525" y="2434550"/>
                  <a:ext cx="50150" cy="5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6" h="2006" extrusionOk="0">
                      <a:moveTo>
                        <a:pt x="953" y="51"/>
                      </a:moveTo>
                      <a:cubicBezTo>
                        <a:pt x="953" y="17"/>
                        <a:pt x="970" y="1"/>
                        <a:pt x="1003" y="1"/>
                      </a:cubicBezTo>
                      <a:cubicBezTo>
                        <a:pt x="1037" y="1"/>
                        <a:pt x="1053" y="17"/>
                        <a:pt x="1053" y="51"/>
                      </a:cubicBezTo>
                      <a:cubicBezTo>
                        <a:pt x="1254" y="920"/>
                        <a:pt x="1087" y="753"/>
                        <a:pt x="1956" y="953"/>
                      </a:cubicBezTo>
                      <a:cubicBezTo>
                        <a:pt x="1989" y="953"/>
                        <a:pt x="2006" y="986"/>
                        <a:pt x="2006" y="1003"/>
                      </a:cubicBezTo>
                      <a:cubicBezTo>
                        <a:pt x="2006" y="1037"/>
                        <a:pt x="1989" y="1053"/>
                        <a:pt x="1956" y="1053"/>
                      </a:cubicBezTo>
                      <a:cubicBezTo>
                        <a:pt x="1087" y="1254"/>
                        <a:pt x="1254" y="1087"/>
                        <a:pt x="1053" y="1972"/>
                      </a:cubicBezTo>
                      <a:cubicBezTo>
                        <a:pt x="1053" y="1989"/>
                        <a:pt x="1037" y="2006"/>
                        <a:pt x="1003" y="2006"/>
                      </a:cubicBezTo>
                      <a:cubicBezTo>
                        <a:pt x="970" y="2006"/>
                        <a:pt x="953" y="1989"/>
                        <a:pt x="953" y="1972"/>
                      </a:cubicBezTo>
                      <a:cubicBezTo>
                        <a:pt x="752" y="1087"/>
                        <a:pt x="920" y="1254"/>
                        <a:pt x="51" y="1053"/>
                      </a:cubicBezTo>
                      <a:cubicBezTo>
                        <a:pt x="17" y="1053"/>
                        <a:pt x="1" y="1037"/>
                        <a:pt x="1" y="1003"/>
                      </a:cubicBezTo>
                      <a:cubicBezTo>
                        <a:pt x="1" y="986"/>
                        <a:pt x="17" y="953"/>
                        <a:pt x="51" y="953"/>
                      </a:cubicBezTo>
                      <a:cubicBezTo>
                        <a:pt x="920" y="753"/>
                        <a:pt x="752" y="920"/>
                        <a:pt x="953" y="51"/>
                      </a:cubicBezTo>
                      <a:close/>
                    </a:path>
                  </a:pathLst>
                </a:custGeom>
                <a:solidFill>
                  <a:srgbClr val="FDC5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2912;p34">
                  <a:extLst>
                    <a:ext uri="{FF2B5EF4-FFF2-40B4-BE49-F238E27FC236}">
                      <a16:creationId xmlns:a16="http://schemas.microsoft.com/office/drawing/2014/main" id="{EC572684-73EF-A4EF-0D7D-3F51A16E0185}"/>
                    </a:ext>
                  </a:extLst>
                </p:cNvPr>
                <p:cNvSpPr/>
                <p:nvPr/>
              </p:nvSpPr>
              <p:spPr>
                <a:xfrm>
                  <a:off x="5500475" y="2471725"/>
                  <a:ext cx="26750" cy="2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0" h="1071" extrusionOk="0">
                      <a:moveTo>
                        <a:pt x="502" y="17"/>
                      </a:moveTo>
                      <a:cubicBezTo>
                        <a:pt x="502" y="1"/>
                        <a:pt x="519" y="1"/>
                        <a:pt x="535" y="1"/>
                      </a:cubicBezTo>
                      <a:cubicBezTo>
                        <a:pt x="552" y="1"/>
                        <a:pt x="552" y="1"/>
                        <a:pt x="569" y="17"/>
                      </a:cubicBezTo>
                      <a:cubicBezTo>
                        <a:pt x="669" y="485"/>
                        <a:pt x="569" y="402"/>
                        <a:pt x="1053" y="502"/>
                      </a:cubicBezTo>
                      <a:cubicBezTo>
                        <a:pt x="1053" y="502"/>
                        <a:pt x="1070" y="519"/>
                        <a:pt x="1070" y="535"/>
                      </a:cubicBezTo>
                      <a:cubicBezTo>
                        <a:pt x="1070" y="552"/>
                        <a:pt x="1053" y="569"/>
                        <a:pt x="1053" y="569"/>
                      </a:cubicBezTo>
                      <a:cubicBezTo>
                        <a:pt x="569" y="669"/>
                        <a:pt x="669" y="585"/>
                        <a:pt x="569" y="1053"/>
                      </a:cubicBezTo>
                      <a:cubicBezTo>
                        <a:pt x="552" y="1053"/>
                        <a:pt x="552" y="1070"/>
                        <a:pt x="535" y="1070"/>
                      </a:cubicBezTo>
                      <a:cubicBezTo>
                        <a:pt x="519" y="1070"/>
                        <a:pt x="502" y="1070"/>
                        <a:pt x="502" y="1053"/>
                      </a:cubicBezTo>
                      <a:cubicBezTo>
                        <a:pt x="402" y="585"/>
                        <a:pt x="485" y="669"/>
                        <a:pt x="17" y="569"/>
                      </a:cubicBezTo>
                      <a:cubicBezTo>
                        <a:pt x="1" y="569"/>
                        <a:pt x="1" y="552"/>
                        <a:pt x="1" y="535"/>
                      </a:cubicBezTo>
                      <a:cubicBezTo>
                        <a:pt x="1" y="519"/>
                        <a:pt x="1" y="502"/>
                        <a:pt x="17" y="502"/>
                      </a:cubicBezTo>
                      <a:cubicBezTo>
                        <a:pt x="485" y="402"/>
                        <a:pt x="402" y="485"/>
                        <a:pt x="502" y="17"/>
                      </a:cubicBezTo>
                      <a:close/>
                    </a:path>
                  </a:pathLst>
                </a:custGeom>
                <a:solidFill>
                  <a:srgbClr val="040D0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pic>
            <p:nvPicPr>
              <p:cNvPr id="32" name="Picture 8">
                <a:extLst>
                  <a:ext uri="{FF2B5EF4-FFF2-40B4-BE49-F238E27FC236}">
                    <a16:creationId xmlns:a16="http://schemas.microsoft.com/office/drawing/2014/main" id="{CD1B933A-9E50-F80C-530F-E9028F784D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025" t="17606" r="30048" b="34455"/>
              <a:stretch/>
            </p:blipFill>
            <p:spPr bwMode="auto">
              <a:xfrm rot="19749942">
                <a:off x="5501939" y="1365745"/>
                <a:ext cx="1249340" cy="15000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Google Shape;2909;p34">
                <a:extLst>
                  <a:ext uri="{FF2B5EF4-FFF2-40B4-BE49-F238E27FC236}">
                    <a16:creationId xmlns:a16="http://schemas.microsoft.com/office/drawing/2014/main" id="{4EAED1BD-7C58-F830-F00C-F86BE5D9214D}"/>
                  </a:ext>
                </a:extLst>
              </p:cNvPr>
              <p:cNvSpPr/>
              <p:nvPr/>
            </p:nvSpPr>
            <p:spPr>
              <a:xfrm rot="20640075">
                <a:off x="5071584" y="1893344"/>
                <a:ext cx="2340741" cy="797433"/>
              </a:xfrm>
              <a:custGeom>
                <a:avLst/>
                <a:gdLst/>
                <a:ahLst/>
                <a:cxnLst/>
                <a:rect l="l" t="t" r="r" b="b"/>
                <a:pathLst>
                  <a:path w="19082" h="6501" extrusionOk="0">
                    <a:moveTo>
                      <a:pt x="15556" y="301"/>
                    </a:moveTo>
                    <a:cubicBezTo>
                      <a:pt x="17477" y="1"/>
                      <a:pt x="18747" y="17"/>
                      <a:pt x="18864" y="385"/>
                    </a:cubicBezTo>
                    <a:cubicBezTo>
                      <a:pt x="19082" y="1120"/>
                      <a:pt x="15055" y="2908"/>
                      <a:pt x="9892" y="4395"/>
                    </a:cubicBezTo>
                    <a:cubicBezTo>
                      <a:pt x="4712" y="5882"/>
                      <a:pt x="334" y="6500"/>
                      <a:pt x="117" y="5782"/>
                    </a:cubicBezTo>
                    <a:cubicBezTo>
                      <a:pt x="0" y="5364"/>
                      <a:pt x="1253" y="4612"/>
                      <a:pt x="3309" y="3760"/>
                    </a:cubicBezTo>
                    <a:cubicBezTo>
                      <a:pt x="3309" y="3777"/>
                      <a:pt x="3309" y="3793"/>
                      <a:pt x="3325" y="3827"/>
                    </a:cubicBezTo>
                    <a:cubicBezTo>
                      <a:pt x="1905" y="4445"/>
                      <a:pt x="1086" y="4996"/>
                      <a:pt x="1187" y="5314"/>
                    </a:cubicBezTo>
                    <a:cubicBezTo>
                      <a:pt x="1370" y="5949"/>
                      <a:pt x="5247" y="5414"/>
                      <a:pt x="9808" y="4094"/>
                    </a:cubicBezTo>
                    <a:cubicBezTo>
                      <a:pt x="14386" y="2774"/>
                      <a:pt x="17929" y="1204"/>
                      <a:pt x="17728" y="552"/>
                    </a:cubicBezTo>
                    <a:cubicBezTo>
                      <a:pt x="17645" y="268"/>
                      <a:pt x="16843" y="218"/>
                      <a:pt x="15573" y="368"/>
                    </a:cubicBezTo>
                    <a:cubicBezTo>
                      <a:pt x="15573" y="351"/>
                      <a:pt x="15556" y="318"/>
                      <a:pt x="15556" y="301"/>
                    </a:cubicBez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657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nature, night sky&#10;&#10;Description automatically generated">
            <a:extLst>
              <a:ext uri="{FF2B5EF4-FFF2-40B4-BE49-F238E27FC236}">
                <a16:creationId xmlns:a16="http://schemas.microsoft.com/office/drawing/2014/main" id="{4D743DDC-27B1-A7FC-550D-454DA2FA9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F9A535B7-E3D9-9FCF-56BA-3FDCF32E27AC}"/>
              </a:ext>
            </a:extLst>
          </p:cNvPr>
          <p:cNvGrpSpPr/>
          <p:nvPr/>
        </p:nvGrpSpPr>
        <p:grpSpPr>
          <a:xfrm>
            <a:off x="4948149" y="1956841"/>
            <a:ext cx="2295701" cy="2944317"/>
            <a:chOff x="4948149" y="1956841"/>
            <a:chExt cx="2295701" cy="2944317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A554A9B-82C0-84B1-0323-7156E8F1B52A}"/>
                </a:ext>
              </a:extLst>
            </p:cNvPr>
            <p:cNvSpPr txBox="1"/>
            <p:nvPr/>
          </p:nvSpPr>
          <p:spPr>
            <a:xfrm>
              <a:off x="5140065" y="3980504"/>
              <a:ext cx="205056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terraglue</a:t>
              </a:r>
              <a:endParaRPr lang="en-US" sz="32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DB22E9C-9C85-BA92-270F-78CD1C6A4CAE}"/>
                </a:ext>
              </a:extLst>
            </p:cNvPr>
            <p:cNvSpPr txBox="1"/>
            <p:nvPr/>
          </p:nvSpPr>
          <p:spPr>
            <a:xfrm>
              <a:off x="4993850" y="4531826"/>
              <a:ext cx="225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i="1" dirty="0">
                  <a:solidFill>
                    <a:schemeClr val="bg1"/>
                  </a:solidFill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by Thiago Panini</a:t>
              </a:r>
              <a:endParaRPr lang="en-US" i="1" dirty="0">
                <a:solidFill>
                  <a:schemeClr val="bg1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4" name="Google Shape;35601;p55">
              <a:extLst>
                <a:ext uri="{FF2B5EF4-FFF2-40B4-BE49-F238E27FC236}">
                  <a16:creationId xmlns:a16="http://schemas.microsoft.com/office/drawing/2014/main" id="{28CF6D60-3F0C-427F-5683-7EDE440810CF}"/>
                </a:ext>
              </a:extLst>
            </p:cNvPr>
            <p:cNvSpPr/>
            <p:nvPr/>
          </p:nvSpPr>
          <p:spPr>
            <a:xfrm>
              <a:off x="5266038" y="2064758"/>
              <a:ext cx="1798616" cy="1798616"/>
            </a:xfrm>
            <a:custGeom>
              <a:avLst/>
              <a:gdLst/>
              <a:ahLst/>
              <a:cxnLst/>
              <a:rect l="l" t="t" r="r" b="b"/>
              <a:pathLst>
                <a:path w="69728" h="86628" extrusionOk="0">
                  <a:moveTo>
                    <a:pt x="62463" y="86628"/>
                  </a:moveTo>
                  <a:lnTo>
                    <a:pt x="7234" y="86628"/>
                  </a:lnTo>
                  <a:cubicBezTo>
                    <a:pt x="3253" y="86628"/>
                    <a:pt x="0" y="83406"/>
                    <a:pt x="0" y="79424"/>
                  </a:cubicBezTo>
                  <a:lnTo>
                    <a:pt x="0" y="7235"/>
                  </a:lnTo>
                  <a:cubicBezTo>
                    <a:pt x="0" y="3222"/>
                    <a:pt x="3253" y="0"/>
                    <a:pt x="7234" y="0"/>
                  </a:cubicBezTo>
                  <a:lnTo>
                    <a:pt x="62524" y="0"/>
                  </a:lnTo>
                  <a:cubicBezTo>
                    <a:pt x="66506" y="0"/>
                    <a:pt x="69728" y="3222"/>
                    <a:pt x="69728" y="7235"/>
                  </a:cubicBezTo>
                  <a:lnTo>
                    <a:pt x="69728" y="79424"/>
                  </a:lnTo>
                  <a:cubicBezTo>
                    <a:pt x="69698" y="83406"/>
                    <a:pt x="66476" y="86628"/>
                    <a:pt x="62463" y="86628"/>
                  </a:cubicBezTo>
                  <a:close/>
                </a:path>
              </a:pathLst>
            </a:custGeom>
            <a:solidFill>
              <a:srgbClr val="1000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" name="Google Shape;35635;p55">
              <a:extLst>
                <a:ext uri="{FF2B5EF4-FFF2-40B4-BE49-F238E27FC236}">
                  <a16:creationId xmlns:a16="http://schemas.microsoft.com/office/drawing/2014/main" id="{8DEA2B89-DE47-EF3F-8BF8-8F87D503C942}"/>
                </a:ext>
              </a:extLst>
            </p:cNvPr>
            <p:cNvSpPr/>
            <p:nvPr/>
          </p:nvSpPr>
          <p:spPr>
            <a:xfrm>
              <a:off x="5158121" y="1956841"/>
              <a:ext cx="2014450" cy="2014450"/>
            </a:xfrm>
            <a:custGeom>
              <a:avLst/>
              <a:gdLst/>
              <a:ahLst/>
              <a:cxnLst/>
              <a:rect l="l" t="t" r="r" b="b"/>
              <a:pathLst>
                <a:path w="85869" h="106690" fill="none" extrusionOk="0">
                  <a:moveTo>
                    <a:pt x="76993" y="106689"/>
                  </a:moveTo>
                  <a:lnTo>
                    <a:pt x="8876" y="106689"/>
                  </a:lnTo>
                  <a:cubicBezTo>
                    <a:pt x="3983" y="106689"/>
                    <a:pt x="1" y="102708"/>
                    <a:pt x="1" y="97814"/>
                  </a:cubicBezTo>
                  <a:lnTo>
                    <a:pt x="1" y="8907"/>
                  </a:lnTo>
                  <a:cubicBezTo>
                    <a:pt x="1" y="3983"/>
                    <a:pt x="3983" y="1"/>
                    <a:pt x="8876" y="1"/>
                  </a:cubicBezTo>
                  <a:lnTo>
                    <a:pt x="76993" y="1"/>
                  </a:lnTo>
                  <a:cubicBezTo>
                    <a:pt x="81887" y="1"/>
                    <a:pt x="85869" y="3983"/>
                    <a:pt x="85869" y="8907"/>
                  </a:cubicBezTo>
                  <a:lnTo>
                    <a:pt x="85869" y="97814"/>
                  </a:lnTo>
                  <a:cubicBezTo>
                    <a:pt x="85869" y="102738"/>
                    <a:pt x="81887" y="106689"/>
                    <a:pt x="76993" y="106689"/>
                  </a:cubicBezTo>
                  <a:close/>
                </a:path>
              </a:pathLst>
            </a:custGeom>
            <a:solidFill>
              <a:srgbClr val="4E148C"/>
            </a:solidFill>
            <a:ln w="39525" cap="flat" cmpd="sng">
              <a:solidFill>
                <a:schemeClr val="bg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" name="Google Shape;35636;p55">
              <a:extLst>
                <a:ext uri="{FF2B5EF4-FFF2-40B4-BE49-F238E27FC236}">
                  <a16:creationId xmlns:a16="http://schemas.microsoft.com/office/drawing/2014/main" id="{5D95730A-01FB-B207-27E4-F6E8288C1A9B}"/>
                </a:ext>
              </a:extLst>
            </p:cNvPr>
            <p:cNvSpPr/>
            <p:nvPr/>
          </p:nvSpPr>
          <p:spPr>
            <a:xfrm>
              <a:off x="5222871" y="2021591"/>
              <a:ext cx="1884950" cy="1884950"/>
            </a:xfrm>
            <a:custGeom>
              <a:avLst/>
              <a:gdLst/>
              <a:ahLst/>
              <a:cxnLst/>
              <a:rect l="l" t="t" r="r" b="b"/>
              <a:pathLst>
                <a:path w="79425" h="98665" fill="none" extrusionOk="0">
                  <a:moveTo>
                    <a:pt x="71218" y="98665"/>
                  </a:moveTo>
                  <a:lnTo>
                    <a:pt x="8208" y="98665"/>
                  </a:lnTo>
                  <a:cubicBezTo>
                    <a:pt x="3648" y="98665"/>
                    <a:pt x="1" y="94987"/>
                    <a:pt x="1" y="90458"/>
                  </a:cubicBezTo>
                  <a:lnTo>
                    <a:pt x="1" y="8207"/>
                  </a:lnTo>
                  <a:cubicBezTo>
                    <a:pt x="1" y="3648"/>
                    <a:pt x="3709" y="1"/>
                    <a:pt x="8208" y="1"/>
                  </a:cubicBezTo>
                  <a:lnTo>
                    <a:pt x="71188" y="1"/>
                  </a:lnTo>
                  <a:cubicBezTo>
                    <a:pt x="75747" y="1"/>
                    <a:pt x="79394" y="3678"/>
                    <a:pt x="79394" y="8207"/>
                  </a:cubicBezTo>
                  <a:lnTo>
                    <a:pt x="79394" y="90458"/>
                  </a:lnTo>
                  <a:cubicBezTo>
                    <a:pt x="79425" y="94987"/>
                    <a:pt x="75747" y="98665"/>
                    <a:pt x="71218" y="98665"/>
                  </a:cubicBezTo>
                  <a:close/>
                </a:path>
              </a:pathLst>
            </a:custGeom>
            <a:noFill/>
            <a:ln w="9875" cap="flat" cmpd="sng">
              <a:solidFill>
                <a:srgbClr val="FDC5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7" name="Google Shape;35637;p55">
              <a:extLst>
                <a:ext uri="{FF2B5EF4-FFF2-40B4-BE49-F238E27FC236}">
                  <a16:creationId xmlns:a16="http://schemas.microsoft.com/office/drawing/2014/main" id="{ED503A19-C98B-4A5A-7570-2B5652C019F7}"/>
                </a:ext>
              </a:extLst>
            </p:cNvPr>
            <p:cNvSpPr/>
            <p:nvPr/>
          </p:nvSpPr>
          <p:spPr>
            <a:xfrm>
              <a:off x="4948149" y="2769538"/>
              <a:ext cx="91403" cy="27933"/>
            </a:xfrm>
            <a:custGeom>
              <a:avLst/>
              <a:gdLst/>
              <a:ahLst/>
              <a:cxnLst/>
              <a:rect l="l" t="t" r="r" b="b"/>
              <a:pathLst>
                <a:path w="3983" h="1217" extrusionOk="0">
                  <a:moveTo>
                    <a:pt x="1" y="1"/>
                  </a:moveTo>
                  <a:lnTo>
                    <a:pt x="1" y="1217"/>
                  </a:lnTo>
                  <a:lnTo>
                    <a:pt x="3983" y="1217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8" name="Google Shape;35638;p55">
              <a:extLst>
                <a:ext uri="{FF2B5EF4-FFF2-40B4-BE49-F238E27FC236}">
                  <a16:creationId xmlns:a16="http://schemas.microsoft.com/office/drawing/2014/main" id="{25E5F04F-1C51-DCDF-DC6B-DDB3E2EF5B70}"/>
                </a:ext>
              </a:extLst>
            </p:cNvPr>
            <p:cNvSpPr/>
            <p:nvPr/>
          </p:nvSpPr>
          <p:spPr>
            <a:xfrm>
              <a:off x="4948149" y="2710257"/>
              <a:ext cx="91403" cy="27910"/>
            </a:xfrm>
            <a:custGeom>
              <a:avLst/>
              <a:gdLst/>
              <a:ahLst/>
              <a:cxnLst/>
              <a:rect l="l" t="t" r="r" b="b"/>
              <a:pathLst>
                <a:path w="3983" h="1216" extrusionOk="0">
                  <a:moveTo>
                    <a:pt x="1" y="0"/>
                  </a:moveTo>
                  <a:lnTo>
                    <a:pt x="1" y="1216"/>
                  </a:lnTo>
                  <a:lnTo>
                    <a:pt x="3983" y="1216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9" name="Google Shape;35639;p55">
              <a:extLst>
                <a:ext uri="{FF2B5EF4-FFF2-40B4-BE49-F238E27FC236}">
                  <a16:creationId xmlns:a16="http://schemas.microsoft.com/office/drawing/2014/main" id="{EBF8137A-0E90-14AD-76E7-A60E03CBC2BF}"/>
                </a:ext>
              </a:extLst>
            </p:cNvPr>
            <p:cNvSpPr/>
            <p:nvPr/>
          </p:nvSpPr>
          <p:spPr>
            <a:xfrm>
              <a:off x="4948149" y="2828842"/>
              <a:ext cx="91403" cy="27933"/>
            </a:xfrm>
            <a:custGeom>
              <a:avLst/>
              <a:gdLst/>
              <a:ahLst/>
              <a:cxnLst/>
              <a:rect l="l" t="t" r="r" b="b"/>
              <a:pathLst>
                <a:path w="3983" h="1217" extrusionOk="0">
                  <a:moveTo>
                    <a:pt x="1" y="0"/>
                  </a:moveTo>
                  <a:lnTo>
                    <a:pt x="1" y="1216"/>
                  </a:lnTo>
                  <a:lnTo>
                    <a:pt x="3983" y="1216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0" name="Google Shape;35640;p55">
              <a:extLst>
                <a:ext uri="{FF2B5EF4-FFF2-40B4-BE49-F238E27FC236}">
                  <a16:creationId xmlns:a16="http://schemas.microsoft.com/office/drawing/2014/main" id="{F8F0D05E-013E-DD1B-6CE2-76B29A30B4BA}"/>
                </a:ext>
              </a:extLst>
            </p:cNvPr>
            <p:cNvSpPr/>
            <p:nvPr/>
          </p:nvSpPr>
          <p:spPr>
            <a:xfrm>
              <a:off x="4948149" y="2888146"/>
              <a:ext cx="91403" cy="27910"/>
            </a:xfrm>
            <a:custGeom>
              <a:avLst/>
              <a:gdLst/>
              <a:ahLst/>
              <a:cxnLst/>
              <a:rect l="l" t="t" r="r" b="b"/>
              <a:pathLst>
                <a:path w="3983" h="1216" extrusionOk="0">
                  <a:moveTo>
                    <a:pt x="1" y="0"/>
                  </a:moveTo>
                  <a:lnTo>
                    <a:pt x="1" y="1216"/>
                  </a:lnTo>
                  <a:lnTo>
                    <a:pt x="3983" y="1216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1" name="Google Shape;35641;p55">
              <a:extLst>
                <a:ext uri="{FF2B5EF4-FFF2-40B4-BE49-F238E27FC236}">
                  <a16:creationId xmlns:a16="http://schemas.microsoft.com/office/drawing/2014/main" id="{CFA0B1F6-051E-5666-49CB-75E5E306A409}"/>
                </a:ext>
              </a:extLst>
            </p:cNvPr>
            <p:cNvSpPr/>
            <p:nvPr/>
          </p:nvSpPr>
          <p:spPr>
            <a:xfrm>
              <a:off x="4948149" y="2947427"/>
              <a:ext cx="91403" cy="27933"/>
            </a:xfrm>
            <a:custGeom>
              <a:avLst/>
              <a:gdLst/>
              <a:ahLst/>
              <a:cxnLst/>
              <a:rect l="l" t="t" r="r" b="b"/>
              <a:pathLst>
                <a:path w="3983" h="1217" extrusionOk="0">
                  <a:moveTo>
                    <a:pt x="1" y="1"/>
                  </a:moveTo>
                  <a:lnTo>
                    <a:pt x="1" y="1216"/>
                  </a:lnTo>
                  <a:lnTo>
                    <a:pt x="3983" y="1216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2" name="Google Shape;35642;p55">
              <a:extLst>
                <a:ext uri="{FF2B5EF4-FFF2-40B4-BE49-F238E27FC236}">
                  <a16:creationId xmlns:a16="http://schemas.microsoft.com/office/drawing/2014/main" id="{9F738642-024E-2C97-F714-2E39632E10F2}"/>
                </a:ext>
              </a:extLst>
            </p:cNvPr>
            <p:cNvSpPr/>
            <p:nvPr/>
          </p:nvSpPr>
          <p:spPr>
            <a:xfrm>
              <a:off x="4948149" y="2473776"/>
              <a:ext cx="91403" cy="27910"/>
            </a:xfrm>
            <a:custGeom>
              <a:avLst/>
              <a:gdLst/>
              <a:ahLst/>
              <a:cxnLst/>
              <a:rect l="l" t="t" r="r" b="b"/>
              <a:pathLst>
                <a:path w="3983" h="1216" extrusionOk="0">
                  <a:moveTo>
                    <a:pt x="1" y="0"/>
                  </a:moveTo>
                  <a:lnTo>
                    <a:pt x="1" y="1216"/>
                  </a:lnTo>
                  <a:lnTo>
                    <a:pt x="3983" y="1216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3" name="Google Shape;35643;p55">
              <a:extLst>
                <a:ext uri="{FF2B5EF4-FFF2-40B4-BE49-F238E27FC236}">
                  <a16:creationId xmlns:a16="http://schemas.microsoft.com/office/drawing/2014/main" id="{D5469570-5567-5619-A0F1-5075BDB431F4}"/>
                </a:ext>
              </a:extLst>
            </p:cNvPr>
            <p:cNvSpPr/>
            <p:nvPr/>
          </p:nvSpPr>
          <p:spPr>
            <a:xfrm>
              <a:off x="4948149" y="2414472"/>
              <a:ext cx="91403" cy="27933"/>
            </a:xfrm>
            <a:custGeom>
              <a:avLst/>
              <a:gdLst/>
              <a:ahLst/>
              <a:cxnLst/>
              <a:rect l="l" t="t" r="r" b="b"/>
              <a:pathLst>
                <a:path w="3983" h="1217" extrusionOk="0">
                  <a:moveTo>
                    <a:pt x="1" y="0"/>
                  </a:moveTo>
                  <a:lnTo>
                    <a:pt x="1" y="1216"/>
                  </a:lnTo>
                  <a:lnTo>
                    <a:pt x="3983" y="1216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4" name="Google Shape;35644;p55">
              <a:extLst>
                <a:ext uri="{FF2B5EF4-FFF2-40B4-BE49-F238E27FC236}">
                  <a16:creationId xmlns:a16="http://schemas.microsoft.com/office/drawing/2014/main" id="{624B7F84-87A3-B63F-0E7F-38CA7F9594D6}"/>
                </a:ext>
              </a:extLst>
            </p:cNvPr>
            <p:cNvSpPr/>
            <p:nvPr/>
          </p:nvSpPr>
          <p:spPr>
            <a:xfrm>
              <a:off x="4948149" y="2532369"/>
              <a:ext cx="91403" cy="27933"/>
            </a:xfrm>
            <a:custGeom>
              <a:avLst/>
              <a:gdLst/>
              <a:ahLst/>
              <a:cxnLst/>
              <a:rect l="l" t="t" r="r" b="b"/>
              <a:pathLst>
                <a:path w="3983" h="1217" extrusionOk="0">
                  <a:moveTo>
                    <a:pt x="1" y="0"/>
                  </a:moveTo>
                  <a:lnTo>
                    <a:pt x="1" y="1216"/>
                  </a:lnTo>
                  <a:lnTo>
                    <a:pt x="3983" y="1216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5" name="Google Shape;35645;p55">
              <a:extLst>
                <a:ext uri="{FF2B5EF4-FFF2-40B4-BE49-F238E27FC236}">
                  <a16:creationId xmlns:a16="http://schemas.microsoft.com/office/drawing/2014/main" id="{083D7B27-EE7C-0F7E-2DDE-A13AFFEAE4B8}"/>
                </a:ext>
              </a:extLst>
            </p:cNvPr>
            <p:cNvSpPr/>
            <p:nvPr/>
          </p:nvSpPr>
          <p:spPr>
            <a:xfrm>
              <a:off x="4948149" y="2591649"/>
              <a:ext cx="91403" cy="27933"/>
            </a:xfrm>
            <a:custGeom>
              <a:avLst/>
              <a:gdLst/>
              <a:ahLst/>
              <a:cxnLst/>
              <a:rect l="l" t="t" r="r" b="b"/>
              <a:pathLst>
                <a:path w="3983" h="1217" extrusionOk="0">
                  <a:moveTo>
                    <a:pt x="1" y="1"/>
                  </a:moveTo>
                  <a:lnTo>
                    <a:pt x="1" y="1217"/>
                  </a:lnTo>
                  <a:lnTo>
                    <a:pt x="3983" y="1217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6" name="Google Shape;35646;p55">
              <a:extLst>
                <a:ext uri="{FF2B5EF4-FFF2-40B4-BE49-F238E27FC236}">
                  <a16:creationId xmlns:a16="http://schemas.microsoft.com/office/drawing/2014/main" id="{BEBBB4CA-DFEB-E1D9-8FE2-8EA2261DB474}"/>
                </a:ext>
              </a:extLst>
            </p:cNvPr>
            <p:cNvSpPr/>
            <p:nvPr/>
          </p:nvSpPr>
          <p:spPr>
            <a:xfrm>
              <a:off x="4948149" y="2650953"/>
              <a:ext cx="91403" cy="27933"/>
            </a:xfrm>
            <a:custGeom>
              <a:avLst/>
              <a:gdLst/>
              <a:ahLst/>
              <a:cxnLst/>
              <a:rect l="l" t="t" r="r" b="b"/>
              <a:pathLst>
                <a:path w="3983" h="1217" extrusionOk="0">
                  <a:moveTo>
                    <a:pt x="1" y="1"/>
                  </a:moveTo>
                  <a:lnTo>
                    <a:pt x="1" y="1216"/>
                  </a:lnTo>
                  <a:lnTo>
                    <a:pt x="3983" y="1216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7" name="Google Shape;35647;p55">
              <a:extLst>
                <a:ext uri="{FF2B5EF4-FFF2-40B4-BE49-F238E27FC236}">
                  <a16:creationId xmlns:a16="http://schemas.microsoft.com/office/drawing/2014/main" id="{F10BD5CE-05D0-8A86-2D4C-FD2CCFBFBBCB}"/>
                </a:ext>
              </a:extLst>
            </p:cNvPr>
            <p:cNvSpPr/>
            <p:nvPr/>
          </p:nvSpPr>
          <p:spPr>
            <a:xfrm>
              <a:off x="4948149" y="2177280"/>
              <a:ext cx="91403" cy="27933"/>
            </a:xfrm>
            <a:custGeom>
              <a:avLst/>
              <a:gdLst/>
              <a:ahLst/>
              <a:cxnLst/>
              <a:rect l="l" t="t" r="r" b="b"/>
              <a:pathLst>
                <a:path w="3983" h="1217" extrusionOk="0">
                  <a:moveTo>
                    <a:pt x="1" y="1"/>
                  </a:moveTo>
                  <a:lnTo>
                    <a:pt x="1" y="1217"/>
                  </a:lnTo>
                  <a:lnTo>
                    <a:pt x="3983" y="1217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8" name="Google Shape;35648;p55">
              <a:extLst>
                <a:ext uri="{FF2B5EF4-FFF2-40B4-BE49-F238E27FC236}">
                  <a16:creationId xmlns:a16="http://schemas.microsoft.com/office/drawing/2014/main" id="{C29C4A21-F559-9BF7-5678-4DDC48B6C2E0}"/>
                </a:ext>
              </a:extLst>
            </p:cNvPr>
            <p:cNvSpPr/>
            <p:nvPr/>
          </p:nvSpPr>
          <p:spPr>
            <a:xfrm>
              <a:off x="4948149" y="2117999"/>
              <a:ext cx="91403" cy="27933"/>
            </a:xfrm>
            <a:custGeom>
              <a:avLst/>
              <a:gdLst/>
              <a:ahLst/>
              <a:cxnLst/>
              <a:rect l="l" t="t" r="r" b="b"/>
              <a:pathLst>
                <a:path w="3983" h="1217" extrusionOk="0">
                  <a:moveTo>
                    <a:pt x="1" y="0"/>
                  </a:moveTo>
                  <a:lnTo>
                    <a:pt x="1" y="1216"/>
                  </a:lnTo>
                  <a:lnTo>
                    <a:pt x="3983" y="1216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9" name="Google Shape;35649;p55">
              <a:extLst>
                <a:ext uri="{FF2B5EF4-FFF2-40B4-BE49-F238E27FC236}">
                  <a16:creationId xmlns:a16="http://schemas.microsoft.com/office/drawing/2014/main" id="{A27AB3D3-131F-B564-EDF6-D7CC9F92A613}"/>
                </a:ext>
              </a:extLst>
            </p:cNvPr>
            <p:cNvSpPr/>
            <p:nvPr/>
          </p:nvSpPr>
          <p:spPr>
            <a:xfrm>
              <a:off x="4948149" y="2236584"/>
              <a:ext cx="91403" cy="27933"/>
            </a:xfrm>
            <a:custGeom>
              <a:avLst/>
              <a:gdLst/>
              <a:ahLst/>
              <a:cxnLst/>
              <a:rect l="l" t="t" r="r" b="b"/>
              <a:pathLst>
                <a:path w="3983" h="1217" extrusionOk="0">
                  <a:moveTo>
                    <a:pt x="1" y="1"/>
                  </a:moveTo>
                  <a:lnTo>
                    <a:pt x="1" y="1216"/>
                  </a:lnTo>
                  <a:lnTo>
                    <a:pt x="3983" y="1216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0" name="Google Shape;35650;p55">
              <a:extLst>
                <a:ext uri="{FF2B5EF4-FFF2-40B4-BE49-F238E27FC236}">
                  <a16:creationId xmlns:a16="http://schemas.microsoft.com/office/drawing/2014/main" id="{4DF17DE1-0560-D42A-02BE-09F1D3C7C6E6}"/>
                </a:ext>
              </a:extLst>
            </p:cNvPr>
            <p:cNvSpPr/>
            <p:nvPr/>
          </p:nvSpPr>
          <p:spPr>
            <a:xfrm>
              <a:off x="4948149" y="2295887"/>
              <a:ext cx="91403" cy="27933"/>
            </a:xfrm>
            <a:custGeom>
              <a:avLst/>
              <a:gdLst/>
              <a:ahLst/>
              <a:cxnLst/>
              <a:rect l="l" t="t" r="r" b="b"/>
              <a:pathLst>
                <a:path w="3983" h="1217" extrusionOk="0">
                  <a:moveTo>
                    <a:pt x="1" y="0"/>
                  </a:moveTo>
                  <a:lnTo>
                    <a:pt x="1" y="1216"/>
                  </a:lnTo>
                  <a:lnTo>
                    <a:pt x="3983" y="1216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1" name="Google Shape;35651;p55">
              <a:extLst>
                <a:ext uri="{FF2B5EF4-FFF2-40B4-BE49-F238E27FC236}">
                  <a16:creationId xmlns:a16="http://schemas.microsoft.com/office/drawing/2014/main" id="{C4A5F0AD-E69B-F1DA-99DA-2AA47B4280DC}"/>
                </a:ext>
              </a:extLst>
            </p:cNvPr>
            <p:cNvSpPr/>
            <p:nvPr/>
          </p:nvSpPr>
          <p:spPr>
            <a:xfrm>
              <a:off x="4948149" y="2355169"/>
              <a:ext cx="91403" cy="27933"/>
            </a:xfrm>
            <a:custGeom>
              <a:avLst/>
              <a:gdLst/>
              <a:ahLst/>
              <a:cxnLst/>
              <a:rect l="l" t="t" r="r" b="b"/>
              <a:pathLst>
                <a:path w="3983" h="1217" extrusionOk="0">
                  <a:moveTo>
                    <a:pt x="1" y="1"/>
                  </a:moveTo>
                  <a:lnTo>
                    <a:pt x="1" y="1217"/>
                  </a:lnTo>
                  <a:lnTo>
                    <a:pt x="3983" y="1217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2" name="Google Shape;35652;p55">
              <a:extLst>
                <a:ext uri="{FF2B5EF4-FFF2-40B4-BE49-F238E27FC236}">
                  <a16:creationId xmlns:a16="http://schemas.microsoft.com/office/drawing/2014/main" id="{15DB1731-FB7A-4DF0-2871-AD86259372A1}"/>
                </a:ext>
              </a:extLst>
            </p:cNvPr>
            <p:cNvSpPr/>
            <p:nvPr/>
          </p:nvSpPr>
          <p:spPr>
            <a:xfrm>
              <a:off x="4948149" y="3010220"/>
              <a:ext cx="91403" cy="896321"/>
            </a:xfrm>
            <a:custGeom>
              <a:avLst/>
              <a:gdLst/>
              <a:ahLst/>
              <a:cxnLst/>
              <a:rect l="l" t="t" r="r" b="b"/>
              <a:pathLst>
                <a:path w="3983" h="56810" extrusionOk="0">
                  <a:moveTo>
                    <a:pt x="1" y="0"/>
                  </a:moveTo>
                  <a:lnTo>
                    <a:pt x="1" y="56810"/>
                  </a:lnTo>
                  <a:lnTo>
                    <a:pt x="3983" y="56810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3" name="Google Shape;35648;p55">
              <a:extLst>
                <a:ext uri="{FF2B5EF4-FFF2-40B4-BE49-F238E27FC236}">
                  <a16:creationId xmlns:a16="http://schemas.microsoft.com/office/drawing/2014/main" id="{FFE90829-7343-7F4D-607E-48264F366FD1}"/>
                </a:ext>
              </a:extLst>
            </p:cNvPr>
            <p:cNvSpPr/>
            <p:nvPr/>
          </p:nvSpPr>
          <p:spPr>
            <a:xfrm>
              <a:off x="4948149" y="2060414"/>
              <a:ext cx="91403" cy="27933"/>
            </a:xfrm>
            <a:custGeom>
              <a:avLst/>
              <a:gdLst/>
              <a:ahLst/>
              <a:cxnLst/>
              <a:rect l="l" t="t" r="r" b="b"/>
              <a:pathLst>
                <a:path w="3983" h="1217" extrusionOk="0">
                  <a:moveTo>
                    <a:pt x="1" y="0"/>
                  </a:moveTo>
                  <a:lnTo>
                    <a:pt x="1" y="1216"/>
                  </a:lnTo>
                  <a:lnTo>
                    <a:pt x="3983" y="1216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4" name="Google Shape;35648;p55">
              <a:extLst>
                <a:ext uri="{FF2B5EF4-FFF2-40B4-BE49-F238E27FC236}">
                  <a16:creationId xmlns:a16="http://schemas.microsoft.com/office/drawing/2014/main" id="{D703D56B-C27C-C756-6B53-9C5FE78417EF}"/>
                </a:ext>
              </a:extLst>
            </p:cNvPr>
            <p:cNvSpPr/>
            <p:nvPr/>
          </p:nvSpPr>
          <p:spPr>
            <a:xfrm>
              <a:off x="4948149" y="2001085"/>
              <a:ext cx="91403" cy="27933"/>
            </a:xfrm>
            <a:custGeom>
              <a:avLst/>
              <a:gdLst/>
              <a:ahLst/>
              <a:cxnLst/>
              <a:rect l="l" t="t" r="r" b="b"/>
              <a:pathLst>
                <a:path w="3983" h="1217" extrusionOk="0">
                  <a:moveTo>
                    <a:pt x="1" y="0"/>
                  </a:moveTo>
                  <a:lnTo>
                    <a:pt x="1" y="1216"/>
                  </a:lnTo>
                  <a:lnTo>
                    <a:pt x="3983" y="1216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035" name="Group 1034">
              <a:extLst>
                <a:ext uri="{FF2B5EF4-FFF2-40B4-BE49-F238E27FC236}">
                  <a16:creationId xmlns:a16="http://schemas.microsoft.com/office/drawing/2014/main" id="{8FE7391A-4B77-DA56-5977-514CEFB809A3}"/>
                </a:ext>
              </a:extLst>
            </p:cNvPr>
            <p:cNvGrpSpPr/>
            <p:nvPr/>
          </p:nvGrpSpPr>
          <p:grpSpPr>
            <a:xfrm>
              <a:off x="5222871" y="2324696"/>
              <a:ext cx="1908192" cy="1273148"/>
              <a:chOff x="5025250" y="1334133"/>
              <a:chExt cx="2387075" cy="1592659"/>
            </a:xfrm>
          </p:grpSpPr>
          <p:grpSp>
            <p:nvGrpSpPr>
              <p:cNvPr id="1036" name="Google Shape;2897;p34">
                <a:extLst>
                  <a:ext uri="{FF2B5EF4-FFF2-40B4-BE49-F238E27FC236}">
                    <a16:creationId xmlns:a16="http://schemas.microsoft.com/office/drawing/2014/main" id="{D1513B1F-CEC9-89E3-7A7D-2496661ECE3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0640075">
                <a:off x="5025250" y="1334133"/>
                <a:ext cx="2340741" cy="1592659"/>
                <a:chOff x="5218525" y="2431200"/>
                <a:chExt cx="477050" cy="324600"/>
              </a:xfrm>
            </p:grpSpPr>
            <p:sp>
              <p:nvSpPr>
                <p:cNvPr id="1039" name="Google Shape;2898;p34">
                  <a:extLst>
                    <a:ext uri="{FF2B5EF4-FFF2-40B4-BE49-F238E27FC236}">
                      <a16:creationId xmlns:a16="http://schemas.microsoft.com/office/drawing/2014/main" id="{542EBA66-C9EF-E150-3CB9-FB5A328A6E39}"/>
                    </a:ext>
                  </a:extLst>
                </p:cNvPr>
                <p:cNvSpPr/>
                <p:nvPr/>
              </p:nvSpPr>
              <p:spPr>
                <a:xfrm>
                  <a:off x="5294950" y="2437475"/>
                  <a:ext cx="318325" cy="31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33" h="12733" extrusionOk="0">
                      <a:moveTo>
                        <a:pt x="6367" y="12732"/>
                      </a:moveTo>
                      <a:cubicBezTo>
                        <a:pt x="9876" y="12732"/>
                        <a:pt x="12733" y="9875"/>
                        <a:pt x="12733" y="6367"/>
                      </a:cubicBezTo>
                      <a:cubicBezTo>
                        <a:pt x="12733" y="2858"/>
                        <a:pt x="9876" y="1"/>
                        <a:pt x="6367" y="1"/>
                      </a:cubicBezTo>
                      <a:cubicBezTo>
                        <a:pt x="2858" y="1"/>
                        <a:pt x="1" y="2858"/>
                        <a:pt x="1" y="6367"/>
                      </a:cubicBezTo>
                      <a:cubicBezTo>
                        <a:pt x="1" y="9875"/>
                        <a:pt x="2858" y="12732"/>
                        <a:pt x="6367" y="1273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0" name="Google Shape;2908;p34">
                  <a:extLst>
                    <a:ext uri="{FF2B5EF4-FFF2-40B4-BE49-F238E27FC236}">
                      <a16:creationId xmlns:a16="http://schemas.microsoft.com/office/drawing/2014/main" id="{CD1744C8-1A0D-476B-FC4B-BDCCDAEEC111}"/>
                    </a:ext>
                  </a:extLst>
                </p:cNvPr>
                <p:cNvSpPr/>
                <p:nvPr/>
              </p:nvSpPr>
              <p:spPr>
                <a:xfrm>
                  <a:off x="5218525" y="2554425"/>
                  <a:ext cx="477050" cy="16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82" h="6468" extrusionOk="0">
                      <a:moveTo>
                        <a:pt x="16776" y="118"/>
                      </a:moveTo>
                      <a:cubicBezTo>
                        <a:pt x="17995" y="1"/>
                        <a:pt x="18764" y="68"/>
                        <a:pt x="18864" y="369"/>
                      </a:cubicBezTo>
                      <a:cubicBezTo>
                        <a:pt x="19082" y="1087"/>
                        <a:pt x="15055" y="2875"/>
                        <a:pt x="9892" y="4362"/>
                      </a:cubicBezTo>
                      <a:cubicBezTo>
                        <a:pt x="4712" y="5849"/>
                        <a:pt x="334" y="6467"/>
                        <a:pt x="117" y="5749"/>
                      </a:cubicBezTo>
                      <a:cubicBezTo>
                        <a:pt x="0" y="5364"/>
                        <a:pt x="1086" y="4679"/>
                        <a:pt x="2891" y="3894"/>
                      </a:cubicBezTo>
                      <a:lnTo>
                        <a:pt x="2924" y="3978"/>
                      </a:lnTo>
                      <a:cubicBezTo>
                        <a:pt x="1755" y="4529"/>
                        <a:pt x="1103" y="4997"/>
                        <a:pt x="1187" y="5281"/>
                      </a:cubicBezTo>
                      <a:cubicBezTo>
                        <a:pt x="1370" y="5932"/>
                        <a:pt x="5247" y="5381"/>
                        <a:pt x="9808" y="4061"/>
                      </a:cubicBezTo>
                      <a:cubicBezTo>
                        <a:pt x="14386" y="2758"/>
                        <a:pt x="17929" y="1171"/>
                        <a:pt x="17728" y="536"/>
                      </a:cubicBezTo>
                      <a:cubicBezTo>
                        <a:pt x="17678" y="352"/>
                        <a:pt x="17327" y="268"/>
                        <a:pt x="16742" y="268"/>
                      </a:cubicBezTo>
                      <a:cubicBezTo>
                        <a:pt x="16759" y="218"/>
                        <a:pt x="16759" y="168"/>
                        <a:pt x="16776" y="118"/>
                      </a:cubicBezTo>
                      <a:close/>
                    </a:path>
                  </a:pathLst>
                </a:custGeom>
                <a:solidFill>
                  <a:srgbClr val="040D0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1" name="Google Shape;2899;p34">
                  <a:extLst>
                    <a:ext uri="{FF2B5EF4-FFF2-40B4-BE49-F238E27FC236}">
                      <a16:creationId xmlns:a16="http://schemas.microsoft.com/office/drawing/2014/main" id="{86A19465-9F71-9E5A-7865-2A3B920A9E55}"/>
                    </a:ext>
                  </a:extLst>
                </p:cNvPr>
                <p:cNvSpPr/>
                <p:nvPr/>
              </p:nvSpPr>
              <p:spPr>
                <a:xfrm>
                  <a:off x="5332550" y="2512250"/>
                  <a:ext cx="270300" cy="23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12" h="9425" extrusionOk="0">
                      <a:moveTo>
                        <a:pt x="9408" y="17"/>
                      </a:moveTo>
                      <a:cubicBezTo>
                        <a:pt x="9408" y="17"/>
                        <a:pt x="9324" y="0"/>
                        <a:pt x="9341" y="67"/>
                      </a:cubicBezTo>
                      <a:cubicBezTo>
                        <a:pt x="9374" y="151"/>
                        <a:pt x="9424" y="234"/>
                        <a:pt x="9441" y="502"/>
                      </a:cubicBezTo>
                      <a:cubicBezTo>
                        <a:pt x="9458" y="752"/>
                        <a:pt x="9525" y="685"/>
                        <a:pt x="9658" y="869"/>
                      </a:cubicBezTo>
                      <a:cubicBezTo>
                        <a:pt x="9792" y="1070"/>
                        <a:pt x="9675" y="1254"/>
                        <a:pt x="9742" y="1320"/>
                      </a:cubicBezTo>
                      <a:cubicBezTo>
                        <a:pt x="9809" y="1404"/>
                        <a:pt x="9926" y="1604"/>
                        <a:pt x="9859" y="1738"/>
                      </a:cubicBezTo>
                      <a:cubicBezTo>
                        <a:pt x="9792" y="1855"/>
                        <a:pt x="9725" y="1705"/>
                        <a:pt x="9675" y="1705"/>
                      </a:cubicBezTo>
                      <a:cubicBezTo>
                        <a:pt x="9625" y="1705"/>
                        <a:pt x="9558" y="1888"/>
                        <a:pt x="9608" y="2122"/>
                      </a:cubicBezTo>
                      <a:cubicBezTo>
                        <a:pt x="9675" y="2356"/>
                        <a:pt x="9725" y="2507"/>
                        <a:pt x="9675" y="2724"/>
                      </a:cubicBezTo>
                      <a:cubicBezTo>
                        <a:pt x="9608" y="2924"/>
                        <a:pt x="9608" y="2991"/>
                        <a:pt x="9675" y="3158"/>
                      </a:cubicBezTo>
                      <a:cubicBezTo>
                        <a:pt x="9742" y="3325"/>
                        <a:pt x="9725" y="3626"/>
                        <a:pt x="9558" y="3877"/>
                      </a:cubicBezTo>
                      <a:cubicBezTo>
                        <a:pt x="9391" y="4127"/>
                        <a:pt x="9274" y="4295"/>
                        <a:pt x="9274" y="4512"/>
                      </a:cubicBezTo>
                      <a:cubicBezTo>
                        <a:pt x="9257" y="4729"/>
                        <a:pt x="9124" y="4779"/>
                        <a:pt x="9090" y="4662"/>
                      </a:cubicBezTo>
                      <a:cubicBezTo>
                        <a:pt x="9057" y="4545"/>
                        <a:pt x="8973" y="4395"/>
                        <a:pt x="8873" y="4395"/>
                      </a:cubicBezTo>
                      <a:cubicBezTo>
                        <a:pt x="8789" y="4378"/>
                        <a:pt x="8940" y="4562"/>
                        <a:pt x="8890" y="4712"/>
                      </a:cubicBezTo>
                      <a:cubicBezTo>
                        <a:pt x="8840" y="4879"/>
                        <a:pt x="8723" y="4963"/>
                        <a:pt x="8723" y="5113"/>
                      </a:cubicBezTo>
                      <a:cubicBezTo>
                        <a:pt x="8723" y="5264"/>
                        <a:pt x="8388" y="5681"/>
                        <a:pt x="8205" y="5782"/>
                      </a:cubicBezTo>
                      <a:cubicBezTo>
                        <a:pt x="8004" y="5882"/>
                        <a:pt x="7754" y="5865"/>
                        <a:pt x="7687" y="5832"/>
                      </a:cubicBezTo>
                      <a:cubicBezTo>
                        <a:pt x="7620" y="5798"/>
                        <a:pt x="7637" y="5982"/>
                        <a:pt x="7870" y="5965"/>
                      </a:cubicBezTo>
                      <a:cubicBezTo>
                        <a:pt x="8088" y="5965"/>
                        <a:pt x="8238" y="5882"/>
                        <a:pt x="8271" y="5932"/>
                      </a:cubicBezTo>
                      <a:cubicBezTo>
                        <a:pt x="8322" y="5982"/>
                        <a:pt x="8188" y="5999"/>
                        <a:pt x="8155" y="6066"/>
                      </a:cubicBezTo>
                      <a:cubicBezTo>
                        <a:pt x="8138" y="6132"/>
                        <a:pt x="8138" y="6199"/>
                        <a:pt x="8021" y="6249"/>
                      </a:cubicBezTo>
                      <a:cubicBezTo>
                        <a:pt x="7921" y="6300"/>
                        <a:pt x="7837" y="6316"/>
                        <a:pt x="7854" y="6383"/>
                      </a:cubicBezTo>
                      <a:cubicBezTo>
                        <a:pt x="7887" y="6433"/>
                        <a:pt x="8205" y="6450"/>
                        <a:pt x="8121" y="6784"/>
                      </a:cubicBezTo>
                      <a:cubicBezTo>
                        <a:pt x="8038" y="7135"/>
                        <a:pt x="7870" y="7085"/>
                        <a:pt x="7737" y="7302"/>
                      </a:cubicBezTo>
                      <a:cubicBezTo>
                        <a:pt x="7603" y="7519"/>
                        <a:pt x="7453" y="7636"/>
                        <a:pt x="7135" y="7753"/>
                      </a:cubicBezTo>
                      <a:cubicBezTo>
                        <a:pt x="6801" y="7870"/>
                        <a:pt x="6734" y="7837"/>
                        <a:pt x="6467" y="8004"/>
                      </a:cubicBezTo>
                      <a:cubicBezTo>
                        <a:pt x="6216" y="8171"/>
                        <a:pt x="5865" y="7954"/>
                        <a:pt x="5682" y="7937"/>
                      </a:cubicBezTo>
                      <a:cubicBezTo>
                        <a:pt x="5481" y="7920"/>
                        <a:pt x="5264" y="7937"/>
                        <a:pt x="5180" y="7837"/>
                      </a:cubicBezTo>
                      <a:cubicBezTo>
                        <a:pt x="5080" y="7736"/>
                        <a:pt x="5063" y="7586"/>
                        <a:pt x="4980" y="7569"/>
                      </a:cubicBezTo>
                      <a:cubicBezTo>
                        <a:pt x="4896" y="7569"/>
                        <a:pt x="4913" y="7703"/>
                        <a:pt x="4946" y="7803"/>
                      </a:cubicBezTo>
                      <a:cubicBezTo>
                        <a:pt x="4963" y="7904"/>
                        <a:pt x="4729" y="7770"/>
                        <a:pt x="4629" y="7837"/>
                      </a:cubicBezTo>
                      <a:cubicBezTo>
                        <a:pt x="4529" y="7920"/>
                        <a:pt x="4412" y="7954"/>
                        <a:pt x="4195" y="7887"/>
                      </a:cubicBezTo>
                      <a:cubicBezTo>
                        <a:pt x="3994" y="7820"/>
                        <a:pt x="4028" y="7987"/>
                        <a:pt x="4111" y="8071"/>
                      </a:cubicBezTo>
                      <a:cubicBezTo>
                        <a:pt x="4211" y="8154"/>
                        <a:pt x="4094" y="8305"/>
                        <a:pt x="3743" y="8238"/>
                      </a:cubicBezTo>
                      <a:cubicBezTo>
                        <a:pt x="3393" y="8171"/>
                        <a:pt x="3192" y="8071"/>
                        <a:pt x="2708" y="8121"/>
                      </a:cubicBezTo>
                      <a:cubicBezTo>
                        <a:pt x="2223" y="8154"/>
                        <a:pt x="2290" y="7803"/>
                        <a:pt x="1922" y="7770"/>
                      </a:cubicBezTo>
                      <a:cubicBezTo>
                        <a:pt x="1571" y="7736"/>
                        <a:pt x="1220" y="7636"/>
                        <a:pt x="1037" y="7302"/>
                      </a:cubicBezTo>
                      <a:cubicBezTo>
                        <a:pt x="853" y="6985"/>
                        <a:pt x="636" y="7202"/>
                        <a:pt x="452" y="6934"/>
                      </a:cubicBezTo>
                      <a:cubicBezTo>
                        <a:pt x="251" y="6667"/>
                        <a:pt x="218" y="6600"/>
                        <a:pt x="118" y="6617"/>
                      </a:cubicBezTo>
                      <a:cubicBezTo>
                        <a:pt x="17" y="6634"/>
                        <a:pt x="1" y="6901"/>
                        <a:pt x="302" y="7051"/>
                      </a:cubicBezTo>
                      <a:cubicBezTo>
                        <a:pt x="602" y="7218"/>
                        <a:pt x="652" y="7352"/>
                        <a:pt x="686" y="7670"/>
                      </a:cubicBezTo>
                      <a:cubicBezTo>
                        <a:pt x="719" y="7987"/>
                        <a:pt x="987" y="7970"/>
                        <a:pt x="1120" y="8154"/>
                      </a:cubicBezTo>
                      <a:cubicBezTo>
                        <a:pt x="1271" y="8338"/>
                        <a:pt x="1237" y="8538"/>
                        <a:pt x="1538" y="8605"/>
                      </a:cubicBezTo>
                      <a:cubicBezTo>
                        <a:pt x="1839" y="8672"/>
                        <a:pt x="1989" y="8672"/>
                        <a:pt x="2089" y="8823"/>
                      </a:cubicBezTo>
                      <a:cubicBezTo>
                        <a:pt x="2173" y="8973"/>
                        <a:pt x="2390" y="9006"/>
                        <a:pt x="2708" y="8973"/>
                      </a:cubicBezTo>
                      <a:cubicBezTo>
                        <a:pt x="3008" y="8939"/>
                        <a:pt x="3159" y="9224"/>
                        <a:pt x="3443" y="9240"/>
                      </a:cubicBezTo>
                      <a:cubicBezTo>
                        <a:pt x="3727" y="9274"/>
                        <a:pt x="3860" y="9157"/>
                        <a:pt x="4195" y="9290"/>
                      </a:cubicBezTo>
                      <a:cubicBezTo>
                        <a:pt x="4512" y="9424"/>
                        <a:pt x="4679" y="9357"/>
                        <a:pt x="4830" y="9257"/>
                      </a:cubicBezTo>
                      <a:cubicBezTo>
                        <a:pt x="4980" y="9140"/>
                        <a:pt x="5147" y="9157"/>
                        <a:pt x="5247" y="9157"/>
                      </a:cubicBezTo>
                      <a:cubicBezTo>
                        <a:pt x="5364" y="9173"/>
                        <a:pt x="5364" y="8990"/>
                        <a:pt x="5063" y="8956"/>
                      </a:cubicBezTo>
                      <a:cubicBezTo>
                        <a:pt x="4746" y="8923"/>
                        <a:pt x="4429" y="9056"/>
                        <a:pt x="4211" y="9006"/>
                      </a:cubicBezTo>
                      <a:cubicBezTo>
                        <a:pt x="3994" y="8939"/>
                        <a:pt x="3827" y="8906"/>
                        <a:pt x="3643" y="9023"/>
                      </a:cubicBezTo>
                      <a:cubicBezTo>
                        <a:pt x="3459" y="9140"/>
                        <a:pt x="3292" y="9073"/>
                        <a:pt x="3175" y="8973"/>
                      </a:cubicBezTo>
                      <a:cubicBezTo>
                        <a:pt x="3058" y="8889"/>
                        <a:pt x="2992" y="8939"/>
                        <a:pt x="2891" y="8906"/>
                      </a:cubicBezTo>
                      <a:cubicBezTo>
                        <a:pt x="2791" y="8873"/>
                        <a:pt x="2958" y="8689"/>
                        <a:pt x="3125" y="8739"/>
                      </a:cubicBezTo>
                      <a:cubicBezTo>
                        <a:pt x="3292" y="8806"/>
                        <a:pt x="3309" y="8856"/>
                        <a:pt x="3493" y="8806"/>
                      </a:cubicBezTo>
                      <a:cubicBezTo>
                        <a:pt x="3693" y="8756"/>
                        <a:pt x="3743" y="8839"/>
                        <a:pt x="3844" y="8873"/>
                      </a:cubicBezTo>
                      <a:cubicBezTo>
                        <a:pt x="3944" y="8889"/>
                        <a:pt x="4011" y="8856"/>
                        <a:pt x="4078" y="8839"/>
                      </a:cubicBezTo>
                      <a:cubicBezTo>
                        <a:pt x="4161" y="8823"/>
                        <a:pt x="4278" y="8789"/>
                        <a:pt x="4378" y="8873"/>
                      </a:cubicBezTo>
                      <a:cubicBezTo>
                        <a:pt x="4495" y="8956"/>
                        <a:pt x="4562" y="8889"/>
                        <a:pt x="4696" y="8839"/>
                      </a:cubicBezTo>
                      <a:cubicBezTo>
                        <a:pt x="4813" y="8772"/>
                        <a:pt x="4930" y="8806"/>
                        <a:pt x="5047" y="8873"/>
                      </a:cubicBezTo>
                      <a:cubicBezTo>
                        <a:pt x="5164" y="8939"/>
                        <a:pt x="5264" y="8823"/>
                        <a:pt x="5347" y="8823"/>
                      </a:cubicBezTo>
                      <a:cubicBezTo>
                        <a:pt x="5448" y="8823"/>
                        <a:pt x="5431" y="8906"/>
                        <a:pt x="5581" y="8923"/>
                      </a:cubicBezTo>
                      <a:cubicBezTo>
                        <a:pt x="5715" y="8923"/>
                        <a:pt x="5749" y="8806"/>
                        <a:pt x="5849" y="8873"/>
                      </a:cubicBezTo>
                      <a:cubicBezTo>
                        <a:pt x="5949" y="8939"/>
                        <a:pt x="5899" y="9040"/>
                        <a:pt x="5698" y="9056"/>
                      </a:cubicBezTo>
                      <a:cubicBezTo>
                        <a:pt x="5515" y="9090"/>
                        <a:pt x="5581" y="9257"/>
                        <a:pt x="5815" y="9173"/>
                      </a:cubicBezTo>
                      <a:cubicBezTo>
                        <a:pt x="6049" y="9090"/>
                        <a:pt x="6300" y="8923"/>
                        <a:pt x="6701" y="8939"/>
                      </a:cubicBezTo>
                      <a:cubicBezTo>
                        <a:pt x="7102" y="8973"/>
                        <a:pt x="7002" y="8789"/>
                        <a:pt x="7202" y="8706"/>
                      </a:cubicBezTo>
                      <a:cubicBezTo>
                        <a:pt x="7386" y="8605"/>
                        <a:pt x="7620" y="8639"/>
                        <a:pt x="7754" y="8455"/>
                      </a:cubicBezTo>
                      <a:cubicBezTo>
                        <a:pt x="7870" y="8254"/>
                        <a:pt x="7987" y="8188"/>
                        <a:pt x="8322" y="8087"/>
                      </a:cubicBezTo>
                      <a:cubicBezTo>
                        <a:pt x="8673" y="8004"/>
                        <a:pt x="8572" y="7736"/>
                        <a:pt x="8756" y="7586"/>
                      </a:cubicBezTo>
                      <a:cubicBezTo>
                        <a:pt x="8940" y="7452"/>
                        <a:pt x="9257" y="7386"/>
                        <a:pt x="9475" y="7152"/>
                      </a:cubicBezTo>
                      <a:cubicBezTo>
                        <a:pt x="9692" y="6934"/>
                        <a:pt x="9575" y="6684"/>
                        <a:pt x="9692" y="6467"/>
                      </a:cubicBezTo>
                      <a:cubicBezTo>
                        <a:pt x="9825" y="6249"/>
                        <a:pt x="9976" y="6149"/>
                        <a:pt x="10176" y="5815"/>
                      </a:cubicBezTo>
                      <a:cubicBezTo>
                        <a:pt x="10360" y="5498"/>
                        <a:pt x="10277" y="5498"/>
                        <a:pt x="10109" y="5564"/>
                      </a:cubicBezTo>
                      <a:cubicBezTo>
                        <a:pt x="9926" y="5631"/>
                        <a:pt x="9842" y="5548"/>
                        <a:pt x="9859" y="5297"/>
                      </a:cubicBezTo>
                      <a:cubicBezTo>
                        <a:pt x="9876" y="5063"/>
                        <a:pt x="9792" y="4595"/>
                        <a:pt x="9959" y="4361"/>
                      </a:cubicBezTo>
                      <a:cubicBezTo>
                        <a:pt x="10126" y="4111"/>
                        <a:pt x="10160" y="4077"/>
                        <a:pt x="10193" y="3910"/>
                      </a:cubicBezTo>
                      <a:cubicBezTo>
                        <a:pt x="10210" y="3743"/>
                        <a:pt x="10343" y="3927"/>
                        <a:pt x="10393" y="4111"/>
                      </a:cubicBezTo>
                      <a:cubicBezTo>
                        <a:pt x="10444" y="4311"/>
                        <a:pt x="10627" y="4127"/>
                        <a:pt x="10644" y="3860"/>
                      </a:cubicBezTo>
                      <a:cubicBezTo>
                        <a:pt x="10661" y="3576"/>
                        <a:pt x="10527" y="3325"/>
                        <a:pt x="10661" y="2975"/>
                      </a:cubicBezTo>
                      <a:cubicBezTo>
                        <a:pt x="10811" y="2624"/>
                        <a:pt x="10577" y="2557"/>
                        <a:pt x="10611" y="2340"/>
                      </a:cubicBezTo>
                      <a:cubicBezTo>
                        <a:pt x="10627" y="2106"/>
                        <a:pt x="10678" y="1888"/>
                        <a:pt x="10544" y="1538"/>
                      </a:cubicBezTo>
                      <a:cubicBezTo>
                        <a:pt x="10393" y="1203"/>
                        <a:pt x="10210" y="1120"/>
                        <a:pt x="10176" y="903"/>
                      </a:cubicBezTo>
                      <a:cubicBezTo>
                        <a:pt x="10143" y="685"/>
                        <a:pt x="9976" y="869"/>
                        <a:pt x="10109" y="1053"/>
                      </a:cubicBezTo>
                      <a:cubicBezTo>
                        <a:pt x="10243" y="1254"/>
                        <a:pt x="10427" y="1304"/>
                        <a:pt x="10527" y="1655"/>
                      </a:cubicBezTo>
                      <a:cubicBezTo>
                        <a:pt x="10611" y="2005"/>
                        <a:pt x="10477" y="2256"/>
                        <a:pt x="10460" y="2356"/>
                      </a:cubicBezTo>
                      <a:cubicBezTo>
                        <a:pt x="10444" y="2473"/>
                        <a:pt x="10260" y="2406"/>
                        <a:pt x="10343" y="2106"/>
                      </a:cubicBezTo>
                      <a:cubicBezTo>
                        <a:pt x="10427" y="1822"/>
                        <a:pt x="10494" y="1588"/>
                        <a:pt x="10277" y="1371"/>
                      </a:cubicBezTo>
                      <a:cubicBezTo>
                        <a:pt x="10059" y="1170"/>
                        <a:pt x="9942" y="1187"/>
                        <a:pt x="9942" y="869"/>
                      </a:cubicBezTo>
                      <a:cubicBezTo>
                        <a:pt x="9926" y="535"/>
                        <a:pt x="9658" y="602"/>
                        <a:pt x="9608" y="468"/>
                      </a:cubicBezTo>
                      <a:cubicBezTo>
                        <a:pt x="9575" y="351"/>
                        <a:pt x="9591" y="84"/>
                        <a:pt x="9408" y="17"/>
                      </a:cubicBezTo>
                      <a:close/>
                      <a:moveTo>
                        <a:pt x="8472" y="6650"/>
                      </a:moveTo>
                      <a:cubicBezTo>
                        <a:pt x="8489" y="6600"/>
                        <a:pt x="8522" y="6500"/>
                        <a:pt x="8606" y="6450"/>
                      </a:cubicBezTo>
                      <a:cubicBezTo>
                        <a:pt x="8673" y="6383"/>
                        <a:pt x="8773" y="6350"/>
                        <a:pt x="8823" y="6366"/>
                      </a:cubicBezTo>
                      <a:cubicBezTo>
                        <a:pt x="8890" y="6366"/>
                        <a:pt x="8906" y="6433"/>
                        <a:pt x="8856" y="6500"/>
                      </a:cubicBezTo>
                      <a:cubicBezTo>
                        <a:pt x="8806" y="6550"/>
                        <a:pt x="8856" y="6617"/>
                        <a:pt x="8756" y="6667"/>
                      </a:cubicBezTo>
                      <a:cubicBezTo>
                        <a:pt x="8673" y="6717"/>
                        <a:pt x="8639" y="6784"/>
                        <a:pt x="8556" y="6767"/>
                      </a:cubicBezTo>
                      <a:cubicBezTo>
                        <a:pt x="8489" y="6734"/>
                        <a:pt x="8472" y="6701"/>
                        <a:pt x="8472" y="6650"/>
                      </a:cubicBezTo>
                      <a:close/>
                      <a:moveTo>
                        <a:pt x="7870" y="7987"/>
                      </a:moveTo>
                      <a:cubicBezTo>
                        <a:pt x="7987" y="8054"/>
                        <a:pt x="7770" y="8104"/>
                        <a:pt x="7720" y="8087"/>
                      </a:cubicBezTo>
                      <a:cubicBezTo>
                        <a:pt x="7670" y="8054"/>
                        <a:pt x="7720" y="7987"/>
                        <a:pt x="7637" y="7887"/>
                      </a:cubicBezTo>
                      <a:cubicBezTo>
                        <a:pt x="7536" y="7803"/>
                        <a:pt x="7620" y="7636"/>
                        <a:pt x="7754" y="7586"/>
                      </a:cubicBezTo>
                      <a:cubicBezTo>
                        <a:pt x="7904" y="7519"/>
                        <a:pt x="7921" y="7419"/>
                        <a:pt x="8121" y="7369"/>
                      </a:cubicBezTo>
                      <a:cubicBezTo>
                        <a:pt x="8322" y="7335"/>
                        <a:pt x="8388" y="7536"/>
                        <a:pt x="8338" y="7586"/>
                      </a:cubicBezTo>
                      <a:cubicBezTo>
                        <a:pt x="8305" y="7619"/>
                        <a:pt x="8305" y="7536"/>
                        <a:pt x="8205" y="7503"/>
                      </a:cubicBezTo>
                      <a:cubicBezTo>
                        <a:pt x="8104" y="7469"/>
                        <a:pt x="7837" y="7619"/>
                        <a:pt x="7787" y="7770"/>
                      </a:cubicBezTo>
                      <a:cubicBezTo>
                        <a:pt x="7754" y="7904"/>
                        <a:pt x="7870" y="7987"/>
                        <a:pt x="7870" y="7987"/>
                      </a:cubicBezTo>
                      <a:close/>
                      <a:moveTo>
                        <a:pt x="2340" y="8538"/>
                      </a:moveTo>
                      <a:cubicBezTo>
                        <a:pt x="2340" y="8472"/>
                        <a:pt x="2390" y="8422"/>
                        <a:pt x="2440" y="8438"/>
                      </a:cubicBezTo>
                      <a:cubicBezTo>
                        <a:pt x="2490" y="8455"/>
                        <a:pt x="2540" y="8555"/>
                        <a:pt x="2540" y="8639"/>
                      </a:cubicBezTo>
                      <a:cubicBezTo>
                        <a:pt x="2524" y="8722"/>
                        <a:pt x="2457" y="8789"/>
                        <a:pt x="2390" y="8706"/>
                      </a:cubicBezTo>
                      <a:cubicBezTo>
                        <a:pt x="2340" y="8639"/>
                        <a:pt x="2340" y="8538"/>
                        <a:pt x="2340" y="8538"/>
                      </a:cubicBezTo>
                      <a:close/>
                      <a:moveTo>
                        <a:pt x="903" y="7703"/>
                      </a:moveTo>
                      <a:cubicBezTo>
                        <a:pt x="936" y="7670"/>
                        <a:pt x="953" y="7653"/>
                        <a:pt x="987" y="7720"/>
                      </a:cubicBezTo>
                      <a:cubicBezTo>
                        <a:pt x="1037" y="7787"/>
                        <a:pt x="1354" y="7736"/>
                        <a:pt x="1471" y="7887"/>
                      </a:cubicBezTo>
                      <a:cubicBezTo>
                        <a:pt x="1588" y="8037"/>
                        <a:pt x="1538" y="8321"/>
                        <a:pt x="1722" y="8321"/>
                      </a:cubicBezTo>
                      <a:cubicBezTo>
                        <a:pt x="1906" y="8321"/>
                        <a:pt x="2039" y="8288"/>
                        <a:pt x="2223" y="8455"/>
                      </a:cubicBezTo>
                      <a:cubicBezTo>
                        <a:pt x="2407" y="8605"/>
                        <a:pt x="2273" y="8823"/>
                        <a:pt x="2206" y="8722"/>
                      </a:cubicBezTo>
                      <a:cubicBezTo>
                        <a:pt x="2156" y="8622"/>
                        <a:pt x="2073" y="8422"/>
                        <a:pt x="1839" y="8422"/>
                      </a:cubicBezTo>
                      <a:cubicBezTo>
                        <a:pt x="1605" y="8422"/>
                        <a:pt x="1421" y="8388"/>
                        <a:pt x="1304" y="8171"/>
                      </a:cubicBezTo>
                      <a:cubicBezTo>
                        <a:pt x="1204" y="7954"/>
                        <a:pt x="1053" y="7937"/>
                        <a:pt x="953" y="7837"/>
                      </a:cubicBezTo>
                      <a:cubicBezTo>
                        <a:pt x="836" y="7753"/>
                        <a:pt x="903" y="7703"/>
                        <a:pt x="903" y="7703"/>
                      </a:cubicBezTo>
                      <a:close/>
                    </a:path>
                  </a:pathLst>
                </a:custGeom>
                <a:solidFill>
                  <a:srgbClr val="1000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2" name="Google Shape;2900;p34">
                  <a:extLst>
                    <a:ext uri="{FF2B5EF4-FFF2-40B4-BE49-F238E27FC236}">
                      <a16:creationId xmlns:a16="http://schemas.microsoft.com/office/drawing/2014/main" id="{B4414F3F-1FB3-CBEC-D7CA-FB735B0F4AD5}"/>
                    </a:ext>
                  </a:extLst>
                </p:cNvPr>
                <p:cNvSpPr/>
                <p:nvPr/>
              </p:nvSpPr>
              <p:spPr>
                <a:xfrm>
                  <a:off x="5386025" y="2664300"/>
                  <a:ext cx="53900" cy="3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6" h="1237" extrusionOk="0">
                      <a:moveTo>
                        <a:pt x="1638" y="218"/>
                      </a:moveTo>
                      <a:cubicBezTo>
                        <a:pt x="1621" y="184"/>
                        <a:pt x="1087" y="0"/>
                        <a:pt x="552" y="101"/>
                      </a:cubicBezTo>
                      <a:cubicBezTo>
                        <a:pt x="0" y="218"/>
                        <a:pt x="184" y="752"/>
                        <a:pt x="619" y="1003"/>
                      </a:cubicBezTo>
                      <a:cubicBezTo>
                        <a:pt x="1053" y="1237"/>
                        <a:pt x="1772" y="1220"/>
                        <a:pt x="1972" y="969"/>
                      </a:cubicBezTo>
                      <a:cubicBezTo>
                        <a:pt x="2156" y="719"/>
                        <a:pt x="2005" y="385"/>
                        <a:pt x="1638" y="218"/>
                      </a:cubicBezTo>
                      <a:close/>
                    </a:path>
                  </a:pathLst>
                </a:custGeom>
                <a:solidFill>
                  <a:srgbClr val="1000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3" name="Google Shape;2901;p34">
                  <a:extLst>
                    <a:ext uri="{FF2B5EF4-FFF2-40B4-BE49-F238E27FC236}">
                      <a16:creationId xmlns:a16="http://schemas.microsoft.com/office/drawing/2014/main" id="{DC9CE329-2478-3FEA-A0F3-6E3DC756B4D6}"/>
                    </a:ext>
                  </a:extLst>
                </p:cNvPr>
                <p:cNvSpPr/>
                <p:nvPr/>
              </p:nvSpPr>
              <p:spPr>
                <a:xfrm>
                  <a:off x="5388525" y="2678925"/>
                  <a:ext cx="48475" cy="2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9" h="936" extrusionOk="0">
                      <a:moveTo>
                        <a:pt x="1922" y="568"/>
                      </a:moveTo>
                      <a:cubicBezTo>
                        <a:pt x="1922" y="568"/>
                        <a:pt x="1905" y="501"/>
                        <a:pt x="1805" y="551"/>
                      </a:cubicBezTo>
                      <a:cubicBezTo>
                        <a:pt x="1722" y="585"/>
                        <a:pt x="1388" y="785"/>
                        <a:pt x="1020" y="752"/>
                      </a:cubicBezTo>
                      <a:cubicBezTo>
                        <a:pt x="652" y="702"/>
                        <a:pt x="669" y="568"/>
                        <a:pt x="502" y="518"/>
                      </a:cubicBezTo>
                      <a:cubicBezTo>
                        <a:pt x="318" y="468"/>
                        <a:pt x="184" y="334"/>
                        <a:pt x="118" y="167"/>
                      </a:cubicBezTo>
                      <a:cubicBezTo>
                        <a:pt x="51" y="0"/>
                        <a:pt x="1" y="234"/>
                        <a:pt x="118" y="435"/>
                      </a:cubicBezTo>
                      <a:cubicBezTo>
                        <a:pt x="235" y="635"/>
                        <a:pt x="485" y="585"/>
                        <a:pt x="552" y="735"/>
                      </a:cubicBezTo>
                      <a:cubicBezTo>
                        <a:pt x="619" y="886"/>
                        <a:pt x="903" y="936"/>
                        <a:pt x="1237" y="836"/>
                      </a:cubicBezTo>
                      <a:cubicBezTo>
                        <a:pt x="1555" y="735"/>
                        <a:pt x="1571" y="836"/>
                        <a:pt x="1738" y="785"/>
                      </a:cubicBezTo>
                      <a:cubicBezTo>
                        <a:pt x="1922" y="735"/>
                        <a:pt x="1939" y="652"/>
                        <a:pt x="1922" y="568"/>
                      </a:cubicBezTo>
                      <a:close/>
                    </a:path>
                  </a:pathLst>
                </a:custGeom>
                <a:solidFill>
                  <a:srgbClr val="1000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4" name="Google Shape;2902;p34">
                  <a:extLst>
                    <a:ext uri="{FF2B5EF4-FFF2-40B4-BE49-F238E27FC236}">
                      <a16:creationId xmlns:a16="http://schemas.microsoft.com/office/drawing/2014/main" id="{B26A5D54-0CDD-97D1-4D4B-BC8CF10A417F}"/>
                    </a:ext>
                  </a:extLst>
                </p:cNvPr>
                <p:cNvSpPr/>
                <p:nvPr/>
              </p:nvSpPr>
              <p:spPr>
                <a:xfrm>
                  <a:off x="5461625" y="2670975"/>
                  <a:ext cx="68525" cy="4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1" h="1639" extrusionOk="0">
                      <a:moveTo>
                        <a:pt x="134" y="903"/>
                      </a:moveTo>
                      <a:cubicBezTo>
                        <a:pt x="134" y="903"/>
                        <a:pt x="452" y="418"/>
                        <a:pt x="1020" y="301"/>
                      </a:cubicBezTo>
                      <a:cubicBezTo>
                        <a:pt x="1588" y="184"/>
                        <a:pt x="1555" y="1"/>
                        <a:pt x="1972" y="84"/>
                      </a:cubicBezTo>
                      <a:cubicBezTo>
                        <a:pt x="2407" y="151"/>
                        <a:pt x="2691" y="168"/>
                        <a:pt x="2724" y="435"/>
                      </a:cubicBezTo>
                      <a:cubicBezTo>
                        <a:pt x="2741" y="719"/>
                        <a:pt x="2407" y="819"/>
                        <a:pt x="2290" y="1003"/>
                      </a:cubicBezTo>
                      <a:cubicBezTo>
                        <a:pt x="2190" y="1204"/>
                        <a:pt x="1755" y="1321"/>
                        <a:pt x="1504" y="1354"/>
                      </a:cubicBezTo>
                      <a:cubicBezTo>
                        <a:pt x="1254" y="1404"/>
                        <a:pt x="1220" y="1638"/>
                        <a:pt x="1020" y="1571"/>
                      </a:cubicBezTo>
                      <a:cubicBezTo>
                        <a:pt x="819" y="1504"/>
                        <a:pt x="669" y="1371"/>
                        <a:pt x="402" y="1421"/>
                      </a:cubicBezTo>
                      <a:cubicBezTo>
                        <a:pt x="134" y="1471"/>
                        <a:pt x="1" y="1137"/>
                        <a:pt x="134" y="903"/>
                      </a:cubicBezTo>
                      <a:close/>
                    </a:path>
                  </a:pathLst>
                </a:custGeom>
                <a:solidFill>
                  <a:srgbClr val="1000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045" name="Google Shape;2903;p34">
                  <a:extLst>
                    <a:ext uri="{FF2B5EF4-FFF2-40B4-BE49-F238E27FC236}">
                      <a16:creationId xmlns:a16="http://schemas.microsoft.com/office/drawing/2014/main" id="{C0B1A35B-13D8-BBEA-6461-195CAFC64E9E}"/>
                    </a:ext>
                  </a:extLst>
                </p:cNvPr>
                <p:cNvSpPr/>
                <p:nvPr/>
              </p:nvSpPr>
              <p:spPr>
                <a:xfrm>
                  <a:off x="5520525" y="2626275"/>
                  <a:ext cx="30950" cy="3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" h="1221" extrusionOk="0">
                      <a:moveTo>
                        <a:pt x="17" y="870"/>
                      </a:moveTo>
                      <a:cubicBezTo>
                        <a:pt x="51" y="719"/>
                        <a:pt x="184" y="452"/>
                        <a:pt x="385" y="285"/>
                      </a:cubicBezTo>
                      <a:cubicBezTo>
                        <a:pt x="585" y="118"/>
                        <a:pt x="853" y="1"/>
                        <a:pt x="1020" y="34"/>
                      </a:cubicBezTo>
                      <a:cubicBezTo>
                        <a:pt x="1187" y="68"/>
                        <a:pt x="1237" y="251"/>
                        <a:pt x="1087" y="419"/>
                      </a:cubicBezTo>
                      <a:cubicBezTo>
                        <a:pt x="936" y="586"/>
                        <a:pt x="1087" y="769"/>
                        <a:pt x="836" y="903"/>
                      </a:cubicBezTo>
                      <a:cubicBezTo>
                        <a:pt x="585" y="1037"/>
                        <a:pt x="485" y="1221"/>
                        <a:pt x="268" y="1154"/>
                      </a:cubicBezTo>
                      <a:cubicBezTo>
                        <a:pt x="51" y="1087"/>
                        <a:pt x="1" y="1003"/>
                        <a:pt x="17" y="870"/>
                      </a:cubicBezTo>
                      <a:close/>
                    </a:path>
                  </a:pathLst>
                </a:custGeom>
                <a:solidFill>
                  <a:srgbClr val="1000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6" name="Google Shape;2904;p34">
                  <a:extLst>
                    <a:ext uri="{FF2B5EF4-FFF2-40B4-BE49-F238E27FC236}">
                      <a16:creationId xmlns:a16="http://schemas.microsoft.com/office/drawing/2014/main" id="{BD8B18EA-6396-9D7F-DCA8-F5E269EE4422}"/>
                    </a:ext>
                  </a:extLst>
                </p:cNvPr>
                <p:cNvSpPr/>
                <p:nvPr/>
              </p:nvSpPr>
              <p:spPr>
                <a:xfrm>
                  <a:off x="5520950" y="2612075"/>
                  <a:ext cx="19225" cy="1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" h="753" extrusionOk="0">
                      <a:moveTo>
                        <a:pt x="17" y="535"/>
                      </a:moveTo>
                      <a:cubicBezTo>
                        <a:pt x="34" y="435"/>
                        <a:pt x="117" y="268"/>
                        <a:pt x="251" y="168"/>
                      </a:cubicBezTo>
                      <a:cubicBezTo>
                        <a:pt x="368" y="68"/>
                        <a:pt x="535" y="1"/>
                        <a:pt x="635" y="17"/>
                      </a:cubicBezTo>
                      <a:cubicBezTo>
                        <a:pt x="735" y="34"/>
                        <a:pt x="769" y="151"/>
                        <a:pt x="685" y="251"/>
                      </a:cubicBezTo>
                      <a:cubicBezTo>
                        <a:pt x="585" y="352"/>
                        <a:pt x="669" y="469"/>
                        <a:pt x="518" y="552"/>
                      </a:cubicBezTo>
                      <a:cubicBezTo>
                        <a:pt x="368" y="636"/>
                        <a:pt x="301" y="753"/>
                        <a:pt x="167" y="703"/>
                      </a:cubicBezTo>
                      <a:cubicBezTo>
                        <a:pt x="34" y="669"/>
                        <a:pt x="0" y="619"/>
                        <a:pt x="17" y="535"/>
                      </a:cubicBezTo>
                      <a:close/>
                    </a:path>
                  </a:pathLst>
                </a:custGeom>
                <a:solidFill>
                  <a:srgbClr val="1000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7" name="Google Shape;2905;p34">
                  <a:extLst>
                    <a:ext uri="{FF2B5EF4-FFF2-40B4-BE49-F238E27FC236}">
                      <a16:creationId xmlns:a16="http://schemas.microsoft.com/office/drawing/2014/main" id="{E2FA8403-0753-436F-5AF2-4DFDD8A50D91}"/>
                    </a:ext>
                  </a:extLst>
                </p:cNvPr>
                <p:cNvSpPr/>
                <p:nvPr/>
              </p:nvSpPr>
              <p:spPr>
                <a:xfrm>
                  <a:off x="5546000" y="2568650"/>
                  <a:ext cx="21750" cy="2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0" h="936" extrusionOk="0">
                      <a:moveTo>
                        <a:pt x="335" y="134"/>
                      </a:moveTo>
                      <a:cubicBezTo>
                        <a:pt x="318" y="150"/>
                        <a:pt x="118" y="351"/>
                        <a:pt x="68" y="635"/>
                      </a:cubicBezTo>
                      <a:cubicBezTo>
                        <a:pt x="1" y="919"/>
                        <a:pt x="318" y="936"/>
                        <a:pt x="519" y="769"/>
                      </a:cubicBezTo>
                      <a:cubicBezTo>
                        <a:pt x="736" y="618"/>
                        <a:pt x="870" y="284"/>
                        <a:pt x="786" y="134"/>
                      </a:cubicBezTo>
                      <a:cubicBezTo>
                        <a:pt x="703" y="0"/>
                        <a:pt x="485" y="0"/>
                        <a:pt x="335" y="134"/>
                      </a:cubicBezTo>
                      <a:close/>
                    </a:path>
                  </a:pathLst>
                </a:custGeom>
                <a:solidFill>
                  <a:srgbClr val="1000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" name="Google Shape;2906;p34">
                  <a:extLst>
                    <a:ext uri="{FF2B5EF4-FFF2-40B4-BE49-F238E27FC236}">
                      <a16:creationId xmlns:a16="http://schemas.microsoft.com/office/drawing/2014/main" id="{EF9B3363-8CB4-1B65-3B60-1821040DCCB7}"/>
                    </a:ext>
                  </a:extLst>
                </p:cNvPr>
                <p:cNvSpPr/>
                <p:nvPr/>
              </p:nvSpPr>
              <p:spPr>
                <a:xfrm>
                  <a:off x="5552275" y="2573225"/>
                  <a:ext cx="18825" cy="2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" h="837" extrusionOk="0">
                      <a:moveTo>
                        <a:pt x="669" y="18"/>
                      </a:moveTo>
                      <a:cubicBezTo>
                        <a:pt x="669" y="18"/>
                        <a:pt x="619" y="1"/>
                        <a:pt x="635" y="51"/>
                      </a:cubicBezTo>
                      <a:cubicBezTo>
                        <a:pt x="635" y="101"/>
                        <a:pt x="669" y="302"/>
                        <a:pt x="569" y="469"/>
                      </a:cubicBezTo>
                      <a:cubicBezTo>
                        <a:pt x="485" y="619"/>
                        <a:pt x="418" y="586"/>
                        <a:pt x="351" y="652"/>
                      </a:cubicBezTo>
                      <a:cubicBezTo>
                        <a:pt x="285" y="736"/>
                        <a:pt x="201" y="769"/>
                        <a:pt x="101" y="769"/>
                      </a:cubicBezTo>
                      <a:cubicBezTo>
                        <a:pt x="0" y="769"/>
                        <a:pt x="101" y="836"/>
                        <a:pt x="234" y="820"/>
                      </a:cubicBezTo>
                      <a:cubicBezTo>
                        <a:pt x="351" y="820"/>
                        <a:pt x="385" y="686"/>
                        <a:pt x="468" y="686"/>
                      </a:cubicBezTo>
                      <a:cubicBezTo>
                        <a:pt x="569" y="669"/>
                        <a:pt x="635" y="552"/>
                        <a:pt x="652" y="385"/>
                      </a:cubicBezTo>
                      <a:cubicBezTo>
                        <a:pt x="669" y="201"/>
                        <a:pt x="719" y="218"/>
                        <a:pt x="736" y="135"/>
                      </a:cubicBezTo>
                      <a:cubicBezTo>
                        <a:pt x="752" y="34"/>
                        <a:pt x="702" y="18"/>
                        <a:pt x="669" y="18"/>
                      </a:cubicBezTo>
                      <a:close/>
                    </a:path>
                  </a:pathLst>
                </a:custGeom>
                <a:solidFill>
                  <a:srgbClr val="040D0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" name="Google Shape;2907;p34">
                  <a:extLst>
                    <a:ext uri="{FF2B5EF4-FFF2-40B4-BE49-F238E27FC236}">
                      <a16:creationId xmlns:a16="http://schemas.microsoft.com/office/drawing/2014/main" id="{77BC20D4-6A5C-BE82-CC92-C7836159E0B4}"/>
                    </a:ext>
                  </a:extLst>
                </p:cNvPr>
                <p:cNvSpPr/>
                <p:nvPr/>
              </p:nvSpPr>
              <p:spPr>
                <a:xfrm>
                  <a:off x="5580675" y="2619600"/>
                  <a:ext cx="16725" cy="2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" h="1120" extrusionOk="0">
                      <a:moveTo>
                        <a:pt x="84" y="301"/>
                      </a:moveTo>
                      <a:cubicBezTo>
                        <a:pt x="67" y="318"/>
                        <a:pt x="1" y="585"/>
                        <a:pt x="84" y="853"/>
                      </a:cubicBezTo>
                      <a:cubicBezTo>
                        <a:pt x="184" y="1120"/>
                        <a:pt x="468" y="1003"/>
                        <a:pt x="569" y="769"/>
                      </a:cubicBezTo>
                      <a:cubicBezTo>
                        <a:pt x="669" y="535"/>
                        <a:pt x="619" y="168"/>
                        <a:pt x="485" y="84"/>
                      </a:cubicBezTo>
                      <a:cubicBezTo>
                        <a:pt x="335" y="1"/>
                        <a:pt x="151" y="101"/>
                        <a:pt x="84" y="301"/>
                      </a:cubicBezTo>
                      <a:close/>
                    </a:path>
                  </a:pathLst>
                </a:custGeom>
                <a:solidFill>
                  <a:srgbClr val="1000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1" name="Google Shape;2910;p34">
                  <a:extLst>
                    <a:ext uri="{FF2B5EF4-FFF2-40B4-BE49-F238E27FC236}">
                      <a16:creationId xmlns:a16="http://schemas.microsoft.com/office/drawing/2014/main" id="{0412F26D-7311-603C-0337-7BF40365F20C}"/>
                    </a:ext>
                  </a:extLst>
                </p:cNvPr>
                <p:cNvSpPr/>
                <p:nvPr/>
              </p:nvSpPr>
              <p:spPr>
                <a:xfrm>
                  <a:off x="5513425" y="2431200"/>
                  <a:ext cx="61025" cy="6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" h="2424" extrusionOk="0">
                      <a:moveTo>
                        <a:pt x="970" y="218"/>
                      </a:moveTo>
                      <a:cubicBezTo>
                        <a:pt x="986" y="85"/>
                        <a:pt x="1103" y="1"/>
                        <a:pt x="1220" y="1"/>
                      </a:cubicBezTo>
                      <a:cubicBezTo>
                        <a:pt x="1337" y="1"/>
                        <a:pt x="1454" y="85"/>
                        <a:pt x="1471" y="218"/>
                      </a:cubicBezTo>
                      <a:cubicBezTo>
                        <a:pt x="1521" y="369"/>
                        <a:pt x="1538" y="536"/>
                        <a:pt x="1571" y="703"/>
                      </a:cubicBezTo>
                      <a:cubicBezTo>
                        <a:pt x="1588" y="719"/>
                        <a:pt x="1605" y="803"/>
                        <a:pt x="1621" y="820"/>
                      </a:cubicBezTo>
                      <a:cubicBezTo>
                        <a:pt x="1638" y="836"/>
                        <a:pt x="1722" y="853"/>
                        <a:pt x="1738" y="853"/>
                      </a:cubicBezTo>
                      <a:cubicBezTo>
                        <a:pt x="1905" y="903"/>
                        <a:pt x="2056" y="920"/>
                        <a:pt x="2223" y="953"/>
                      </a:cubicBezTo>
                      <a:cubicBezTo>
                        <a:pt x="2340" y="987"/>
                        <a:pt x="2440" y="1087"/>
                        <a:pt x="2440" y="1221"/>
                      </a:cubicBezTo>
                      <a:cubicBezTo>
                        <a:pt x="2440" y="1338"/>
                        <a:pt x="2340" y="1455"/>
                        <a:pt x="2223" y="1471"/>
                      </a:cubicBezTo>
                      <a:cubicBezTo>
                        <a:pt x="2056" y="1505"/>
                        <a:pt x="1905" y="1538"/>
                        <a:pt x="1738" y="1572"/>
                      </a:cubicBezTo>
                      <a:cubicBezTo>
                        <a:pt x="1722" y="1572"/>
                        <a:pt x="1638" y="1605"/>
                        <a:pt x="1621" y="1622"/>
                      </a:cubicBezTo>
                      <a:cubicBezTo>
                        <a:pt x="1605" y="1622"/>
                        <a:pt x="1588" y="1722"/>
                        <a:pt x="1571" y="1739"/>
                      </a:cubicBezTo>
                      <a:cubicBezTo>
                        <a:pt x="1538" y="1906"/>
                        <a:pt x="1521" y="2056"/>
                        <a:pt x="1471" y="2223"/>
                      </a:cubicBezTo>
                      <a:cubicBezTo>
                        <a:pt x="1454" y="2340"/>
                        <a:pt x="1337" y="2424"/>
                        <a:pt x="1220" y="2424"/>
                      </a:cubicBezTo>
                      <a:cubicBezTo>
                        <a:pt x="1103" y="2424"/>
                        <a:pt x="986" y="2340"/>
                        <a:pt x="970" y="2223"/>
                      </a:cubicBezTo>
                      <a:cubicBezTo>
                        <a:pt x="920" y="2056"/>
                        <a:pt x="903" y="1906"/>
                        <a:pt x="869" y="1739"/>
                      </a:cubicBezTo>
                      <a:cubicBezTo>
                        <a:pt x="853" y="1722"/>
                        <a:pt x="836" y="1622"/>
                        <a:pt x="819" y="1622"/>
                      </a:cubicBezTo>
                      <a:cubicBezTo>
                        <a:pt x="803" y="1605"/>
                        <a:pt x="719" y="1572"/>
                        <a:pt x="702" y="1572"/>
                      </a:cubicBezTo>
                      <a:cubicBezTo>
                        <a:pt x="535" y="1538"/>
                        <a:pt x="385" y="1505"/>
                        <a:pt x="218" y="1471"/>
                      </a:cubicBezTo>
                      <a:cubicBezTo>
                        <a:pt x="101" y="1455"/>
                        <a:pt x="1" y="1338"/>
                        <a:pt x="1" y="1221"/>
                      </a:cubicBezTo>
                      <a:cubicBezTo>
                        <a:pt x="1" y="1087"/>
                        <a:pt x="101" y="987"/>
                        <a:pt x="218" y="953"/>
                      </a:cubicBezTo>
                      <a:cubicBezTo>
                        <a:pt x="385" y="920"/>
                        <a:pt x="535" y="903"/>
                        <a:pt x="702" y="853"/>
                      </a:cubicBezTo>
                      <a:cubicBezTo>
                        <a:pt x="719" y="853"/>
                        <a:pt x="803" y="836"/>
                        <a:pt x="819" y="820"/>
                      </a:cubicBezTo>
                      <a:cubicBezTo>
                        <a:pt x="836" y="803"/>
                        <a:pt x="853" y="719"/>
                        <a:pt x="869" y="703"/>
                      </a:cubicBezTo>
                      <a:cubicBezTo>
                        <a:pt x="903" y="536"/>
                        <a:pt x="920" y="369"/>
                        <a:pt x="970" y="218"/>
                      </a:cubicBezTo>
                      <a:close/>
                    </a:path>
                  </a:pathLst>
                </a:custGeom>
                <a:solidFill>
                  <a:srgbClr val="040D0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2" name="Google Shape;2911;p34">
                  <a:extLst>
                    <a:ext uri="{FF2B5EF4-FFF2-40B4-BE49-F238E27FC236}">
                      <a16:creationId xmlns:a16="http://schemas.microsoft.com/office/drawing/2014/main" id="{5A052E93-4EB9-3AC7-B2FB-DCF5FB23B11A}"/>
                    </a:ext>
                  </a:extLst>
                </p:cNvPr>
                <p:cNvSpPr/>
                <p:nvPr/>
              </p:nvSpPr>
              <p:spPr>
                <a:xfrm>
                  <a:off x="5520525" y="2434550"/>
                  <a:ext cx="50150" cy="5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6" h="2006" extrusionOk="0">
                      <a:moveTo>
                        <a:pt x="953" y="51"/>
                      </a:moveTo>
                      <a:cubicBezTo>
                        <a:pt x="953" y="17"/>
                        <a:pt x="970" y="1"/>
                        <a:pt x="1003" y="1"/>
                      </a:cubicBezTo>
                      <a:cubicBezTo>
                        <a:pt x="1037" y="1"/>
                        <a:pt x="1053" y="17"/>
                        <a:pt x="1053" y="51"/>
                      </a:cubicBezTo>
                      <a:cubicBezTo>
                        <a:pt x="1254" y="920"/>
                        <a:pt x="1087" y="753"/>
                        <a:pt x="1956" y="953"/>
                      </a:cubicBezTo>
                      <a:cubicBezTo>
                        <a:pt x="1989" y="953"/>
                        <a:pt x="2006" y="986"/>
                        <a:pt x="2006" y="1003"/>
                      </a:cubicBezTo>
                      <a:cubicBezTo>
                        <a:pt x="2006" y="1037"/>
                        <a:pt x="1989" y="1053"/>
                        <a:pt x="1956" y="1053"/>
                      </a:cubicBezTo>
                      <a:cubicBezTo>
                        <a:pt x="1087" y="1254"/>
                        <a:pt x="1254" y="1087"/>
                        <a:pt x="1053" y="1972"/>
                      </a:cubicBezTo>
                      <a:cubicBezTo>
                        <a:pt x="1053" y="1989"/>
                        <a:pt x="1037" y="2006"/>
                        <a:pt x="1003" y="2006"/>
                      </a:cubicBezTo>
                      <a:cubicBezTo>
                        <a:pt x="970" y="2006"/>
                        <a:pt x="953" y="1989"/>
                        <a:pt x="953" y="1972"/>
                      </a:cubicBezTo>
                      <a:cubicBezTo>
                        <a:pt x="752" y="1087"/>
                        <a:pt x="920" y="1254"/>
                        <a:pt x="51" y="1053"/>
                      </a:cubicBezTo>
                      <a:cubicBezTo>
                        <a:pt x="17" y="1053"/>
                        <a:pt x="1" y="1037"/>
                        <a:pt x="1" y="1003"/>
                      </a:cubicBezTo>
                      <a:cubicBezTo>
                        <a:pt x="1" y="986"/>
                        <a:pt x="17" y="953"/>
                        <a:pt x="51" y="953"/>
                      </a:cubicBezTo>
                      <a:cubicBezTo>
                        <a:pt x="920" y="753"/>
                        <a:pt x="752" y="920"/>
                        <a:pt x="953" y="51"/>
                      </a:cubicBezTo>
                      <a:close/>
                    </a:path>
                  </a:pathLst>
                </a:custGeom>
                <a:solidFill>
                  <a:srgbClr val="FDC5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3" name="Google Shape;2912;p34">
                  <a:extLst>
                    <a:ext uri="{FF2B5EF4-FFF2-40B4-BE49-F238E27FC236}">
                      <a16:creationId xmlns:a16="http://schemas.microsoft.com/office/drawing/2014/main" id="{E1B3D2D9-173F-EAD8-78AF-317893ABDED2}"/>
                    </a:ext>
                  </a:extLst>
                </p:cNvPr>
                <p:cNvSpPr/>
                <p:nvPr/>
              </p:nvSpPr>
              <p:spPr>
                <a:xfrm>
                  <a:off x="5500475" y="2471725"/>
                  <a:ext cx="26750" cy="2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0" h="1071" extrusionOk="0">
                      <a:moveTo>
                        <a:pt x="502" y="17"/>
                      </a:moveTo>
                      <a:cubicBezTo>
                        <a:pt x="502" y="1"/>
                        <a:pt x="519" y="1"/>
                        <a:pt x="535" y="1"/>
                      </a:cubicBezTo>
                      <a:cubicBezTo>
                        <a:pt x="552" y="1"/>
                        <a:pt x="552" y="1"/>
                        <a:pt x="569" y="17"/>
                      </a:cubicBezTo>
                      <a:cubicBezTo>
                        <a:pt x="669" y="485"/>
                        <a:pt x="569" y="402"/>
                        <a:pt x="1053" y="502"/>
                      </a:cubicBezTo>
                      <a:cubicBezTo>
                        <a:pt x="1053" y="502"/>
                        <a:pt x="1070" y="519"/>
                        <a:pt x="1070" y="535"/>
                      </a:cubicBezTo>
                      <a:cubicBezTo>
                        <a:pt x="1070" y="552"/>
                        <a:pt x="1053" y="569"/>
                        <a:pt x="1053" y="569"/>
                      </a:cubicBezTo>
                      <a:cubicBezTo>
                        <a:pt x="569" y="669"/>
                        <a:pt x="669" y="585"/>
                        <a:pt x="569" y="1053"/>
                      </a:cubicBezTo>
                      <a:cubicBezTo>
                        <a:pt x="552" y="1053"/>
                        <a:pt x="552" y="1070"/>
                        <a:pt x="535" y="1070"/>
                      </a:cubicBezTo>
                      <a:cubicBezTo>
                        <a:pt x="519" y="1070"/>
                        <a:pt x="502" y="1070"/>
                        <a:pt x="502" y="1053"/>
                      </a:cubicBezTo>
                      <a:cubicBezTo>
                        <a:pt x="402" y="585"/>
                        <a:pt x="485" y="669"/>
                        <a:pt x="17" y="569"/>
                      </a:cubicBezTo>
                      <a:cubicBezTo>
                        <a:pt x="1" y="569"/>
                        <a:pt x="1" y="552"/>
                        <a:pt x="1" y="535"/>
                      </a:cubicBezTo>
                      <a:cubicBezTo>
                        <a:pt x="1" y="519"/>
                        <a:pt x="1" y="502"/>
                        <a:pt x="17" y="502"/>
                      </a:cubicBezTo>
                      <a:cubicBezTo>
                        <a:pt x="485" y="402"/>
                        <a:pt x="402" y="485"/>
                        <a:pt x="502" y="17"/>
                      </a:cubicBezTo>
                      <a:close/>
                    </a:path>
                  </a:pathLst>
                </a:custGeom>
                <a:solidFill>
                  <a:srgbClr val="040D0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pic>
            <p:nvPicPr>
              <p:cNvPr id="1037" name="Picture 8">
                <a:extLst>
                  <a:ext uri="{FF2B5EF4-FFF2-40B4-BE49-F238E27FC236}">
                    <a16:creationId xmlns:a16="http://schemas.microsoft.com/office/drawing/2014/main" id="{36D69621-5B61-330F-2F19-CCAA5C8C9C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025" t="17606" r="30048" b="34455"/>
              <a:stretch/>
            </p:blipFill>
            <p:spPr bwMode="auto">
              <a:xfrm rot="19749942">
                <a:off x="5501939" y="1365745"/>
                <a:ext cx="1249340" cy="15000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38" name="Google Shape;2909;p34">
                <a:extLst>
                  <a:ext uri="{FF2B5EF4-FFF2-40B4-BE49-F238E27FC236}">
                    <a16:creationId xmlns:a16="http://schemas.microsoft.com/office/drawing/2014/main" id="{70AF2BAF-5E60-A816-2FE4-5A58CA44E2A2}"/>
                  </a:ext>
                </a:extLst>
              </p:cNvPr>
              <p:cNvSpPr/>
              <p:nvPr/>
            </p:nvSpPr>
            <p:spPr>
              <a:xfrm rot="20640075">
                <a:off x="5071584" y="1893344"/>
                <a:ext cx="2340741" cy="797433"/>
              </a:xfrm>
              <a:custGeom>
                <a:avLst/>
                <a:gdLst/>
                <a:ahLst/>
                <a:cxnLst/>
                <a:rect l="l" t="t" r="r" b="b"/>
                <a:pathLst>
                  <a:path w="19082" h="6501" extrusionOk="0">
                    <a:moveTo>
                      <a:pt x="15556" y="301"/>
                    </a:moveTo>
                    <a:cubicBezTo>
                      <a:pt x="17477" y="1"/>
                      <a:pt x="18747" y="17"/>
                      <a:pt x="18864" y="385"/>
                    </a:cubicBezTo>
                    <a:cubicBezTo>
                      <a:pt x="19082" y="1120"/>
                      <a:pt x="15055" y="2908"/>
                      <a:pt x="9892" y="4395"/>
                    </a:cubicBezTo>
                    <a:cubicBezTo>
                      <a:pt x="4712" y="5882"/>
                      <a:pt x="334" y="6500"/>
                      <a:pt x="117" y="5782"/>
                    </a:cubicBezTo>
                    <a:cubicBezTo>
                      <a:pt x="0" y="5364"/>
                      <a:pt x="1253" y="4612"/>
                      <a:pt x="3309" y="3760"/>
                    </a:cubicBezTo>
                    <a:cubicBezTo>
                      <a:pt x="3309" y="3777"/>
                      <a:pt x="3309" y="3793"/>
                      <a:pt x="3325" y="3827"/>
                    </a:cubicBezTo>
                    <a:cubicBezTo>
                      <a:pt x="1905" y="4445"/>
                      <a:pt x="1086" y="4996"/>
                      <a:pt x="1187" y="5314"/>
                    </a:cubicBezTo>
                    <a:cubicBezTo>
                      <a:pt x="1370" y="5949"/>
                      <a:pt x="5247" y="5414"/>
                      <a:pt x="9808" y="4094"/>
                    </a:cubicBezTo>
                    <a:cubicBezTo>
                      <a:pt x="14386" y="2774"/>
                      <a:pt x="17929" y="1204"/>
                      <a:pt x="17728" y="552"/>
                    </a:cubicBezTo>
                    <a:cubicBezTo>
                      <a:pt x="17645" y="268"/>
                      <a:pt x="16843" y="218"/>
                      <a:pt x="15573" y="368"/>
                    </a:cubicBezTo>
                    <a:cubicBezTo>
                      <a:pt x="15573" y="351"/>
                      <a:pt x="15556" y="318"/>
                      <a:pt x="15556" y="301"/>
                    </a:cubicBez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8461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ody of water with mountains in the background&#10;&#10;Description automatically generated with medium confidence">
            <a:extLst>
              <a:ext uri="{FF2B5EF4-FFF2-40B4-BE49-F238E27FC236}">
                <a16:creationId xmlns:a16="http://schemas.microsoft.com/office/drawing/2014/main" id="{DAC84E45-4609-9108-3510-D8669A122C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13"/>
          <a:stretch/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485CC5E4-101B-BA1C-1E01-454FF7FAE2C5}"/>
              </a:ext>
            </a:extLst>
          </p:cNvPr>
          <p:cNvGrpSpPr/>
          <p:nvPr/>
        </p:nvGrpSpPr>
        <p:grpSpPr>
          <a:xfrm>
            <a:off x="4948149" y="1956841"/>
            <a:ext cx="2295701" cy="2944317"/>
            <a:chOff x="5181294" y="1920938"/>
            <a:chExt cx="2295701" cy="294431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6C6DB3-A70D-5EF5-8A7B-2182D1A386F4}"/>
                </a:ext>
              </a:extLst>
            </p:cNvPr>
            <p:cNvSpPr txBox="1"/>
            <p:nvPr/>
          </p:nvSpPr>
          <p:spPr>
            <a:xfrm>
              <a:off x="5373210" y="3944601"/>
              <a:ext cx="205056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dirty="0">
                  <a:solidFill>
                    <a:srgbClr val="240046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terraglue</a:t>
              </a:r>
              <a:endParaRPr lang="en-US" sz="3200" dirty="0">
                <a:solidFill>
                  <a:srgbClr val="240046"/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42CE442-565F-B96F-B006-D3AECE638341}"/>
                </a:ext>
              </a:extLst>
            </p:cNvPr>
            <p:cNvSpPr txBox="1"/>
            <p:nvPr/>
          </p:nvSpPr>
          <p:spPr>
            <a:xfrm>
              <a:off x="5226995" y="4495923"/>
              <a:ext cx="225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i="1" dirty="0">
                  <a:solidFill>
                    <a:srgbClr val="240046"/>
                  </a:solidFill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by Thiago Panini</a:t>
              </a:r>
              <a:endParaRPr lang="en-US" i="1" dirty="0">
                <a:solidFill>
                  <a:srgbClr val="240046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B0D69F3-8AB0-F922-EE44-EDF66E6A553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181294" y="1920938"/>
              <a:ext cx="2224422" cy="2014450"/>
              <a:chOff x="4671678" y="835840"/>
              <a:chExt cx="2782667" cy="2520000"/>
            </a:xfrm>
          </p:grpSpPr>
          <p:sp>
            <p:nvSpPr>
              <p:cNvPr id="10" name="Google Shape;35601;p55">
                <a:extLst>
                  <a:ext uri="{FF2B5EF4-FFF2-40B4-BE49-F238E27FC236}">
                    <a16:creationId xmlns:a16="http://schemas.microsoft.com/office/drawing/2014/main" id="{F79F61A7-3D03-C983-96DB-C4DD27C17C5D}"/>
                  </a:ext>
                </a:extLst>
              </p:cNvPr>
              <p:cNvSpPr/>
              <p:nvPr/>
            </p:nvSpPr>
            <p:spPr>
              <a:xfrm>
                <a:off x="5069345" y="970840"/>
                <a:ext cx="2250000" cy="2250000"/>
              </a:xfrm>
              <a:custGeom>
                <a:avLst/>
                <a:gdLst/>
                <a:ahLst/>
                <a:cxnLst/>
                <a:rect l="l" t="t" r="r" b="b"/>
                <a:pathLst>
                  <a:path w="69728" h="86628" extrusionOk="0">
                    <a:moveTo>
                      <a:pt x="62463" y="86628"/>
                    </a:moveTo>
                    <a:lnTo>
                      <a:pt x="7234" y="86628"/>
                    </a:lnTo>
                    <a:cubicBezTo>
                      <a:pt x="3253" y="86628"/>
                      <a:pt x="0" y="83406"/>
                      <a:pt x="0" y="79424"/>
                    </a:cubicBezTo>
                    <a:lnTo>
                      <a:pt x="0" y="7235"/>
                    </a:lnTo>
                    <a:cubicBezTo>
                      <a:pt x="0" y="3222"/>
                      <a:pt x="3253" y="0"/>
                      <a:pt x="7234" y="0"/>
                    </a:cubicBezTo>
                    <a:lnTo>
                      <a:pt x="62524" y="0"/>
                    </a:lnTo>
                    <a:cubicBezTo>
                      <a:pt x="66506" y="0"/>
                      <a:pt x="69728" y="3222"/>
                      <a:pt x="69728" y="7235"/>
                    </a:cubicBezTo>
                    <a:lnTo>
                      <a:pt x="69728" y="79424"/>
                    </a:lnTo>
                    <a:cubicBezTo>
                      <a:pt x="69698" y="83406"/>
                      <a:pt x="66476" y="86628"/>
                      <a:pt x="62463" y="86628"/>
                    </a:cubicBezTo>
                    <a:close/>
                  </a:path>
                </a:pathLst>
              </a:custGeom>
              <a:solidFill>
                <a:srgbClr val="1000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" name="Google Shape;35635;p55">
                <a:extLst>
                  <a:ext uri="{FF2B5EF4-FFF2-40B4-BE49-F238E27FC236}">
                    <a16:creationId xmlns:a16="http://schemas.microsoft.com/office/drawing/2014/main" id="{3C088C49-5CBA-5CB4-C017-E65623461987}"/>
                  </a:ext>
                </a:extLst>
              </p:cNvPr>
              <p:cNvSpPr/>
              <p:nvPr/>
            </p:nvSpPr>
            <p:spPr>
              <a:xfrm>
                <a:off x="4934345" y="835840"/>
                <a:ext cx="2520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85869" h="106690" fill="none" extrusionOk="0">
                    <a:moveTo>
                      <a:pt x="76993" y="106689"/>
                    </a:moveTo>
                    <a:lnTo>
                      <a:pt x="8876" y="106689"/>
                    </a:lnTo>
                    <a:cubicBezTo>
                      <a:pt x="3983" y="106689"/>
                      <a:pt x="1" y="102708"/>
                      <a:pt x="1" y="97814"/>
                    </a:cubicBezTo>
                    <a:lnTo>
                      <a:pt x="1" y="8907"/>
                    </a:lnTo>
                    <a:cubicBezTo>
                      <a:pt x="1" y="3983"/>
                      <a:pt x="3983" y="1"/>
                      <a:pt x="8876" y="1"/>
                    </a:cubicBezTo>
                    <a:lnTo>
                      <a:pt x="76993" y="1"/>
                    </a:lnTo>
                    <a:cubicBezTo>
                      <a:pt x="81887" y="1"/>
                      <a:pt x="85869" y="3983"/>
                      <a:pt x="85869" y="8907"/>
                    </a:cubicBezTo>
                    <a:lnTo>
                      <a:pt x="85869" y="97814"/>
                    </a:lnTo>
                    <a:cubicBezTo>
                      <a:pt x="85869" y="102738"/>
                      <a:pt x="81887" y="106689"/>
                      <a:pt x="76993" y="106689"/>
                    </a:cubicBezTo>
                    <a:close/>
                  </a:path>
                </a:pathLst>
              </a:custGeom>
              <a:solidFill>
                <a:srgbClr val="4E148C"/>
              </a:solidFill>
              <a:ln w="39525" cap="flat" cmpd="sng">
                <a:solidFill>
                  <a:srgbClr val="5A189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" name="Google Shape;35636;p55">
                <a:extLst>
                  <a:ext uri="{FF2B5EF4-FFF2-40B4-BE49-F238E27FC236}">
                    <a16:creationId xmlns:a16="http://schemas.microsoft.com/office/drawing/2014/main" id="{1179A279-A31B-7F55-6861-25AE7DBCAF44}"/>
                  </a:ext>
                </a:extLst>
              </p:cNvPr>
              <p:cNvSpPr/>
              <p:nvPr/>
            </p:nvSpPr>
            <p:spPr>
              <a:xfrm>
                <a:off x="5015345" y="916840"/>
                <a:ext cx="2358000" cy="2358000"/>
              </a:xfrm>
              <a:custGeom>
                <a:avLst/>
                <a:gdLst/>
                <a:ahLst/>
                <a:cxnLst/>
                <a:rect l="l" t="t" r="r" b="b"/>
                <a:pathLst>
                  <a:path w="79425" h="98665" fill="none" extrusionOk="0">
                    <a:moveTo>
                      <a:pt x="71218" y="98665"/>
                    </a:moveTo>
                    <a:lnTo>
                      <a:pt x="8208" y="98665"/>
                    </a:lnTo>
                    <a:cubicBezTo>
                      <a:pt x="3648" y="98665"/>
                      <a:pt x="1" y="94987"/>
                      <a:pt x="1" y="90458"/>
                    </a:cubicBezTo>
                    <a:lnTo>
                      <a:pt x="1" y="8207"/>
                    </a:lnTo>
                    <a:cubicBezTo>
                      <a:pt x="1" y="3648"/>
                      <a:pt x="3709" y="1"/>
                      <a:pt x="8208" y="1"/>
                    </a:cubicBezTo>
                    <a:lnTo>
                      <a:pt x="71188" y="1"/>
                    </a:lnTo>
                    <a:cubicBezTo>
                      <a:pt x="75747" y="1"/>
                      <a:pt x="79394" y="3678"/>
                      <a:pt x="79394" y="8207"/>
                    </a:cubicBezTo>
                    <a:lnTo>
                      <a:pt x="79394" y="90458"/>
                    </a:lnTo>
                    <a:cubicBezTo>
                      <a:pt x="79425" y="94987"/>
                      <a:pt x="75747" y="98665"/>
                      <a:pt x="71218" y="98665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FDC500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35637;p55">
                <a:extLst>
                  <a:ext uri="{FF2B5EF4-FFF2-40B4-BE49-F238E27FC236}">
                    <a16:creationId xmlns:a16="http://schemas.microsoft.com/office/drawing/2014/main" id="{747856C3-893F-E12C-1136-735BEA9003E6}"/>
                  </a:ext>
                </a:extLst>
              </p:cNvPr>
              <p:cNvSpPr/>
              <p:nvPr/>
            </p:nvSpPr>
            <p:spPr>
              <a:xfrm>
                <a:off x="4671678" y="1852493"/>
                <a:ext cx="114342" cy="34943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217" extrusionOk="0">
                    <a:moveTo>
                      <a:pt x="1" y="1"/>
                    </a:moveTo>
                    <a:lnTo>
                      <a:pt x="1" y="1217"/>
                    </a:lnTo>
                    <a:lnTo>
                      <a:pt x="3983" y="1217"/>
                    </a:lnTo>
                    <a:lnTo>
                      <a:pt x="3983" y="1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35638;p55">
                <a:extLst>
                  <a:ext uri="{FF2B5EF4-FFF2-40B4-BE49-F238E27FC236}">
                    <a16:creationId xmlns:a16="http://schemas.microsoft.com/office/drawing/2014/main" id="{9471529C-2CC6-6433-68AB-FF571D92DBA1}"/>
                  </a:ext>
                </a:extLst>
              </p:cNvPr>
              <p:cNvSpPr/>
              <p:nvPr/>
            </p:nvSpPr>
            <p:spPr>
              <a:xfrm>
                <a:off x="4671678" y="1778335"/>
                <a:ext cx="114342" cy="34914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216" extrusionOk="0">
                    <a:moveTo>
                      <a:pt x="1" y="0"/>
                    </a:moveTo>
                    <a:lnTo>
                      <a:pt x="1" y="1216"/>
                    </a:lnTo>
                    <a:lnTo>
                      <a:pt x="3983" y="1216"/>
                    </a:lnTo>
                    <a:lnTo>
                      <a:pt x="3983" y="0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35639;p55">
                <a:extLst>
                  <a:ext uri="{FF2B5EF4-FFF2-40B4-BE49-F238E27FC236}">
                    <a16:creationId xmlns:a16="http://schemas.microsoft.com/office/drawing/2014/main" id="{E3DE8F30-7AA9-B82C-7244-C313D565626B}"/>
                  </a:ext>
                </a:extLst>
              </p:cNvPr>
              <p:cNvSpPr/>
              <p:nvPr/>
            </p:nvSpPr>
            <p:spPr>
              <a:xfrm>
                <a:off x="4671678" y="1926680"/>
                <a:ext cx="114342" cy="34943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217" extrusionOk="0">
                    <a:moveTo>
                      <a:pt x="1" y="0"/>
                    </a:moveTo>
                    <a:lnTo>
                      <a:pt x="1" y="1216"/>
                    </a:lnTo>
                    <a:lnTo>
                      <a:pt x="3983" y="1216"/>
                    </a:lnTo>
                    <a:lnTo>
                      <a:pt x="3983" y="0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35640;p55">
                <a:extLst>
                  <a:ext uri="{FF2B5EF4-FFF2-40B4-BE49-F238E27FC236}">
                    <a16:creationId xmlns:a16="http://schemas.microsoft.com/office/drawing/2014/main" id="{5B81AB24-6DF2-6861-53D2-AEE98EFDC9D4}"/>
                  </a:ext>
                </a:extLst>
              </p:cNvPr>
              <p:cNvSpPr/>
              <p:nvPr/>
            </p:nvSpPr>
            <p:spPr>
              <a:xfrm>
                <a:off x="4671678" y="2000867"/>
                <a:ext cx="114342" cy="34914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216" extrusionOk="0">
                    <a:moveTo>
                      <a:pt x="1" y="0"/>
                    </a:moveTo>
                    <a:lnTo>
                      <a:pt x="1" y="1216"/>
                    </a:lnTo>
                    <a:lnTo>
                      <a:pt x="3983" y="1216"/>
                    </a:lnTo>
                    <a:lnTo>
                      <a:pt x="3983" y="0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35641;p55">
                <a:extLst>
                  <a:ext uri="{FF2B5EF4-FFF2-40B4-BE49-F238E27FC236}">
                    <a16:creationId xmlns:a16="http://schemas.microsoft.com/office/drawing/2014/main" id="{456B7A51-7517-7A73-1CEB-0C03D134FABF}"/>
                  </a:ext>
                </a:extLst>
              </p:cNvPr>
              <p:cNvSpPr/>
              <p:nvPr/>
            </p:nvSpPr>
            <p:spPr>
              <a:xfrm>
                <a:off x="4671678" y="2075025"/>
                <a:ext cx="114342" cy="34943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217" extrusionOk="0">
                    <a:moveTo>
                      <a:pt x="1" y="1"/>
                    </a:moveTo>
                    <a:lnTo>
                      <a:pt x="1" y="1216"/>
                    </a:lnTo>
                    <a:lnTo>
                      <a:pt x="3983" y="1216"/>
                    </a:lnTo>
                    <a:lnTo>
                      <a:pt x="3983" y="1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35642;p55">
                <a:extLst>
                  <a:ext uri="{FF2B5EF4-FFF2-40B4-BE49-F238E27FC236}">
                    <a16:creationId xmlns:a16="http://schemas.microsoft.com/office/drawing/2014/main" id="{D1D65D52-07B6-CF41-AD79-07A4FC6F54B6}"/>
                  </a:ext>
                </a:extLst>
              </p:cNvPr>
              <p:cNvSpPr/>
              <p:nvPr/>
            </p:nvSpPr>
            <p:spPr>
              <a:xfrm>
                <a:off x="4671678" y="1482506"/>
                <a:ext cx="114342" cy="34914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216" extrusionOk="0">
                    <a:moveTo>
                      <a:pt x="1" y="0"/>
                    </a:moveTo>
                    <a:lnTo>
                      <a:pt x="1" y="1216"/>
                    </a:lnTo>
                    <a:lnTo>
                      <a:pt x="3983" y="1216"/>
                    </a:lnTo>
                    <a:lnTo>
                      <a:pt x="3983" y="0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35643;p55">
                <a:extLst>
                  <a:ext uri="{FF2B5EF4-FFF2-40B4-BE49-F238E27FC236}">
                    <a16:creationId xmlns:a16="http://schemas.microsoft.com/office/drawing/2014/main" id="{A569297F-FB53-58A3-361C-F0444DDBAEAD}"/>
                  </a:ext>
                </a:extLst>
              </p:cNvPr>
              <p:cNvSpPr/>
              <p:nvPr/>
            </p:nvSpPr>
            <p:spPr>
              <a:xfrm>
                <a:off x="4671678" y="1408319"/>
                <a:ext cx="114342" cy="34943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217" extrusionOk="0">
                    <a:moveTo>
                      <a:pt x="1" y="0"/>
                    </a:moveTo>
                    <a:lnTo>
                      <a:pt x="1" y="1216"/>
                    </a:lnTo>
                    <a:lnTo>
                      <a:pt x="3983" y="1216"/>
                    </a:lnTo>
                    <a:lnTo>
                      <a:pt x="3983" y="0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35644;p55">
                <a:extLst>
                  <a:ext uri="{FF2B5EF4-FFF2-40B4-BE49-F238E27FC236}">
                    <a16:creationId xmlns:a16="http://schemas.microsoft.com/office/drawing/2014/main" id="{D4121C1D-71DD-5CD9-929F-E097DE20494D}"/>
                  </a:ext>
                </a:extLst>
              </p:cNvPr>
              <p:cNvSpPr/>
              <p:nvPr/>
            </p:nvSpPr>
            <p:spPr>
              <a:xfrm>
                <a:off x="4671678" y="1555803"/>
                <a:ext cx="114342" cy="34943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217" extrusionOk="0">
                    <a:moveTo>
                      <a:pt x="1" y="0"/>
                    </a:moveTo>
                    <a:lnTo>
                      <a:pt x="1" y="1216"/>
                    </a:lnTo>
                    <a:lnTo>
                      <a:pt x="3983" y="1216"/>
                    </a:lnTo>
                    <a:lnTo>
                      <a:pt x="3983" y="0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35645;p55">
                <a:extLst>
                  <a:ext uri="{FF2B5EF4-FFF2-40B4-BE49-F238E27FC236}">
                    <a16:creationId xmlns:a16="http://schemas.microsoft.com/office/drawing/2014/main" id="{F5625374-EB17-0E23-D130-E7B167DD3314}"/>
                  </a:ext>
                </a:extLst>
              </p:cNvPr>
              <p:cNvSpPr/>
              <p:nvPr/>
            </p:nvSpPr>
            <p:spPr>
              <a:xfrm>
                <a:off x="4671678" y="1629961"/>
                <a:ext cx="114342" cy="34943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217" extrusionOk="0">
                    <a:moveTo>
                      <a:pt x="1" y="1"/>
                    </a:moveTo>
                    <a:lnTo>
                      <a:pt x="1" y="1217"/>
                    </a:lnTo>
                    <a:lnTo>
                      <a:pt x="3983" y="1217"/>
                    </a:lnTo>
                    <a:lnTo>
                      <a:pt x="3983" y="1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35646;p55">
                <a:extLst>
                  <a:ext uri="{FF2B5EF4-FFF2-40B4-BE49-F238E27FC236}">
                    <a16:creationId xmlns:a16="http://schemas.microsoft.com/office/drawing/2014/main" id="{AA5C166E-1470-A153-4B39-061DC10FE98C}"/>
                  </a:ext>
                </a:extLst>
              </p:cNvPr>
              <p:cNvSpPr/>
              <p:nvPr/>
            </p:nvSpPr>
            <p:spPr>
              <a:xfrm>
                <a:off x="4671678" y="1704148"/>
                <a:ext cx="114342" cy="34943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217" extrusionOk="0">
                    <a:moveTo>
                      <a:pt x="1" y="1"/>
                    </a:moveTo>
                    <a:lnTo>
                      <a:pt x="1" y="1216"/>
                    </a:lnTo>
                    <a:lnTo>
                      <a:pt x="3983" y="1216"/>
                    </a:lnTo>
                    <a:lnTo>
                      <a:pt x="3983" y="1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35647;p55">
                <a:extLst>
                  <a:ext uri="{FF2B5EF4-FFF2-40B4-BE49-F238E27FC236}">
                    <a16:creationId xmlns:a16="http://schemas.microsoft.com/office/drawing/2014/main" id="{ED6A8A39-E77E-1B5F-361F-D5B4CB8B3DD5}"/>
                  </a:ext>
                </a:extLst>
              </p:cNvPr>
              <p:cNvSpPr/>
              <p:nvPr/>
            </p:nvSpPr>
            <p:spPr>
              <a:xfrm>
                <a:off x="4671678" y="1111601"/>
                <a:ext cx="114342" cy="34943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217" extrusionOk="0">
                    <a:moveTo>
                      <a:pt x="1" y="1"/>
                    </a:moveTo>
                    <a:lnTo>
                      <a:pt x="1" y="1217"/>
                    </a:lnTo>
                    <a:lnTo>
                      <a:pt x="3983" y="1217"/>
                    </a:lnTo>
                    <a:lnTo>
                      <a:pt x="3983" y="1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35648;p55">
                <a:extLst>
                  <a:ext uri="{FF2B5EF4-FFF2-40B4-BE49-F238E27FC236}">
                    <a16:creationId xmlns:a16="http://schemas.microsoft.com/office/drawing/2014/main" id="{22C0C3CF-F95E-F65F-4F0C-8AD2A1EB4BA7}"/>
                  </a:ext>
                </a:extLst>
              </p:cNvPr>
              <p:cNvSpPr/>
              <p:nvPr/>
            </p:nvSpPr>
            <p:spPr>
              <a:xfrm>
                <a:off x="4671678" y="1037442"/>
                <a:ext cx="114342" cy="34943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217" extrusionOk="0">
                    <a:moveTo>
                      <a:pt x="1" y="0"/>
                    </a:moveTo>
                    <a:lnTo>
                      <a:pt x="1" y="1216"/>
                    </a:lnTo>
                    <a:lnTo>
                      <a:pt x="3983" y="1216"/>
                    </a:lnTo>
                    <a:lnTo>
                      <a:pt x="3983" y="0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35649;p55">
                <a:extLst>
                  <a:ext uri="{FF2B5EF4-FFF2-40B4-BE49-F238E27FC236}">
                    <a16:creationId xmlns:a16="http://schemas.microsoft.com/office/drawing/2014/main" id="{A2DA4957-5D58-9C2B-B730-EFE8BCF8E897}"/>
                  </a:ext>
                </a:extLst>
              </p:cNvPr>
              <p:cNvSpPr/>
              <p:nvPr/>
            </p:nvSpPr>
            <p:spPr>
              <a:xfrm>
                <a:off x="4671678" y="1185788"/>
                <a:ext cx="114342" cy="34943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217" extrusionOk="0">
                    <a:moveTo>
                      <a:pt x="1" y="1"/>
                    </a:moveTo>
                    <a:lnTo>
                      <a:pt x="1" y="1216"/>
                    </a:lnTo>
                    <a:lnTo>
                      <a:pt x="3983" y="1216"/>
                    </a:lnTo>
                    <a:lnTo>
                      <a:pt x="3983" y="1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35650;p55">
                <a:extLst>
                  <a:ext uri="{FF2B5EF4-FFF2-40B4-BE49-F238E27FC236}">
                    <a16:creationId xmlns:a16="http://schemas.microsoft.com/office/drawing/2014/main" id="{837CE627-94B4-5CE1-5D89-953D119538DB}"/>
                  </a:ext>
                </a:extLst>
              </p:cNvPr>
              <p:cNvSpPr/>
              <p:nvPr/>
            </p:nvSpPr>
            <p:spPr>
              <a:xfrm>
                <a:off x="4671678" y="1259974"/>
                <a:ext cx="114342" cy="34943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217" extrusionOk="0">
                    <a:moveTo>
                      <a:pt x="1" y="0"/>
                    </a:moveTo>
                    <a:lnTo>
                      <a:pt x="1" y="1216"/>
                    </a:lnTo>
                    <a:lnTo>
                      <a:pt x="3983" y="1216"/>
                    </a:lnTo>
                    <a:lnTo>
                      <a:pt x="3983" y="0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35651;p55">
                <a:extLst>
                  <a:ext uri="{FF2B5EF4-FFF2-40B4-BE49-F238E27FC236}">
                    <a16:creationId xmlns:a16="http://schemas.microsoft.com/office/drawing/2014/main" id="{773A5445-77B2-3E1D-DBB7-024C3A65FC00}"/>
                  </a:ext>
                </a:extLst>
              </p:cNvPr>
              <p:cNvSpPr/>
              <p:nvPr/>
            </p:nvSpPr>
            <p:spPr>
              <a:xfrm>
                <a:off x="4671678" y="1334133"/>
                <a:ext cx="114342" cy="34943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217" extrusionOk="0">
                    <a:moveTo>
                      <a:pt x="1" y="1"/>
                    </a:moveTo>
                    <a:lnTo>
                      <a:pt x="1" y="1217"/>
                    </a:lnTo>
                    <a:lnTo>
                      <a:pt x="3983" y="1217"/>
                    </a:lnTo>
                    <a:lnTo>
                      <a:pt x="3983" y="1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35652;p55">
                <a:extLst>
                  <a:ext uri="{FF2B5EF4-FFF2-40B4-BE49-F238E27FC236}">
                    <a16:creationId xmlns:a16="http://schemas.microsoft.com/office/drawing/2014/main" id="{713A1501-FFA3-36A8-3AFF-8FA9FE5CDF12}"/>
                  </a:ext>
                </a:extLst>
              </p:cNvPr>
              <p:cNvSpPr/>
              <p:nvPr/>
            </p:nvSpPr>
            <p:spPr>
              <a:xfrm>
                <a:off x="4671678" y="2153577"/>
                <a:ext cx="114342" cy="1121263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56810" extrusionOk="0">
                    <a:moveTo>
                      <a:pt x="1" y="0"/>
                    </a:moveTo>
                    <a:lnTo>
                      <a:pt x="1" y="56810"/>
                    </a:lnTo>
                    <a:lnTo>
                      <a:pt x="3983" y="56810"/>
                    </a:lnTo>
                    <a:lnTo>
                      <a:pt x="3983" y="0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35648;p55">
                <a:extLst>
                  <a:ext uri="{FF2B5EF4-FFF2-40B4-BE49-F238E27FC236}">
                    <a16:creationId xmlns:a16="http://schemas.microsoft.com/office/drawing/2014/main" id="{9CF3F548-E3D3-8625-128E-37DB1BFA6140}"/>
                  </a:ext>
                </a:extLst>
              </p:cNvPr>
              <p:cNvSpPr/>
              <p:nvPr/>
            </p:nvSpPr>
            <p:spPr>
              <a:xfrm>
                <a:off x="4671678" y="965406"/>
                <a:ext cx="114342" cy="34943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217" extrusionOk="0">
                    <a:moveTo>
                      <a:pt x="1" y="0"/>
                    </a:moveTo>
                    <a:lnTo>
                      <a:pt x="1" y="1216"/>
                    </a:lnTo>
                    <a:lnTo>
                      <a:pt x="3983" y="1216"/>
                    </a:lnTo>
                    <a:lnTo>
                      <a:pt x="3983" y="0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5648;p55">
                <a:extLst>
                  <a:ext uri="{FF2B5EF4-FFF2-40B4-BE49-F238E27FC236}">
                    <a16:creationId xmlns:a16="http://schemas.microsoft.com/office/drawing/2014/main" id="{2CF6D078-6705-9763-56ED-C288A9822690}"/>
                  </a:ext>
                </a:extLst>
              </p:cNvPr>
              <p:cNvSpPr/>
              <p:nvPr/>
            </p:nvSpPr>
            <p:spPr>
              <a:xfrm>
                <a:off x="4671678" y="891187"/>
                <a:ext cx="114342" cy="34943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217" extrusionOk="0">
                    <a:moveTo>
                      <a:pt x="1" y="0"/>
                    </a:moveTo>
                    <a:lnTo>
                      <a:pt x="1" y="1216"/>
                    </a:lnTo>
                    <a:lnTo>
                      <a:pt x="3983" y="1216"/>
                    </a:lnTo>
                    <a:lnTo>
                      <a:pt x="3983" y="0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A05E5328-08F3-9B44-7A53-4EEC9BC2018C}"/>
                  </a:ext>
                </a:extLst>
              </p:cNvPr>
              <p:cNvGrpSpPr/>
              <p:nvPr/>
            </p:nvGrpSpPr>
            <p:grpSpPr>
              <a:xfrm>
                <a:off x="5015345" y="1296012"/>
                <a:ext cx="2387075" cy="1592659"/>
                <a:chOff x="5025250" y="1334133"/>
                <a:chExt cx="2387075" cy="1592659"/>
              </a:xfrm>
            </p:grpSpPr>
            <p:grpSp>
              <p:nvGrpSpPr>
                <p:cNvPr id="32" name="Google Shape;2897;p34">
                  <a:extLst>
                    <a:ext uri="{FF2B5EF4-FFF2-40B4-BE49-F238E27FC236}">
                      <a16:creationId xmlns:a16="http://schemas.microsoft.com/office/drawing/2014/main" id="{F78E86BD-D2C6-3BF2-F73E-E5C7CC45876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20640075">
                  <a:off x="5025250" y="1334133"/>
                  <a:ext cx="2340741" cy="1592659"/>
                  <a:chOff x="5218525" y="2431200"/>
                  <a:chExt cx="477050" cy="324600"/>
                </a:xfrm>
              </p:grpSpPr>
              <p:sp>
                <p:nvSpPr>
                  <p:cNvPr id="35" name="Google Shape;2898;p34">
                    <a:extLst>
                      <a:ext uri="{FF2B5EF4-FFF2-40B4-BE49-F238E27FC236}">
                        <a16:creationId xmlns:a16="http://schemas.microsoft.com/office/drawing/2014/main" id="{A3E7B304-E373-88DF-54F7-2B44A3F7A0BB}"/>
                      </a:ext>
                    </a:extLst>
                  </p:cNvPr>
                  <p:cNvSpPr/>
                  <p:nvPr/>
                </p:nvSpPr>
                <p:spPr>
                  <a:xfrm>
                    <a:off x="5294950" y="2437475"/>
                    <a:ext cx="318325" cy="318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33" h="12733" extrusionOk="0">
                        <a:moveTo>
                          <a:pt x="6367" y="12732"/>
                        </a:moveTo>
                        <a:cubicBezTo>
                          <a:pt x="9876" y="12732"/>
                          <a:pt x="12733" y="9875"/>
                          <a:pt x="12733" y="6367"/>
                        </a:cubicBezTo>
                        <a:cubicBezTo>
                          <a:pt x="12733" y="2858"/>
                          <a:pt x="9876" y="1"/>
                          <a:pt x="6367" y="1"/>
                        </a:cubicBezTo>
                        <a:cubicBezTo>
                          <a:pt x="2858" y="1"/>
                          <a:pt x="1" y="2858"/>
                          <a:pt x="1" y="6367"/>
                        </a:cubicBezTo>
                        <a:cubicBezTo>
                          <a:pt x="1" y="9875"/>
                          <a:pt x="2858" y="12732"/>
                          <a:pt x="6367" y="1273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" name="Google Shape;2908;p34">
                    <a:extLst>
                      <a:ext uri="{FF2B5EF4-FFF2-40B4-BE49-F238E27FC236}">
                        <a16:creationId xmlns:a16="http://schemas.microsoft.com/office/drawing/2014/main" id="{81A368F2-502A-EAE3-7A62-19D73FDF7149}"/>
                      </a:ext>
                    </a:extLst>
                  </p:cNvPr>
                  <p:cNvSpPr/>
                  <p:nvPr/>
                </p:nvSpPr>
                <p:spPr>
                  <a:xfrm>
                    <a:off x="5218525" y="2554425"/>
                    <a:ext cx="477050" cy="161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82" h="6468" extrusionOk="0">
                        <a:moveTo>
                          <a:pt x="16776" y="118"/>
                        </a:moveTo>
                        <a:cubicBezTo>
                          <a:pt x="17995" y="1"/>
                          <a:pt x="18764" y="68"/>
                          <a:pt x="18864" y="369"/>
                        </a:cubicBezTo>
                        <a:cubicBezTo>
                          <a:pt x="19082" y="1087"/>
                          <a:pt x="15055" y="2875"/>
                          <a:pt x="9892" y="4362"/>
                        </a:cubicBezTo>
                        <a:cubicBezTo>
                          <a:pt x="4712" y="5849"/>
                          <a:pt x="334" y="6467"/>
                          <a:pt x="117" y="5749"/>
                        </a:cubicBezTo>
                        <a:cubicBezTo>
                          <a:pt x="0" y="5364"/>
                          <a:pt x="1086" y="4679"/>
                          <a:pt x="2891" y="3894"/>
                        </a:cubicBezTo>
                        <a:lnTo>
                          <a:pt x="2924" y="3978"/>
                        </a:lnTo>
                        <a:cubicBezTo>
                          <a:pt x="1755" y="4529"/>
                          <a:pt x="1103" y="4997"/>
                          <a:pt x="1187" y="5281"/>
                        </a:cubicBezTo>
                        <a:cubicBezTo>
                          <a:pt x="1370" y="5932"/>
                          <a:pt x="5247" y="5381"/>
                          <a:pt x="9808" y="4061"/>
                        </a:cubicBezTo>
                        <a:cubicBezTo>
                          <a:pt x="14386" y="2758"/>
                          <a:pt x="17929" y="1171"/>
                          <a:pt x="17728" y="536"/>
                        </a:cubicBezTo>
                        <a:cubicBezTo>
                          <a:pt x="17678" y="352"/>
                          <a:pt x="17327" y="268"/>
                          <a:pt x="16742" y="268"/>
                        </a:cubicBezTo>
                        <a:cubicBezTo>
                          <a:pt x="16759" y="218"/>
                          <a:pt x="16759" y="168"/>
                          <a:pt x="16776" y="118"/>
                        </a:cubicBezTo>
                        <a:close/>
                      </a:path>
                    </a:pathLst>
                  </a:custGeom>
                  <a:solidFill>
                    <a:srgbClr val="040D0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" name="Google Shape;2899;p34">
                    <a:extLst>
                      <a:ext uri="{FF2B5EF4-FFF2-40B4-BE49-F238E27FC236}">
                        <a16:creationId xmlns:a16="http://schemas.microsoft.com/office/drawing/2014/main" id="{5EEFE567-E346-8095-2429-E0DECCB4D5BF}"/>
                      </a:ext>
                    </a:extLst>
                  </p:cNvPr>
                  <p:cNvSpPr/>
                  <p:nvPr/>
                </p:nvSpPr>
                <p:spPr>
                  <a:xfrm>
                    <a:off x="5332550" y="2512250"/>
                    <a:ext cx="270300" cy="23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12" h="9425" extrusionOk="0">
                        <a:moveTo>
                          <a:pt x="9408" y="17"/>
                        </a:moveTo>
                        <a:cubicBezTo>
                          <a:pt x="9408" y="17"/>
                          <a:pt x="9324" y="0"/>
                          <a:pt x="9341" y="67"/>
                        </a:cubicBezTo>
                        <a:cubicBezTo>
                          <a:pt x="9374" y="151"/>
                          <a:pt x="9424" y="234"/>
                          <a:pt x="9441" y="502"/>
                        </a:cubicBezTo>
                        <a:cubicBezTo>
                          <a:pt x="9458" y="752"/>
                          <a:pt x="9525" y="685"/>
                          <a:pt x="9658" y="869"/>
                        </a:cubicBezTo>
                        <a:cubicBezTo>
                          <a:pt x="9792" y="1070"/>
                          <a:pt x="9675" y="1254"/>
                          <a:pt x="9742" y="1320"/>
                        </a:cubicBezTo>
                        <a:cubicBezTo>
                          <a:pt x="9809" y="1404"/>
                          <a:pt x="9926" y="1604"/>
                          <a:pt x="9859" y="1738"/>
                        </a:cubicBezTo>
                        <a:cubicBezTo>
                          <a:pt x="9792" y="1855"/>
                          <a:pt x="9725" y="1705"/>
                          <a:pt x="9675" y="1705"/>
                        </a:cubicBezTo>
                        <a:cubicBezTo>
                          <a:pt x="9625" y="1705"/>
                          <a:pt x="9558" y="1888"/>
                          <a:pt x="9608" y="2122"/>
                        </a:cubicBezTo>
                        <a:cubicBezTo>
                          <a:pt x="9675" y="2356"/>
                          <a:pt x="9725" y="2507"/>
                          <a:pt x="9675" y="2724"/>
                        </a:cubicBezTo>
                        <a:cubicBezTo>
                          <a:pt x="9608" y="2924"/>
                          <a:pt x="9608" y="2991"/>
                          <a:pt x="9675" y="3158"/>
                        </a:cubicBezTo>
                        <a:cubicBezTo>
                          <a:pt x="9742" y="3325"/>
                          <a:pt x="9725" y="3626"/>
                          <a:pt x="9558" y="3877"/>
                        </a:cubicBezTo>
                        <a:cubicBezTo>
                          <a:pt x="9391" y="4127"/>
                          <a:pt x="9274" y="4295"/>
                          <a:pt x="9274" y="4512"/>
                        </a:cubicBezTo>
                        <a:cubicBezTo>
                          <a:pt x="9257" y="4729"/>
                          <a:pt x="9124" y="4779"/>
                          <a:pt x="9090" y="4662"/>
                        </a:cubicBezTo>
                        <a:cubicBezTo>
                          <a:pt x="9057" y="4545"/>
                          <a:pt x="8973" y="4395"/>
                          <a:pt x="8873" y="4395"/>
                        </a:cubicBezTo>
                        <a:cubicBezTo>
                          <a:pt x="8789" y="4378"/>
                          <a:pt x="8940" y="4562"/>
                          <a:pt x="8890" y="4712"/>
                        </a:cubicBezTo>
                        <a:cubicBezTo>
                          <a:pt x="8840" y="4879"/>
                          <a:pt x="8723" y="4963"/>
                          <a:pt x="8723" y="5113"/>
                        </a:cubicBezTo>
                        <a:cubicBezTo>
                          <a:pt x="8723" y="5264"/>
                          <a:pt x="8388" y="5681"/>
                          <a:pt x="8205" y="5782"/>
                        </a:cubicBezTo>
                        <a:cubicBezTo>
                          <a:pt x="8004" y="5882"/>
                          <a:pt x="7754" y="5865"/>
                          <a:pt x="7687" y="5832"/>
                        </a:cubicBezTo>
                        <a:cubicBezTo>
                          <a:pt x="7620" y="5798"/>
                          <a:pt x="7637" y="5982"/>
                          <a:pt x="7870" y="5965"/>
                        </a:cubicBezTo>
                        <a:cubicBezTo>
                          <a:pt x="8088" y="5965"/>
                          <a:pt x="8238" y="5882"/>
                          <a:pt x="8271" y="5932"/>
                        </a:cubicBezTo>
                        <a:cubicBezTo>
                          <a:pt x="8322" y="5982"/>
                          <a:pt x="8188" y="5999"/>
                          <a:pt x="8155" y="6066"/>
                        </a:cubicBezTo>
                        <a:cubicBezTo>
                          <a:pt x="8138" y="6132"/>
                          <a:pt x="8138" y="6199"/>
                          <a:pt x="8021" y="6249"/>
                        </a:cubicBezTo>
                        <a:cubicBezTo>
                          <a:pt x="7921" y="6300"/>
                          <a:pt x="7837" y="6316"/>
                          <a:pt x="7854" y="6383"/>
                        </a:cubicBezTo>
                        <a:cubicBezTo>
                          <a:pt x="7887" y="6433"/>
                          <a:pt x="8205" y="6450"/>
                          <a:pt x="8121" y="6784"/>
                        </a:cubicBezTo>
                        <a:cubicBezTo>
                          <a:pt x="8038" y="7135"/>
                          <a:pt x="7870" y="7085"/>
                          <a:pt x="7737" y="7302"/>
                        </a:cubicBezTo>
                        <a:cubicBezTo>
                          <a:pt x="7603" y="7519"/>
                          <a:pt x="7453" y="7636"/>
                          <a:pt x="7135" y="7753"/>
                        </a:cubicBezTo>
                        <a:cubicBezTo>
                          <a:pt x="6801" y="7870"/>
                          <a:pt x="6734" y="7837"/>
                          <a:pt x="6467" y="8004"/>
                        </a:cubicBezTo>
                        <a:cubicBezTo>
                          <a:pt x="6216" y="8171"/>
                          <a:pt x="5865" y="7954"/>
                          <a:pt x="5682" y="7937"/>
                        </a:cubicBezTo>
                        <a:cubicBezTo>
                          <a:pt x="5481" y="7920"/>
                          <a:pt x="5264" y="7937"/>
                          <a:pt x="5180" y="7837"/>
                        </a:cubicBezTo>
                        <a:cubicBezTo>
                          <a:pt x="5080" y="7736"/>
                          <a:pt x="5063" y="7586"/>
                          <a:pt x="4980" y="7569"/>
                        </a:cubicBezTo>
                        <a:cubicBezTo>
                          <a:pt x="4896" y="7569"/>
                          <a:pt x="4913" y="7703"/>
                          <a:pt x="4946" y="7803"/>
                        </a:cubicBezTo>
                        <a:cubicBezTo>
                          <a:pt x="4963" y="7904"/>
                          <a:pt x="4729" y="7770"/>
                          <a:pt x="4629" y="7837"/>
                        </a:cubicBezTo>
                        <a:cubicBezTo>
                          <a:pt x="4529" y="7920"/>
                          <a:pt x="4412" y="7954"/>
                          <a:pt x="4195" y="7887"/>
                        </a:cubicBezTo>
                        <a:cubicBezTo>
                          <a:pt x="3994" y="7820"/>
                          <a:pt x="4028" y="7987"/>
                          <a:pt x="4111" y="8071"/>
                        </a:cubicBezTo>
                        <a:cubicBezTo>
                          <a:pt x="4211" y="8154"/>
                          <a:pt x="4094" y="8305"/>
                          <a:pt x="3743" y="8238"/>
                        </a:cubicBezTo>
                        <a:cubicBezTo>
                          <a:pt x="3393" y="8171"/>
                          <a:pt x="3192" y="8071"/>
                          <a:pt x="2708" y="8121"/>
                        </a:cubicBezTo>
                        <a:cubicBezTo>
                          <a:pt x="2223" y="8154"/>
                          <a:pt x="2290" y="7803"/>
                          <a:pt x="1922" y="7770"/>
                        </a:cubicBezTo>
                        <a:cubicBezTo>
                          <a:pt x="1571" y="7736"/>
                          <a:pt x="1220" y="7636"/>
                          <a:pt x="1037" y="7302"/>
                        </a:cubicBezTo>
                        <a:cubicBezTo>
                          <a:pt x="853" y="6985"/>
                          <a:pt x="636" y="7202"/>
                          <a:pt x="452" y="6934"/>
                        </a:cubicBezTo>
                        <a:cubicBezTo>
                          <a:pt x="251" y="6667"/>
                          <a:pt x="218" y="6600"/>
                          <a:pt x="118" y="6617"/>
                        </a:cubicBezTo>
                        <a:cubicBezTo>
                          <a:pt x="17" y="6634"/>
                          <a:pt x="1" y="6901"/>
                          <a:pt x="302" y="7051"/>
                        </a:cubicBezTo>
                        <a:cubicBezTo>
                          <a:pt x="602" y="7218"/>
                          <a:pt x="652" y="7352"/>
                          <a:pt x="686" y="7670"/>
                        </a:cubicBezTo>
                        <a:cubicBezTo>
                          <a:pt x="719" y="7987"/>
                          <a:pt x="987" y="7970"/>
                          <a:pt x="1120" y="8154"/>
                        </a:cubicBezTo>
                        <a:cubicBezTo>
                          <a:pt x="1271" y="8338"/>
                          <a:pt x="1237" y="8538"/>
                          <a:pt x="1538" y="8605"/>
                        </a:cubicBezTo>
                        <a:cubicBezTo>
                          <a:pt x="1839" y="8672"/>
                          <a:pt x="1989" y="8672"/>
                          <a:pt x="2089" y="8823"/>
                        </a:cubicBezTo>
                        <a:cubicBezTo>
                          <a:pt x="2173" y="8973"/>
                          <a:pt x="2390" y="9006"/>
                          <a:pt x="2708" y="8973"/>
                        </a:cubicBezTo>
                        <a:cubicBezTo>
                          <a:pt x="3008" y="8939"/>
                          <a:pt x="3159" y="9224"/>
                          <a:pt x="3443" y="9240"/>
                        </a:cubicBezTo>
                        <a:cubicBezTo>
                          <a:pt x="3727" y="9274"/>
                          <a:pt x="3860" y="9157"/>
                          <a:pt x="4195" y="9290"/>
                        </a:cubicBezTo>
                        <a:cubicBezTo>
                          <a:pt x="4512" y="9424"/>
                          <a:pt x="4679" y="9357"/>
                          <a:pt x="4830" y="9257"/>
                        </a:cubicBezTo>
                        <a:cubicBezTo>
                          <a:pt x="4980" y="9140"/>
                          <a:pt x="5147" y="9157"/>
                          <a:pt x="5247" y="9157"/>
                        </a:cubicBezTo>
                        <a:cubicBezTo>
                          <a:pt x="5364" y="9173"/>
                          <a:pt x="5364" y="8990"/>
                          <a:pt x="5063" y="8956"/>
                        </a:cubicBezTo>
                        <a:cubicBezTo>
                          <a:pt x="4746" y="8923"/>
                          <a:pt x="4429" y="9056"/>
                          <a:pt x="4211" y="9006"/>
                        </a:cubicBezTo>
                        <a:cubicBezTo>
                          <a:pt x="3994" y="8939"/>
                          <a:pt x="3827" y="8906"/>
                          <a:pt x="3643" y="9023"/>
                        </a:cubicBezTo>
                        <a:cubicBezTo>
                          <a:pt x="3459" y="9140"/>
                          <a:pt x="3292" y="9073"/>
                          <a:pt x="3175" y="8973"/>
                        </a:cubicBezTo>
                        <a:cubicBezTo>
                          <a:pt x="3058" y="8889"/>
                          <a:pt x="2992" y="8939"/>
                          <a:pt x="2891" y="8906"/>
                        </a:cubicBezTo>
                        <a:cubicBezTo>
                          <a:pt x="2791" y="8873"/>
                          <a:pt x="2958" y="8689"/>
                          <a:pt x="3125" y="8739"/>
                        </a:cubicBezTo>
                        <a:cubicBezTo>
                          <a:pt x="3292" y="8806"/>
                          <a:pt x="3309" y="8856"/>
                          <a:pt x="3493" y="8806"/>
                        </a:cubicBezTo>
                        <a:cubicBezTo>
                          <a:pt x="3693" y="8756"/>
                          <a:pt x="3743" y="8839"/>
                          <a:pt x="3844" y="8873"/>
                        </a:cubicBezTo>
                        <a:cubicBezTo>
                          <a:pt x="3944" y="8889"/>
                          <a:pt x="4011" y="8856"/>
                          <a:pt x="4078" y="8839"/>
                        </a:cubicBezTo>
                        <a:cubicBezTo>
                          <a:pt x="4161" y="8823"/>
                          <a:pt x="4278" y="8789"/>
                          <a:pt x="4378" y="8873"/>
                        </a:cubicBezTo>
                        <a:cubicBezTo>
                          <a:pt x="4495" y="8956"/>
                          <a:pt x="4562" y="8889"/>
                          <a:pt x="4696" y="8839"/>
                        </a:cubicBezTo>
                        <a:cubicBezTo>
                          <a:pt x="4813" y="8772"/>
                          <a:pt x="4930" y="8806"/>
                          <a:pt x="5047" y="8873"/>
                        </a:cubicBezTo>
                        <a:cubicBezTo>
                          <a:pt x="5164" y="8939"/>
                          <a:pt x="5264" y="8823"/>
                          <a:pt x="5347" y="8823"/>
                        </a:cubicBezTo>
                        <a:cubicBezTo>
                          <a:pt x="5448" y="8823"/>
                          <a:pt x="5431" y="8906"/>
                          <a:pt x="5581" y="8923"/>
                        </a:cubicBezTo>
                        <a:cubicBezTo>
                          <a:pt x="5715" y="8923"/>
                          <a:pt x="5749" y="8806"/>
                          <a:pt x="5849" y="8873"/>
                        </a:cubicBezTo>
                        <a:cubicBezTo>
                          <a:pt x="5949" y="8939"/>
                          <a:pt x="5899" y="9040"/>
                          <a:pt x="5698" y="9056"/>
                        </a:cubicBezTo>
                        <a:cubicBezTo>
                          <a:pt x="5515" y="9090"/>
                          <a:pt x="5581" y="9257"/>
                          <a:pt x="5815" y="9173"/>
                        </a:cubicBezTo>
                        <a:cubicBezTo>
                          <a:pt x="6049" y="9090"/>
                          <a:pt x="6300" y="8923"/>
                          <a:pt x="6701" y="8939"/>
                        </a:cubicBezTo>
                        <a:cubicBezTo>
                          <a:pt x="7102" y="8973"/>
                          <a:pt x="7002" y="8789"/>
                          <a:pt x="7202" y="8706"/>
                        </a:cubicBezTo>
                        <a:cubicBezTo>
                          <a:pt x="7386" y="8605"/>
                          <a:pt x="7620" y="8639"/>
                          <a:pt x="7754" y="8455"/>
                        </a:cubicBezTo>
                        <a:cubicBezTo>
                          <a:pt x="7870" y="8254"/>
                          <a:pt x="7987" y="8188"/>
                          <a:pt x="8322" y="8087"/>
                        </a:cubicBezTo>
                        <a:cubicBezTo>
                          <a:pt x="8673" y="8004"/>
                          <a:pt x="8572" y="7736"/>
                          <a:pt x="8756" y="7586"/>
                        </a:cubicBezTo>
                        <a:cubicBezTo>
                          <a:pt x="8940" y="7452"/>
                          <a:pt x="9257" y="7386"/>
                          <a:pt x="9475" y="7152"/>
                        </a:cubicBezTo>
                        <a:cubicBezTo>
                          <a:pt x="9692" y="6934"/>
                          <a:pt x="9575" y="6684"/>
                          <a:pt x="9692" y="6467"/>
                        </a:cubicBezTo>
                        <a:cubicBezTo>
                          <a:pt x="9825" y="6249"/>
                          <a:pt x="9976" y="6149"/>
                          <a:pt x="10176" y="5815"/>
                        </a:cubicBezTo>
                        <a:cubicBezTo>
                          <a:pt x="10360" y="5498"/>
                          <a:pt x="10277" y="5498"/>
                          <a:pt x="10109" y="5564"/>
                        </a:cubicBezTo>
                        <a:cubicBezTo>
                          <a:pt x="9926" y="5631"/>
                          <a:pt x="9842" y="5548"/>
                          <a:pt x="9859" y="5297"/>
                        </a:cubicBezTo>
                        <a:cubicBezTo>
                          <a:pt x="9876" y="5063"/>
                          <a:pt x="9792" y="4595"/>
                          <a:pt x="9959" y="4361"/>
                        </a:cubicBezTo>
                        <a:cubicBezTo>
                          <a:pt x="10126" y="4111"/>
                          <a:pt x="10160" y="4077"/>
                          <a:pt x="10193" y="3910"/>
                        </a:cubicBezTo>
                        <a:cubicBezTo>
                          <a:pt x="10210" y="3743"/>
                          <a:pt x="10343" y="3927"/>
                          <a:pt x="10393" y="4111"/>
                        </a:cubicBezTo>
                        <a:cubicBezTo>
                          <a:pt x="10444" y="4311"/>
                          <a:pt x="10627" y="4127"/>
                          <a:pt x="10644" y="3860"/>
                        </a:cubicBezTo>
                        <a:cubicBezTo>
                          <a:pt x="10661" y="3576"/>
                          <a:pt x="10527" y="3325"/>
                          <a:pt x="10661" y="2975"/>
                        </a:cubicBezTo>
                        <a:cubicBezTo>
                          <a:pt x="10811" y="2624"/>
                          <a:pt x="10577" y="2557"/>
                          <a:pt x="10611" y="2340"/>
                        </a:cubicBezTo>
                        <a:cubicBezTo>
                          <a:pt x="10627" y="2106"/>
                          <a:pt x="10678" y="1888"/>
                          <a:pt x="10544" y="1538"/>
                        </a:cubicBezTo>
                        <a:cubicBezTo>
                          <a:pt x="10393" y="1203"/>
                          <a:pt x="10210" y="1120"/>
                          <a:pt x="10176" y="903"/>
                        </a:cubicBezTo>
                        <a:cubicBezTo>
                          <a:pt x="10143" y="685"/>
                          <a:pt x="9976" y="869"/>
                          <a:pt x="10109" y="1053"/>
                        </a:cubicBezTo>
                        <a:cubicBezTo>
                          <a:pt x="10243" y="1254"/>
                          <a:pt x="10427" y="1304"/>
                          <a:pt x="10527" y="1655"/>
                        </a:cubicBezTo>
                        <a:cubicBezTo>
                          <a:pt x="10611" y="2005"/>
                          <a:pt x="10477" y="2256"/>
                          <a:pt x="10460" y="2356"/>
                        </a:cubicBezTo>
                        <a:cubicBezTo>
                          <a:pt x="10444" y="2473"/>
                          <a:pt x="10260" y="2406"/>
                          <a:pt x="10343" y="2106"/>
                        </a:cubicBezTo>
                        <a:cubicBezTo>
                          <a:pt x="10427" y="1822"/>
                          <a:pt x="10494" y="1588"/>
                          <a:pt x="10277" y="1371"/>
                        </a:cubicBezTo>
                        <a:cubicBezTo>
                          <a:pt x="10059" y="1170"/>
                          <a:pt x="9942" y="1187"/>
                          <a:pt x="9942" y="869"/>
                        </a:cubicBezTo>
                        <a:cubicBezTo>
                          <a:pt x="9926" y="535"/>
                          <a:pt x="9658" y="602"/>
                          <a:pt x="9608" y="468"/>
                        </a:cubicBezTo>
                        <a:cubicBezTo>
                          <a:pt x="9575" y="351"/>
                          <a:pt x="9591" y="84"/>
                          <a:pt x="9408" y="17"/>
                        </a:cubicBezTo>
                        <a:close/>
                        <a:moveTo>
                          <a:pt x="8472" y="6650"/>
                        </a:moveTo>
                        <a:cubicBezTo>
                          <a:pt x="8489" y="6600"/>
                          <a:pt x="8522" y="6500"/>
                          <a:pt x="8606" y="6450"/>
                        </a:cubicBezTo>
                        <a:cubicBezTo>
                          <a:pt x="8673" y="6383"/>
                          <a:pt x="8773" y="6350"/>
                          <a:pt x="8823" y="6366"/>
                        </a:cubicBezTo>
                        <a:cubicBezTo>
                          <a:pt x="8890" y="6366"/>
                          <a:pt x="8906" y="6433"/>
                          <a:pt x="8856" y="6500"/>
                        </a:cubicBezTo>
                        <a:cubicBezTo>
                          <a:pt x="8806" y="6550"/>
                          <a:pt x="8856" y="6617"/>
                          <a:pt x="8756" y="6667"/>
                        </a:cubicBezTo>
                        <a:cubicBezTo>
                          <a:pt x="8673" y="6717"/>
                          <a:pt x="8639" y="6784"/>
                          <a:pt x="8556" y="6767"/>
                        </a:cubicBezTo>
                        <a:cubicBezTo>
                          <a:pt x="8489" y="6734"/>
                          <a:pt x="8472" y="6701"/>
                          <a:pt x="8472" y="6650"/>
                        </a:cubicBezTo>
                        <a:close/>
                        <a:moveTo>
                          <a:pt x="7870" y="7987"/>
                        </a:moveTo>
                        <a:cubicBezTo>
                          <a:pt x="7987" y="8054"/>
                          <a:pt x="7770" y="8104"/>
                          <a:pt x="7720" y="8087"/>
                        </a:cubicBezTo>
                        <a:cubicBezTo>
                          <a:pt x="7670" y="8054"/>
                          <a:pt x="7720" y="7987"/>
                          <a:pt x="7637" y="7887"/>
                        </a:cubicBezTo>
                        <a:cubicBezTo>
                          <a:pt x="7536" y="7803"/>
                          <a:pt x="7620" y="7636"/>
                          <a:pt x="7754" y="7586"/>
                        </a:cubicBezTo>
                        <a:cubicBezTo>
                          <a:pt x="7904" y="7519"/>
                          <a:pt x="7921" y="7419"/>
                          <a:pt x="8121" y="7369"/>
                        </a:cubicBezTo>
                        <a:cubicBezTo>
                          <a:pt x="8322" y="7335"/>
                          <a:pt x="8388" y="7536"/>
                          <a:pt x="8338" y="7586"/>
                        </a:cubicBezTo>
                        <a:cubicBezTo>
                          <a:pt x="8305" y="7619"/>
                          <a:pt x="8305" y="7536"/>
                          <a:pt x="8205" y="7503"/>
                        </a:cubicBezTo>
                        <a:cubicBezTo>
                          <a:pt x="8104" y="7469"/>
                          <a:pt x="7837" y="7619"/>
                          <a:pt x="7787" y="7770"/>
                        </a:cubicBezTo>
                        <a:cubicBezTo>
                          <a:pt x="7754" y="7904"/>
                          <a:pt x="7870" y="7987"/>
                          <a:pt x="7870" y="7987"/>
                        </a:cubicBezTo>
                        <a:close/>
                        <a:moveTo>
                          <a:pt x="2340" y="8538"/>
                        </a:moveTo>
                        <a:cubicBezTo>
                          <a:pt x="2340" y="8472"/>
                          <a:pt x="2390" y="8422"/>
                          <a:pt x="2440" y="8438"/>
                        </a:cubicBezTo>
                        <a:cubicBezTo>
                          <a:pt x="2490" y="8455"/>
                          <a:pt x="2540" y="8555"/>
                          <a:pt x="2540" y="8639"/>
                        </a:cubicBezTo>
                        <a:cubicBezTo>
                          <a:pt x="2524" y="8722"/>
                          <a:pt x="2457" y="8789"/>
                          <a:pt x="2390" y="8706"/>
                        </a:cubicBezTo>
                        <a:cubicBezTo>
                          <a:pt x="2340" y="8639"/>
                          <a:pt x="2340" y="8538"/>
                          <a:pt x="2340" y="8538"/>
                        </a:cubicBezTo>
                        <a:close/>
                        <a:moveTo>
                          <a:pt x="903" y="7703"/>
                        </a:moveTo>
                        <a:cubicBezTo>
                          <a:pt x="936" y="7670"/>
                          <a:pt x="953" y="7653"/>
                          <a:pt x="987" y="7720"/>
                        </a:cubicBezTo>
                        <a:cubicBezTo>
                          <a:pt x="1037" y="7787"/>
                          <a:pt x="1354" y="7736"/>
                          <a:pt x="1471" y="7887"/>
                        </a:cubicBezTo>
                        <a:cubicBezTo>
                          <a:pt x="1588" y="8037"/>
                          <a:pt x="1538" y="8321"/>
                          <a:pt x="1722" y="8321"/>
                        </a:cubicBezTo>
                        <a:cubicBezTo>
                          <a:pt x="1906" y="8321"/>
                          <a:pt x="2039" y="8288"/>
                          <a:pt x="2223" y="8455"/>
                        </a:cubicBezTo>
                        <a:cubicBezTo>
                          <a:pt x="2407" y="8605"/>
                          <a:pt x="2273" y="8823"/>
                          <a:pt x="2206" y="8722"/>
                        </a:cubicBezTo>
                        <a:cubicBezTo>
                          <a:pt x="2156" y="8622"/>
                          <a:pt x="2073" y="8422"/>
                          <a:pt x="1839" y="8422"/>
                        </a:cubicBezTo>
                        <a:cubicBezTo>
                          <a:pt x="1605" y="8422"/>
                          <a:pt x="1421" y="8388"/>
                          <a:pt x="1304" y="8171"/>
                        </a:cubicBezTo>
                        <a:cubicBezTo>
                          <a:pt x="1204" y="7954"/>
                          <a:pt x="1053" y="7937"/>
                          <a:pt x="953" y="7837"/>
                        </a:cubicBezTo>
                        <a:cubicBezTo>
                          <a:pt x="836" y="7753"/>
                          <a:pt x="903" y="7703"/>
                          <a:pt x="903" y="7703"/>
                        </a:cubicBezTo>
                        <a:close/>
                      </a:path>
                    </a:pathLst>
                  </a:custGeom>
                  <a:solidFill>
                    <a:srgbClr val="1000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" name="Google Shape;2900;p34">
                    <a:extLst>
                      <a:ext uri="{FF2B5EF4-FFF2-40B4-BE49-F238E27FC236}">
                        <a16:creationId xmlns:a16="http://schemas.microsoft.com/office/drawing/2014/main" id="{84C77256-BF7A-A34F-31BA-C5483E9890A1}"/>
                      </a:ext>
                    </a:extLst>
                  </p:cNvPr>
                  <p:cNvSpPr/>
                  <p:nvPr/>
                </p:nvSpPr>
                <p:spPr>
                  <a:xfrm>
                    <a:off x="5386025" y="2664300"/>
                    <a:ext cx="53900" cy="30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6" h="1237" extrusionOk="0">
                        <a:moveTo>
                          <a:pt x="1638" y="218"/>
                        </a:moveTo>
                        <a:cubicBezTo>
                          <a:pt x="1621" y="184"/>
                          <a:pt x="1087" y="0"/>
                          <a:pt x="552" y="101"/>
                        </a:cubicBezTo>
                        <a:cubicBezTo>
                          <a:pt x="0" y="218"/>
                          <a:pt x="184" y="752"/>
                          <a:pt x="619" y="1003"/>
                        </a:cubicBezTo>
                        <a:cubicBezTo>
                          <a:pt x="1053" y="1237"/>
                          <a:pt x="1772" y="1220"/>
                          <a:pt x="1972" y="969"/>
                        </a:cubicBezTo>
                        <a:cubicBezTo>
                          <a:pt x="2156" y="719"/>
                          <a:pt x="2005" y="385"/>
                          <a:pt x="1638" y="218"/>
                        </a:cubicBezTo>
                        <a:close/>
                      </a:path>
                    </a:pathLst>
                  </a:custGeom>
                  <a:solidFill>
                    <a:srgbClr val="1000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" name="Google Shape;2901;p34">
                    <a:extLst>
                      <a:ext uri="{FF2B5EF4-FFF2-40B4-BE49-F238E27FC236}">
                        <a16:creationId xmlns:a16="http://schemas.microsoft.com/office/drawing/2014/main" id="{408391DE-0666-B361-39C9-435A9D73759F}"/>
                      </a:ext>
                    </a:extLst>
                  </p:cNvPr>
                  <p:cNvSpPr/>
                  <p:nvPr/>
                </p:nvSpPr>
                <p:spPr>
                  <a:xfrm>
                    <a:off x="5388525" y="2678925"/>
                    <a:ext cx="48475" cy="23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39" h="936" extrusionOk="0">
                        <a:moveTo>
                          <a:pt x="1922" y="568"/>
                        </a:moveTo>
                        <a:cubicBezTo>
                          <a:pt x="1922" y="568"/>
                          <a:pt x="1905" y="501"/>
                          <a:pt x="1805" y="551"/>
                        </a:cubicBezTo>
                        <a:cubicBezTo>
                          <a:pt x="1722" y="585"/>
                          <a:pt x="1388" y="785"/>
                          <a:pt x="1020" y="752"/>
                        </a:cubicBezTo>
                        <a:cubicBezTo>
                          <a:pt x="652" y="702"/>
                          <a:pt x="669" y="568"/>
                          <a:pt x="502" y="518"/>
                        </a:cubicBezTo>
                        <a:cubicBezTo>
                          <a:pt x="318" y="468"/>
                          <a:pt x="184" y="334"/>
                          <a:pt x="118" y="167"/>
                        </a:cubicBezTo>
                        <a:cubicBezTo>
                          <a:pt x="51" y="0"/>
                          <a:pt x="1" y="234"/>
                          <a:pt x="118" y="435"/>
                        </a:cubicBezTo>
                        <a:cubicBezTo>
                          <a:pt x="235" y="635"/>
                          <a:pt x="485" y="585"/>
                          <a:pt x="552" y="735"/>
                        </a:cubicBezTo>
                        <a:cubicBezTo>
                          <a:pt x="619" y="886"/>
                          <a:pt x="903" y="936"/>
                          <a:pt x="1237" y="836"/>
                        </a:cubicBezTo>
                        <a:cubicBezTo>
                          <a:pt x="1555" y="735"/>
                          <a:pt x="1571" y="836"/>
                          <a:pt x="1738" y="785"/>
                        </a:cubicBezTo>
                        <a:cubicBezTo>
                          <a:pt x="1922" y="735"/>
                          <a:pt x="1939" y="652"/>
                          <a:pt x="1922" y="568"/>
                        </a:cubicBezTo>
                        <a:close/>
                      </a:path>
                    </a:pathLst>
                  </a:custGeom>
                  <a:solidFill>
                    <a:srgbClr val="1000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" name="Google Shape;2902;p34">
                    <a:extLst>
                      <a:ext uri="{FF2B5EF4-FFF2-40B4-BE49-F238E27FC236}">
                        <a16:creationId xmlns:a16="http://schemas.microsoft.com/office/drawing/2014/main" id="{6FD72AD3-70DB-DE16-34B4-27EE847521A0}"/>
                      </a:ext>
                    </a:extLst>
                  </p:cNvPr>
                  <p:cNvSpPr/>
                  <p:nvPr/>
                </p:nvSpPr>
                <p:spPr>
                  <a:xfrm>
                    <a:off x="5461625" y="2670975"/>
                    <a:ext cx="68525" cy="40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1" h="1639" extrusionOk="0">
                        <a:moveTo>
                          <a:pt x="134" y="903"/>
                        </a:moveTo>
                        <a:cubicBezTo>
                          <a:pt x="134" y="903"/>
                          <a:pt x="452" y="418"/>
                          <a:pt x="1020" y="301"/>
                        </a:cubicBezTo>
                        <a:cubicBezTo>
                          <a:pt x="1588" y="184"/>
                          <a:pt x="1555" y="1"/>
                          <a:pt x="1972" y="84"/>
                        </a:cubicBezTo>
                        <a:cubicBezTo>
                          <a:pt x="2407" y="151"/>
                          <a:pt x="2691" y="168"/>
                          <a:pt x="2724" y="435"/>
                        </a:cubicBezTo>
                        <a:cubicBezTo>
                          <a:pt x="2741" y="719"/>
                          <a:pt x="2407" y="819"/>
                          <a:pt x="2290" y="1003"/>
                        </a:cubicBezTo>
                        <a:cubicBezTo>
                          <a:pt x="2190" y="1204"/>
                          <a:pt x="1755" y="1321"/>
                          <a:pt x="1504" y="1354"/>
                        </a:cubicBezTo>
                        <a:cubicBezTo>
                          <a:pt x="1254" y="1404"/>
                          <a:pt x="1220" y="1638"/>
                          <a:pt x="1020" y="1571"/>
                        </a:cubicBezTo>
                        <a:cubicBezTo>
                          <a:pt x="819" y="1504"/>
                          <a:pt x="669" y="1371"/>
                          <a:pt x="402" y="1421"/>
                        </a:cubicBezTo>
                        <a:cubicBezTo>
                          <a:pt x="134" y="1471"/>
                          <a:pt x="1" y="1137"/>
                          <a:pt x="134" y="903"/>
                        </a:cubicBezTo>
                        <a:close/>
                      </a:path>
                    </a:pathLst>
                  </a:custGeom>
                  <a:solidFill>
                    <a:srgbClr val="1000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41" name="Google Shape;2903;p34">
                    <a:extLst>
                      <a:ext uri="{FF2B5EF4-FFF2-40B4-BE49-F238E27FC236}">
                        <a16:creationId xmlns:a16="http://schemas.microsoft.com/office/drawing/2014/main" id="{58D9695A-7B6C-B9CA-E715-F366DB118704}"/>
                      </a:ext>
                    </a:extLst>
                  </p:cNvPr>
                  <p:cNvSpPr/>
                  <p:nvPr/>
                </p:nvSpPr>
                <p:spPr>
                  <a:xfrm>
                    <a:off x="5520525" y="2626275"/>
                    <a:ext cx="30950" cy="30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8" h="1221" extrusionOk="0">
                        <a:moveTo>
                          <a:pt x="17" y="870"/>
                        </a:moveTo>
                        <a:cubicBezTo>
                          <a:pt x="51" y="719"/>
                          <a:pt x="184" y="452"/>
                          <a:pt x="385" y="285"/>
                        </a:cubicBezTo>
                        <a:cubicBezTo>
                          <a:pt x="585" y="118"/>
                          <a:pt x="853" y="1"/>
                          <a:pt x="1020" y="34"/>
                        </a:cubicBezTo>
                        <a:cubicBezTo>
                          <a:pt x="1187" y="68"/>
                          <a:pt x="1237" y="251"/>
                          <a:pt x="1087" y="419"/>
                        </a:cubicBezTo>
                        <a:cubicBezTo>
                          <a:pt x="936" y="586"/>
                          <a:pt x="1087" y="769"/>
                          <a:pt x="836" y="903"/>
                        </a:cubicBezTo>
                        <a:cubicBezTo>
                          <a:pt x="585" y="1037"/>
                          <a:pt x="485" y="1221"/>
                          <a:pt x="268" y="1154"/>
                        </a:cubicBezTo>
                        <a:cubicBezTo>
                          <a:pt x="51" y="1087"/>
                          <a:pt x="1" y="1003"/>
                          <a:pt x="17" y="870"/>
                        </a:cubicBezTo>
                        <a:close/>
                      </a:path>
                    </a:pathLst>
                  </a:custGeom>
                  <a:solidFill>
                    <a:srgbClr val="1000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" name="Google Shape;2904;p34">
                    <a:extLst>
                      <a:ext uri="{FF2B5EF4-FFF2-40B4-BE49-F238E27FC236}">
                        <a16:creationId xmlns:a16="http://schemas.microsoft.com/office/drawing/2014/main" id="{CCBC9FBB-7516-BB97-B99D-593F3AB17C60}"/>
                      </a:ext>
                    </a:extLst>
                  </p:cNvPr>
                  <p:cNvSpPr/>
                  <p:nvPr/>
                </p:nvSpPr>
                <p:spPr>
                  <a:xfrm>
                    <a:off x="5520950" y="2612075"/>
                    <a:ext cx="19225" cy="18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9" h="753" extrusionOk="0">
                        <a:moveTo>
                          <a:pt x="17" y="535"/>
                        </a:moveTo>
                        <a:cubicBezTo>
                          <a:pt x="34" y="435"/>
                          <a:pt x="117" y="268"/>
                          <a:pt x="251" y="168"/>
                        </a:cubicBezTo>
                        <a:cubicBezTo>
                          <a:pt x="368" y="68"/>
                          <a:pt x="535" y="1"/>
                          <a:pt x="635" y="17"/>
                        </a:cubicBezTo>
                        <a:cubicBezTo>
                          <a:pt x="735" y="34"/>
                          <a:pt x="769" y="151"/>
                          <a:pt x="685" y="251"/>
                        </a:cubicBezTo>
                        <a:cubicBezTo>
                          <a:pt x="585" y="352"/>
                          <a:pt x="669" y="469"/>
                          <a:pt x="518" y="552"/>
                        </a:cubicBezTo>
                        <a:cubicBezTo>
                          <a:pt x="368" y="636"/>
                          <a:pt x="301" y="753"/>
                          <a:pt x="167" y="703"/>
                        </a:cubicBezTo>
                        <a:cubicBezTo>
                          <a:pt x="34" y="669"/>
                          <a:pt x="0" y="619"/>
                          <a:pt x="17" y="535"/>
                        </a:cubicBezTo>
                        <a:close/>
                      </a:path>
                    </a:pathLst>
                  </a:custGeom>
                  <a:solidFill>
                    <a:srgbClr val="1000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" name="Google Shape;2905;p34">
                    <a:extLst>
                      <a:ext uri="{FF2B5EF4-FFF2-40B4-BE49-F238E27FC236}">
                        <a16:creationId xmlns:a16="http://schemas.microsoft.com/office/drawing/2014/main" id="{5322E6BC-686A-ABB5-5A96-F84C15D1E232}"/>
                      </a:ext>
                    </a:extLst>
                  </p:cNvPr>
                  <p:cNvSpPr/>
                  <p:nvPr/>
                </p:nvSpPr>
                <p:spPr>
                  <a:xfrm>
                    <a:off x="5546000" y="2568650"/>
                    <a:ext cx="21750" cy="23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0" h="936" extrusionOk="0">
                        <a:moveTo>
                          <a:pt x="335" y="134"/>
                        </a:moveTo>
                        <a:cubicBezTo>
                          <a:pt x="318" y="150"/>
                          <a:pt x="118" y="351"/>
                          <a:pt x="68" y="635"/>
                        </a:cubicBezTo>
                        <a:cubicBezTo>
                          <a:pt x="1" y="919"/>
                          <a:pt x="318" y="936"/>
                          <a:pt x="519" y="769"/>
                        </a:cubicBezTo>
                        <a:cubicBezTo>
                          <a:pt x="736" y="618"/>
                          <a:pt x="870" y="284"/>
                          <a:pt x="786" y="134"/>
                        </a:cubicBezTo>
                        <a:cubicBezTo>
                          <a:pt x="703" y="0"/>
                          <a:pt x="485" y="0"/>
                          <a:pt x="335" y="134"/>
                        </a:cubicBezTo>
                        <a:close/>
                      </a:path>
                    </a:pathLst>
                  </a:custGeom>
                  <a:solidFill>
                    <a:srgbClr val="1000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" name="Google Shape;2906;p34">
                    <a:extLst>
                      <a:ext uri="{FF2B5EF4-FFF2-40B4-BE49-F238E27FC236}">
                        <a16:creationId xmlns:a16="http://schemas.microsoft.com/office/drawing/2014/main" id="{44303A86-948F-1059-2529-8074E906166E}"/>
                      </a:ext>
                    </a:extLst>
                  </p:cNvPr>
                  <p:cNvSpPr/>
                  <p:nvPr/>
                </p:nvSpPr>
                <p:spPr>
                  <a:xfrm>
                    <a:off x="5552275" y="2573225"/>
                    <a:ext cx="18825" cy="20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3" h="837" extrusionOk="0">
                        <a:moveTo>
                          <a:pt x="669" y="18"/>
                        </a:moveTo>
                        <a:cubicBezTo>
                          <a:pt x="669" y="18"/>
                          <a:pt x="619" y="1"/>
                          <a:pt x="635" y="51"/>
                        </a:cubicBezTo>
                        <a:cubicBezTo>
                          <a:pt x="635" y="101"/>
                          <a:pt x="669" y="302"/>
                          <a:pt x="569" y="469"/>
                        </a:cubicBezTo>
                        <a:cubicBezTo>
                          <a:pt x="485" y="619"/>
                          <a:pt x="418" y="586"/>
                          <a:pt x="351" y="652"/>
                        </a:cubicBezTo>
                        <a:cubicBezTo>
                          <a:pt x="285" y="736"/>
                          <a:pt x="201" y="769"/>
                          <a:pt x="101" y="769"/>
                        </a:cubicBezTo>
                        <a:cubicBezTo>
                          <a:pt x="0" y="769"/>
                          <a:pt x="101" y="836"/>
                          <a:pt x="234" y="820"/>
                        </a:cubicBezTo>
                        <a:cubicBezTo>
                          <a:pt x="351" y="820"/>
                          <a:pt x="385" y="686"/>
                          <a:pt x="468" y="686"/>
                        </a:cubicBezTo>
                        <a:cubicBezTo>
                          <a:pt x="569" y="669"/>
                          <a:pt x="635" y="552"/>
                          <a:pt x="652" y="385"/>
                        </a:cubicBezTo>
                        <a:cubicBezTo>
                          <a:pt x="669" y="201"/>
                          <a:pt x="719" y="218"/>
                          <a:pt x="736" y="135"/>
                        </a:cubicBezTo>
                        <a:cubicBezTo>
                          <a:pt x="752" y="34"/>
                          <a:pt x="702" y="18"/>
                          <a:pt x="669" y="18"/>
                        </a:cubicBezTo>
                        <a:close/>
                      </a:path>
                    </a:pathLst>
                  </a:custGeom>
                  <a:solidFill>
                    <a:srgbClr val="040D0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" name="Google Shape;2907;p34">
                    <a:extLst>
                      <a:ext uri="{FF2B5EF4-FFF2-40B4-BE49-F238E27FC236}">
                        <a16:creationId xmlns:a16="http://schemas.microsoft.com/office/drawing/2014/main" id="{34ECBA9C-C826-18E5-9CC5-755CAD704602}"/>
                      </a:ext>
                    </a:extLst>
                  </p:cNvPr>
                  <p:cNvSpPr/>
                  <p:nvPr/>
                </p:nvSpPr>
                <p:spPr>
                  <a:xfrm>
                    <a:off x="5580675" y="2619600"/>
                    <a:ext cx="16725" cy="2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9" h="1120" extrusionOk="0">
                        <a:moveTo>
                          <a:pt x="84" y="301"/>
                        </a:moveTo>
                        <a:cubicBezTo>
                          <a:pt x="67" y="318"/>
                          <a:pt x="1" y="585"/>
                          <a:pt x="84" y="853"/>
                        </a:cubicBezTo>
                        <a:cubicBezTo>
                          <a:pt x="184" y="1120"/>
                          <a:pt x="468" y="1003"/>
                          <a:pt x="569" y="769"/>
                        </a:cubicBezTo>
                        <a:cubicBezTo>
                          <a:pt x="669" y="535"/>
                          <a:pt x="619" y="168"/>
                          <a:pt x="485" y="84"/>
                        </a:cubicBezTo>
                        <a:cubicBezTo>
                          <a:pt x="335" y="1"/>
                          <a:pt x="151" y="101"/>
                          <a:pt x="84" y="301"/>
                        </a:cubicBezTo>
                        <a:close/>
                      </a:path>
                    </a:pathLst>
                  </a:custGeom>
                  <a:solidFill>
                    <a:srgbClr val="1000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" name="Google Shape;2910;p34">
                    <a:extLst>
                      <a:ext uri="{FF2B5EF4-FFF2-40B4-BE49-F238E27FC236}">
                        <a16:creationId xmlns:a16="http://schemas.microsoft.com/office/drawing/2014/main" id="{6C98F153-2E6A-3159-92DE-B42888288F0C}"/>
                      </a:ext>
                    </a:extLst>
                  </p:cNvPr>
                  <p:cNvSpPr/>
                  <p:nvPr/>
                </p:nvSpPr>
                <p:spPr>
                  <a:xfrm>
                    <a:off x="5513425" y="2431200"/>
                    <a:ext cx="61025" cy="6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41" h="2424" extrusionOk="0">
                        <a:moveTo>
                          <a:pt x="970" y="218"/>
                        </a:moveTo>
                        <a:cubicBezTo>
                          <a:pt x="986" y="85"/>
                          <a:pt x="1103" y="1"/>
                          <a:pt x="1220" y="1"/>
                        </a:cubicBezTo>
                        <a:cubicBezTo>
                          <a:pt x="1337" y="1"/>
                          <a:pt x="1454" y="85"/>
                          <a:pt x="1471" y="218"/>
                        </a:cubicBezTo>
                        <a:cubicBezTo>
                          <a:pt x="1521" y="369"/>
                          <a:pt x="1538" y="536"/>
                          <a:pt x="1571" y="703"/>
                        </a:cubicBezTo>
                        <a:cubicBezTo>
                          <a:pt x="1588" y="719"/>
                          <a:pt x="1605" y="803"/>
                          <a:pt x="1621" y="820"/>
                        </a:cubicBezTo>
                        <a:cubicBezTo>
                          <a:pt x="1638" y="836"/>
                          <a:pt x="1722" y="853"/>
                          <a:pt x="1738" y="853"/>
                        </a:cubicBezTo>
                        <a:cubicBezTo>
                          <a:pt x="1905" y="903"/>
                          <a:pt x="2056" y="920"/>
                          <a:pt x="2223" y="953"/>
                        </a:cubicBezTo>
                        <a:cubicBezTo>
                          <a:pt x="2340" y="987"/>
                          <a:pt x="2440" y="1087"/>
                          <a:pt x="2440" y="1221"/>
                        </a:cubicBezTo>
                        <a:cubicBezTo>
                          <a:pt x="2440" y="1338"/>
                          <a:pt x="2340" y="1455"/>
                          <a:pt x="2223" y="1471"/>
                        </a:cubicBezTo>
                        <a:cubicBezTo>
                          <a:pt x="2056" y="1505"/>
                          <a:pt x="1905" y="1538"/>
                          <a:pt x="1738" y="1572"/>
                        </a:cubicBezTo>
                        <a:cubicBezTo>
                          <a:pt x="1722" y="1572"/>
                          <a:pt x="1638" y="1605"/>
                          <a:pt x="1621" y="1622"/>
                        </a:cubicBezTo>
                        <a:cubicBezTo>
                          <a:pt x="1605" y="1622"/>
                          <a:pt x="1588" y="1722"/>
                          <a:pt x="1571" y="1739"/>
                        </a:cubicBezTo>
                        <a:cubicBezTo>
                          <a:pt x="1538" y="1906"/>
                          <a:pt x="1521" y="2056"/>
                          <a:pt x="1471" y="2223"/>
                        </a:cubicBezTo>
                        <a:cubicBezTo>
                          <a:pt x="1454" y="2340"/>
                          <a:pt x="1337" y="2424"/>
                          <a:pt x="1220" y="2424"/>
                        </a:cubicBezTo>
                        <a:cubicBezTo>
                          <a:pt x="1103" y="2424"/>
                          <a:pt x="986" y="2340"/>
                          <a:pt x="970" y="2223"/>
                        </a:cubicBezTo>
                        <a:cubicBezTo>
                          <a:pt x="920" y="2056"/>
                          <a:pt x="903" y="1906"/>
                          <a:pt x="869" y="1739"/>
                        </a:cubicBezTo>
                        <a:cubicBezTo>
                          <a:pt x="853" y="1722"/>
                          <a:pt x="836" y="1622"/>
                          <a:pt x="819" y="1622"/>
                        </a:cubicBezTo>
                        <a:cubicBezTo>
                          <a:pt x="803" y="1605"/>
                          <a:pt x="719" y="1572"/>
                          <a:pt x="702" y="1572"/>
                        </a:cubicBezTo>
                        <a:cubicBezTo>
                          <a:pt x="535" y="1538"/>
                          <a:pt x="385" y="1505"/>
                          <a:pt x="218" y="1471"/>
                        </a:cubicBezTo>
                        <a:cubicBezTo>
                          <a:pt x="101" y="1455"/>
                          <a:pt x="1" y="1338"/>
                          <a:pt x="1" y="1221"/>
                        </a:cubicBezTo>
                        <a:cubicBezTo>
                          <a:pt x="1" y="1087"/>
                          <a:pt x="101" y="987"/>
                          <a:pt x="218" y="953"/>
                        </a:cubicBezTo>
                        <a:cubicBezTo>
                          <a:pt x="385" y="920"/>
                          <a:pt x="535" y="903"/>
                          <a:pt x="702" y="853"/>
                        </a:cubicBezTo>
                        <a:cubicBezTo>
                          <a:pt x="719" y="853"/>
                          <a:pt x="803" y="836"/>
                          <a:pt x="819" y="820"/>
                        </a:cubicBezTo>
                        <a:cubicBezTo>
                          <a:pt x="836" y="803"/>
                          <a:pt x="853" y="719"/>
                          <a:pt x="869" y="703"/>
                        </a:cubicBezTo>
                        <a:cubicBezTo>
                          <a:pt x="903" y="536"/>
                          <a:pt x="920" y="369"/>
                          <a:pt x="970" y="218"/>
                        </a:cubicBezTo>
                        <a:close/>
                      </a:path>
                    </a:pathLst>
                  </a:custGeom>
                  <a:solidFill>
                    <a:srgbClr val="040D0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" name="Google Shape;2911;p34">
                    <a:extLst>
                      <a:ext uri="{FF2B5EF4-FFF2-40B4-BE49-F238E27FC236}">
                        <a16:creationId xmlns:a16="http://schemas.microsoft.com/office/drawing/2014/main" id="{EE4D8369-56CC-CB0A-44FB-F850B3D2EA77}"/>
                      </a:ext>
                    </a:extLst>
                  </p:cNvPr>
                  <p:cNvSpPr/>
                  <p:nvPr/>
                </p:nvSpPr>
                <p:spPr>
                  <a:xfrm>
                    <a:off x="5520525" y="2434550"/>
                    <a:ext cx="50150" cy="5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6" h="2006" extrusionOk="0">
                        <a:moveTo>
                          <a:pt x="953" y="51"/>
                        </a:moveTo>
                        <a:cubicBezTo>
                          <a:pt x="953" y="17"/>
                          <a:pt x="970" y="1"/>
                          <a:pt x="1003" y="1"/>
                        </a:cubicBezTo>
                        <a:cubicBezTo>
                          <a:pt x="1037" y="1"/>
                          <a:pt x="1053" y="17"/>
                          <a:pt x="1053" y="51"/>
                        </a:cubicBezTo>
                        <a:cubicBezTo>
                          <a:pt x="1254" y="920"/>
                          <a:pt x="1087" y="753"/>
                          <a:pt x="1956" y="953"/>
                        </a:cubicBezTo>
                        <a:cubicBezTo>
                          <a:pt x="1989" y="953"/>
                          <a:pt x="2006" y="986"/>
                          <a:pt x="2006" y="1003"/>
                        </a:cubicBezTo>
                        <a:cubicBezTo>
                          <a:pt x="2006" y="1037"/>
                          <a:pt x="1989" y="1053"/>
                          <a:pt x="1956" y="1053"/>
                        </a:cubicBezTo>
                        <a:cubicBezTo>
                          <a:pt x="1087" y="1254"/>
                          <a:pt x="1254" y="1087"/>
                          <a:pt x="1053" y="1972"/>
                        </a:cubicBezTo>
                        <a:cubicBezTo>
                          <a:pt x="1053" y="1989"/>
                          <a:pt x="1037" y="2006"/>
                          <a:pt x="1003" y="2006"/>
                        </a:cubicBezTo>
                        <a:cubicBezTo>
                          <a:pt x="970" y="2006"/>
                          <a:pt x="953" y="1989"/>
                          <a:pt x="953" y="1972"/>
                        </a:cubicBezTo>
                        <a:cubicBezTo>
                          <a:pt x="752" y="1087"/>
                          <a:pt x="920" y="1254"/>
                          <a:pt x="51" y="1053"/>
                        </a:cubicBezTo>
                        <a:cubicBezTo>
                          <a:pt x="17" y="1053"/>
                          <a:pt x="1" y="1037"/>
                          <a:pt x="1" y="1003"/>
                        </a:cubicBezTo>
                        <a:cubicBezTo>
                          <a:pt x="1" y="986"/>
                          <a:pt x="17" y="953"/>
                          <a:pt x="51" y="953"/>
                        </a:cubicBezTo>
                        <a:cubicBezTo>
                          <a:pt x="920" y="753"/>
                          <a:pt x="752" y="920"/>
                          <a:pt x="953" y="51"/>
                        </a:cubicBezTo>
                        <a:close/>
                      </a:path>
                    </a:pathLst>
                  </a:custGeom>
                  <a:solidFill>
                    <a:srgbClr val="FDC5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" name="Google Shape;2912;p34">
                    <a:extLst>
                      <a:ext uri="{FF2B5EF4-FFF2-40B4-BE49-F238E27FC236}">
                        <a16:creationId xmlns:a16="http://schemas.microsoft.com/office/drawing/2014/main" id="{256515F0-D62E-7D1E-AC76-E0CE832A6785}"/>
                      </a:ext>
                    </a:extLst>
                  </p:cNvPr>
                  <p:cNvSpPr/>
                  <p:nvPr/>
                </p:nvSpPr>
                <p:spPr>
                  <a:xfrm>
                    <a:off x="5500475" y="2471725"/>
                    <a:ext cx="26750" cy="26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0" h="1071" extrusionOk="0">
                        <a:moveTo>
                          <a:pt x="502" y="17"/>
                        </a:moveTo>
                        <a:cubicBezTo>
                          <a:pt x="502" y="1"/>
                          <a:pt x="519" y="1"/>
                          <a:pt x="535" y="1"/>
                        </a:cubicBezTo>
                        <a:cubicBezTo>
                          <a:pt x="552" y="1"/>
                          <a:pt x="552" y="1"/>
                          <a:pt x="569" y="17"/>
                        </a:cubicBezTo>
                        <a:cubicBezTo>
                          <a:pt x="669" y="485"/>
                          <a:pt x="569" y="402"/>
                          <a:pt x="1053" y="502"/>
                        </a:cubicBezTo>
                        <a:cubicBezTo>
                          <a:pt x="1053" y="502"/>
                          <a:pt x="1070" y="519"/>
                          <a:pt x="1070" y="535"/>
                        </a:cubicBezTo>
                        <a:cubicBezTo>
                          <a:pt x="1070" y="552"/>
                          <a:pt x="1053" y="569"/>
                          <a:pt x="1053" y="569"/>
                        </a:cubicBezTo>
                        <a:cubicBezTo>
                          <a:pt x="569" y="669"/>
                          <a:pt x="669" y="585"/>
                          <a:pt x="569" y="1053"/>
                        </a:cubicBezTo>
                        <a:cubicBezTo>
                          <a:pt x="552" y="1053"/>
                          <a:pt x="552" y="1070"/>
                          <a:pt x="535" y="1070"/>
                        </a:cubicBezTo>
                        <a:cubicBezTo>
                          <a:pt x="519" y="1070"/>
                          <a:pt x="502" y="1070"/>
                          <a:pt x="502" y="1053"/>
                        </a:cubicBezTo>
                        <a:cubicBezTo>
                          <a:pt x="402" y="585"/>
                          <a:pt x="485" y="669"/>
                          <a:pt x="17" y="569"/>
                        </a:cubicBezTo>
                        <a:cubicBezTo>
                          <a:pt x="1" y="569"/>
                          <a:pt x="1" y="552"/>
                          <a:pt x="1" y="535"/>
                        </a:cubicBezTo>
                        <a:cubicBezTo>
                          <a:pt x="1" y="519"/>
                          <a:pt x="1" y="502"/>
                          <a:pt x="17" y="502"/>
                        </a:cubicBezTo>
                        <a:cubicBezTo>
                          <a:pt x="485" y="402"/>
                          <a:pt x="402" y="485"/>
                          <a:pt x="502" y="17"/>
                        </a:cubicBezTo>
                        <a:close/>
                      </a:path>
                    </a:pathLst>
                  </a:custGeom>
                  <a:solidFill>
                    <a:srgbClr val="040D0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pic>
              <p:nvPicPr>
                <p:cNvPr id="33" name="Picture 8">
                  <a:extLst>
                    <a:ext uri="{FF2B5EF4-FFF2-40B4-BE49-F238E27FC236}">
                      <a16:creationId xmlns:a16="http://schemas.microsoft.com/office/drawing/2014/main" id="{7387AFA0-F040-9001-64F2-B2E5A4C86D9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0025" t="17606" r="30048" b="34455"/>
                <a:stretch/>
              </p:blipFill>
              <p:spPr bwMode="auto">
                <a:xfrm rot="19749942">
                  <a:off x="5501939" y="1365745"/>
                  <a:ext cx="1249340" cy="15000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4" name="Google Shape;2909;p34">
                  <a:extLst>
                    <a:ext uri="{FF2B5EF4-FFF2-40B4-BE49-F238E27FC236}">
                      <a16:creationId xmlns:a16="http://schemas.microsoft.com/office/drawing/2014/main" id="{D60D46EA-81BF-D482-6902-DA9348A700A2}"/>
                    </a:ext>
                  </a:extLst>
                </p:cNvPr>
                <p:cNvSpPr/>
                <p:nvPr/>
              </p:nvSpPr>
              <p:spPr>
                <a:xfrm rot="20640075">
                  <a:off x="5071584" y="1893344"/>
                  <a:ext cx="2340741" cy="797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82" h="6501" extrusionOk="0">
                      <a:moveTo>
                        <a:pt x="15556" y="301"/>
                      </a:moveTo>
                      <a:cubicBezTo>
                        <a:pt x="17477" y="1"/>
                        <a:pt x="18747" y="17"/>
                        <a:pt x="18864" y="385"/>
                      </a:cubicBezTo>
                      <a:cubicBezTo>
                        <a:pt x="19082" y="1120"/>
                        <a:pt x="15055" y="2908"/>
                        <a:pt x="9892" y="4395"/>
                      </a:cubicBezTo>
                      <a:cubicBezTo>
                        <a:pt x="4712" y="5882"/>
                        <a:pt x="334" y="6500"/>
                        <a:pt x="117" y="5782"/>
                      </a:cubicBezTo>
                      <a:cubicBezTo>
                        <a:pt x="0" y="5364"/>
                        <a:pt x="1253" y="4612"/>
                        <a:pt x="3309" y="3760"/>
                      </a:cubicBezTo>
                      <a:cubicBezTo>
                        <a:pt x="3309" y="3777"/>
                        <a:pt x="3309" y="3793"/>
                        <a:pt x="3325" y="3827"/>
                      </a:cubicBezTo>
                      <a:cubicBezTo>
                        <a:pt x="1905" y="4445"/>
                        <a:pt x="1086" y="4996"/>
                        <a:pt x="1187" y="5314"/>
                      </a:cubicBezTo>
                      <a:cubicBezTo>
                        <a:pt x="1370" y="5949"/>
                        <a:pt x="5247" y="5414"/>
                        <a:pt x="9808" y="4094"/>
                      </a:cubicBezTo>
                      <a:cubicBezTo>
                        <a:pt x="14386" y="2774"/>
                        <a:pt x="17929" y="1204"/>
                        <a:pt x="17728" y="552"/>
                      </a:cubicBezTo>
                      <a:cubicBezTo>
                        <a:pt x="17645" y="268"/>
                        <a:pt x="16843" y="218"/>
                        <a:pt x="15573" y="368"/>
                      </a:cubicBezTo>
                      <a:cubicBezTo>
                        <a:pt x="15573" y="351"/>
                        <a:pt x="15556" y="318"/>
                        <a:pt x="15556" y="301"/>
                      </a:cubicBezTo>
                      <a:close/>
                    </a:path>
                  </a:pathLst>
                </a:custGeom>
                <a:solidFill>
                  <a:srgbClr val="9D4ED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69087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ountain covered in clouds&#10;&#10;Description automatically generated with medium confidence">
            <a:extLst>
              <a:ext uri="{FF2B5EF4-FFF2-40B4-BE49-F238E27FC236}">
                <a16:creationId xmlns:a16="http://schemas.microsoft.com/office/drawing/2014/main" id="{85DA4F43-CB0A-334B-9C23-313F0BFAD3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485CC5E4-101B-BA1C-1E01-454FF7FAE2C5}"/>
              </a:ext>
            </a:extLst>
          </p:cNvPr>
          <p:cNvGrpSpPr/>
          <p:nvPr/>
        </p:nvGrpSpPr>
        <p:grpSpPr>
          <a:xfrm>
            <a:off x="4948149" y="1956841"/>
            <a:ext cx="2295701" cy="2944317"/>
            <a:chOff x="5181294" y="1920938"/>
            <a:chExt cx="2295701" cy="294431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6C6DB3-A70D-5EF5-8A7B-2182D1A386F4}"/>
                </a:ext>
              </a:extLst>
            </p:cNvPr>
            <p:cNvSpPr txBox="1"/>
            <p:nvPr/>
          </p:nvSpPr>
          <p:spPr>
            <a:xfrm>
              <a:off x="5373210" y="3944601"/>
              <a:ext cx="205056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dirty="0">
                  <a:solidFill>
                    <a:srgbClr val="240046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terraglue</a:t>
              </a:r>
              <a:endParaRPr lang="en-US" sz="3200" dirty="0">
                <a:solidFill>
                  <a:srgbClr val="240046"/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42CE442-565F-B96F-B006-D3AECE638341}"/>
                </a:ext>
              </a:extLst>
            </p:cNvPr>
            <p:cNvSpPr txBox="1"/>
            <p:nvPr/>
          </p:nvSpPr>
          <p:spPr>
            <a:xfrm>
              <a:off x="5226995" y="4495923"/>
              <a:ext cx="225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i="1" dirty="0">
                  <a:solidFill>
                    <a:srgbClr val="240046"/>
                  </a:solidFill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by Thiago Panini</a:t>
              </a:r>
              <a:endParaRPr lang="en-US" i="1" dirty="0">
                <a:solidFill>
                  <a:srgbClr val="240046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B0D69F3-8AB0-F922-EE44-EDF66E6A553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181294" y="1920938"/>
              <a:ext cx="2224422" cy="2014450"/>
              <a:chOff x="4671678" y="835840"/>
              <a:chExt cx="2782667" cy="2520000"/>
            </a:xfrm>
          </p:grpSpPr>
          <p:sp>
            <p:nvSpPr>
              <p:cNvPr id="10" name="Google Shape;35601;p55">
                <a:extLst>
                  <a:ext uri="{FF2B5EF4-FFF2-40B4-BE49-F238E27FC236}">
                    <a16:creationId xmlns:a16="http://schemas.microsoft.com/office/drawing/2014/main" id="{F79F61A7-3D03-C983-96DB-C4DD27C17C5D}"/>
                  </a:ext>
                </a:extLst>
              </p:cNvPr>
              <p:cNvSpPr/>
              <p:nvPr/>
            </p:nvSpPr>
            <p:spPr>
              <a:xfrm>
                <a:off x="5069345" y="970840"/>
                <a:ext cx="2250000" cy="2250000"/>
              </a:xfrm>
              <a:custGeom>
                <a:avLst/>
                <a:gdLst/>
                <a:ahLst/>
                <a:cxnLst/>
                <a:rect l="l" t="t" r="r" b="b"/>
                <a:pathLst>
                  <a:path w="69728" h="86628" extrusionOk="0">
                    <a:moveTo>
                      <a:pt x="62463" y="86628"/>
                    </a:moveTo>
                    <a:lnTo>
                      <a:pt x="7234" y="86628"/>
                    </a:lnTo>
                    <a:cubicBezTo>
                      <a:pt x="3253" y="86628"/>
                      <a:pt x="0" y="83406"/>
                      <a:pt x="0" y="79424"/>
                    </a:cubicBezTo>
                    <a:lnTo>
                      <a:pt x="0" y="7235"/>
                    </a:lnTo>
                    <a:cubicBezTo>
                      <a:pt x="0" y="3222"/>
                      <a:pt x="3253" y="0"/>
                      <a:pt x="7234" y="0"/>
                    </a:cubicBezTo>
                    <a:lnTo>
                      <a:pt x="62524" y="0"/>
                    </a:lnTo>
                    <a:cubicBezTo>
                      <a:pt x="66506" y="0"/>
                      <a:pt x="69728" y="3222"/>
                      <a:pt x="69728" y="7235"/>
                    </a:cubicBezTo>
                    <a:lnTo>
                      <a:pt x="69728" y="79424"/>
                    </a:lnTo>
                    <a:cubicBezTo>
                      <a:pt x="69698" y="83406"/>
                      <a:pt x="66476" y="86628"/>
                      <a:pt x="62463" y="86628"/>
                    </a:cubicBezTo>
                    <a:close/>
                  </a:path>
                </a:pathLst>
              </a:custGeom>
              <a:solidFill>
                <a:srgbClr val="1000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" name="Google Shape;35635;p55">
                <a:extLst>
                  <a:ext uri="{FF2B5EF4-FFF2-40B4-BE49-F238E27FC236}">
                    <a16:creationId xmlns:a16="http://schemas.microsoft.com/office/drawing/2014/main" id="{3C088C49-5CBA-5CB4-C017-E65623461987}"/>
                  </a:ext>
                </a:extLst>
              </p:cNvPr>
              <p:cNvSpPr/>
              <p:nvPr/>
            </p:nvSpPr>
            <p:spPr>
              <a:xfrm>
                <a:off x="4934345" y="835840"/>
                <a:ext cx="2520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85869" h="106690" fill="none" extrusionOk="0">
                    <a:moveTo>
                      <a:pt x="76993" y="106689"/>
                    </a:moveTo>
                    <a:lnTo>
                      <a:pt x="8876" y="106689"/>
                    </a:lnTo>
                    <a:cubicBezTo>
                      <a:pt x="3983" y="106689"/>
                      <a:pt x="1" y="102708"/>
                      <a:pt x="1" y="97814"/>
                    </a:cubicBezTo>
                    <a:lnTo>
                      <a:pt x="1" y="8907"/>
                    </a:lnTo>
                    <a:cubicBezTo>
                      <a:pt x="1" y="3983"/>
                      <a:pt x="3983" y="1"/>
                      <a:pt x="8876" y="1"/>
                    </a:cubicBezTo>
                    <a:lnTo>
                      <a:pt x="76993" y="1"/>
                    </a:lnTo>
                    <a:cubicBezTo>
                      <a:pt x="81887" y="1"/>
                      <a:pt x="85869" y="3983"/>
                      <a:pt x="85869" y="8907"/>
                    </a:cubicBezTo>
                    <a:lnTo>
                      <a:pt x="85869" y="97814"/>
                    </a:lnTo>
                    <a:cubicBezTo>
                      <a:pt x="85869" y="102738"/>
                      <a:pt x="81887" y="106689"/>
                      <a:pt x="76993" y="106689"/>
                    </a:cubicBezTo>
                    <a:close/>
                  </a:path>
                </a:pathLst>
              </a:custGeom>
              <a:solidFill>
                <a:srgbClr val="4E148C"/>
              </a:solidFill>
              <a:ln w="39525" cap="flat" cmpd="sng">
                <a:solidFill>
                  <a:srgbClr val="5A189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" name="Google Shape;35636;p55">
                <a:extLst>
                  <a:ext uri="{FF2B5EF4-FFF2-40B4-BE49-F238E27FC236}">
                    <a16:creationId xmlns:a16="http://schemas.microsoft.com/office/drawing/2014/main" id="{1179A279-A31B-7F55-6861-25AE7DBCAF44}"/>
                  </a:ext>
                </a:extLst>
              </p:cNvPr>
              <p:cNvSpPr/>
              <p:nvPr/>
            </p:nvSpPr>
            <p:spPr>
              <a:xfrm>
                <a:off x="5015345" y="916840"/>
                <a:ext cx="2358000" cy="2358000"/>
              </a:xfrm>
              <a:custGeom>
                <a:avLst/>
                <a:gdLst/>
                <a:ahLst/>
                <a:cxnLst/>
                <a:rect l="l" t="t" r="r" b="b"/>
                <a:pathLst>
                  <a:path w="79425" h="98665" fill="none" extrusionOk="0">
                    <a:moveTo>
                      <a:pt x="71218" y="98665"/>
                    </a:moveTo>
                    <a:lnTo>
                      <a:pt x="8208" y="98665"/>
                    </a:lnTo>
                    <a:cubicBezTo>
                      <a:pt x="3648" y="98665"/>
                      <a:pt x="1" y="94987"/>
                      <a:pt x="1" y="90458"/>
                    </a:cubicBezTo>
                    <a:lnTo>
                      <a:pt x="1" y="8207"/>
                    </a:lnTo>
                    <a:cubicBezTo>
                      <a:pt x="1" y="3648"/>
                      <a:pt x="3709" y="1"/>
                      <a:pt x="8208" y="1"/>
                    </a:cubicBezTo>
                    <a:lnTo>
                      <a:pt x="71188" y="1"/>
                    </a:lnTo>
                    <a:cubicBezTo>
                      <a:pt x="75747" y="1"/>
                      <a:pt x="79394" y="3678"/>
                      <a:pt x="79394" y="8207"/>
                    </a:cubicBezTo>
                    <a:lnTo>
                      <a:pt x="79394" y="90458"/>
                    </a:lnTo>
                    <a:cubicBezTo>
                      <a:pt x="79425" y="94987"/>
                      <a:pt x="75747" y="98665"/>
                      <a:pt x="71218" y="98665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FDC500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35637;p55">
                <a:extLst>
                  <a:ext uri="{FF2B5EF4-FFF2-40B4-BE49-F238E27FC236}">
                    <a16:creationId xmlns:a16="http://schemas.microsoft.com/office/drawing/2014/main" id="{747856C3-893F-E12C-1136-735BEA9003E6}"/>
                  </a:ext>
                </a:extLst>
              </p:cNvPr>
              <p:cNvSpPr/>
              <p:nvPr/>
            </p:nvSpPr>
            <p:spPr>
              <a:xfrm>
                <a:off x="4671678" y="1852493"/>
                <a:ext cx="114342" cy="34943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217" extrusionOk="0">
                    <a:moveTo>
                      <a:pt x="1" y="1"/>
                    </a:moveTo>
                    <a:lnTo>
                      <a:pt x="1" y="1217"/>
                    </a:lnTo>
                    <a:lnTo>
                      <a:pt x="3983" y="1217"/>
                    </a:lnTo>
                    <a:lnTo>
                      <a:pt x="3983" y="1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35638;p55">
                <a:extLst>
                  <a:ext uri="{FF2B5EF4-FFF2-40B4-BE49-F238E27FC236}">
                    <a16:creationId xmlns:a16="http://schemas.microsoft.com/office/drawing/2014/main" id="{9471529C-2CC6-6433-68AB-FF571D92DBA1}"/>
                  </a:ext>
                </a:extLst>
              </p:cNvPr>
              <p:cNvSpPr/>
              <p:nvPr/>
            </p:nvSpPr>
            <p:spPr>
              <a:xfrm>
                <a:off x="4671678" y="1778335"/>
                <a:ext cx="114342" cy="34914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216" extrusionOk="0">
                    <a:moveTo>
                      <a:pt x="1" y="0"/>
                    </a:moveTo>
                    <a:lnTo>
                      <a:pt x="1" y="1216"/>
                    </a:lnTo>
                    <a:lnTo>
                      <a:pt x="3983" y="1216"/>
                    </a:lnTo>
                    <a:lnTo>
                      <a:pt x="3983" y="0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35639;p55">
                <a:extLst>
                  <a:ext uri="{FF2B5EF4-FFF2-40B4-BE49-F238E27FC236}">
                    <a16:creationId xmlns:a16="http://schemas.microsoft.com/office/drawing/2014/main" id="{E3DE8F30-7AA9-B82C-7244-C313D565626B}"/>
                  </a:ext>
                </a:extLst>
              </p:cNvPr>
              <p:cNvSpPr/>
              <p:nvPr/>
            </p:nvSpPr>
            <p:spPr>
              <a:xfrm>
                <a:off x="4671678" y="1926680"/>
                <a:ext cx="114342" cy="34943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217" extrusionOk="0">
                    <a:moveTo>
                      <a:pt x="1" y="0"/>
                    </a:moveTo>
                    <a:lnTo>
                      <a:pt x="1" y="1216"/>
                    </a:lnTo>
                    <a:lnTo>
                      <a:pt x="3983" y="1216"/>
                    </a:lnTo>
                    <a:lnTo>
                      <a:pt x="3983" y="0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35640;p55">
                <a:extLst>
                  <a:ext uri="{FF2B5EF4-FFF2-40B4-BE49-F238E27FC236}">
                    <a16:creationId xmlns:a16="http://schemas.microsoft.com/office/drawing/2014/main" id="{5B81AB24-6DF2-6861-53D2-AEE98EFDC9D4}"/>
                  </a:ext>
                </a:extLst>
              </p:cNvPr>
              <p:cNvSpPr/>
              <p:nvPr/>
            </p:nvSpPr>
            <p:spPr>
              <a:xfrm>
                <a:off x="4671678" y="2000867"/>
                <a:ext cx="114342" cy="34914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216" extrusionOk="0">
                    <a:moveTo>
                      <a:pt x="1" y="0"/>
                    </a:moveTo>
                    <a:lnTo>
                      <a:pt x="1" y="1216"/>
                    </a:lnTo>
                    <a:lnTo>
                      <a:pt x="3983" y="1216"/>
                    </a:lnTo>
                    <a:lnTo>
                      <a:pt x="3983" y="0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35641;p55">
                <a:extLst>
                  <a:ext uri="{FF2B5EF4-FFF2-40B4-BE49-F238E27FC236}">
                    <a16:creationId xmlns:a16="http://schemas.microsoft.com/office/drawing/2014/main" id="{456B7A51-7517-7A73-1CEB-0C03D134FABF}"/>
                  </a:ext>
                </a:extLst>
              </p:cNvPr>
              <p:cNvSpPr/>
              <p:nvPr/>
            </p:nvSpPr>
            <p:spPr>
              <a:xfrm>
                <a:off x="4671678" y="2075025"/>
                <a:ext cx="114342" cy="34943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217" extrusionOk="0">
                    <a:moveTo>
                      <a:pt x="1" y="1"/>
                    </a:moveTo>
                    <a:lnTo>
                      <a:pt x="1" y="1216"/>
                    </a:lnTo>
                    <a:lnTo>
                      <a:pt x="3983" y="1216"/>
                    </a:lnTo>
                    <a:lnTo>
                      <a:pt x="3983" y="1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35642;p55">
                <a:extLst>
                  <a:ext uri="{FF2B5EF4-FFF2-40B4-BE49-F238E27FC236}">
                    <a16:creationId xmlns:a16="http://schemas.microsoft.com/office/drawing/2014/main" id="{D1D65D52-07B6-CF41-AD79-07A4FC6F54B6}"/>
                  </a:ext>
                </a:extLst>
              </p:cNvPr>
              <p:cNvSpPr/>
              <p:nvPr/>
            </p:nvSpPr>
            <p:spPr>
              <a:xfrm>
                <a:off x="4671678" y="1482506"/>
                <a:ext cx="114342" cy="34914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216" extrusionOk="0">
                    <a:moveTo>
                      <a:pt x="1" y="0"/>
                    </a:moveTo>
                    <a:lnTo>
                      <a:pt x="1" y="1216"/>
                    </a:lnTo>
                    <a:lnTo>
                      <a:pt x="3983" y="1216"/>
                    </a:lnTo>
                    <a:lnTo>
                      <a:pt x="3983" y="0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35643;p55">
                <a:extLst>
                  <a:ext uri="{FF2B5EF4-FFF2-40B4-BE49-F238E27FC236}">
                    <a16:creationId xmlns:a16="http://schemas.microsoft.com/office/drawing/2014/main" id="{A569297F-FB53-58A3-361C-F0444DDBAEAD}"/>
                  </a:ext>
                </a:extLst>
              </p:cNvPr>
              <p:cNvSpPr/>
              <p:nvPr/>
            </p:nvSpPr>
            <p:spPr>
              <a:xfrm>
                <a:off x="4671678" y="1408319"/>
                <a:ext cx="114342" cy="34943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217" extrusionOk="0">
                    <a:moveTo>
                      <a:pt x="1" y="0"/>
                    </a:moveTo>
                    <a:lnTo>
                      <a:pt x="1" y="1216"/>
                    </a:lnTo>
                    <a:lnTo>
                      <a:pt x="3983" y="1216"/>
                    </a:lnTo>
                    <a:lnTo>
                      <a:pt x="3983" y="0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35644;p55">
                <a:extLst>
                  <a:ext uri="{FF2B5EF4-FFF2-40B4-BE49-F238E27FC236}">
                    <a16:creationId xmlns:a16="http://schemas.microsoft.com/office/drawing/2014/main" id="{D4121C1D-71DD-5CD9-929F-E097DE20494D}"/>
                  </a:ext>
                </a:extLst>
              </p:cNvPr>
              <p:cNvSpPr/>
              <p:nvPr/>
            </p:nvSpPr>
            <p:spPr>
              <a:xfrm>
                <a:off x="4671678" y="1555803"/>
                <a:ext cx="114342" cy="34943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217" extrusionOk="0">
                    <a:moveTo>
                      <a:pt x="1" y="0"/>
                    </a:moveTo>
                    <a:lnTo>
                      <a:pt x="1" y="1216"/>
                    </a:lnTo>
                    <a:lnTo>
                      <a:pt x="3983" y="1216"/>
                    </a:lnTo>
                    <a:lnTo>
                      <a:pt x="3983" y="0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35645;p55">
                <a:extLst>
                  <a:ext uri="{FF2B5EF4-FFF2-40B4-BE49-F238E27FC236}">
                    <a16:creationId xmlns:a16="http://schemas.microsoft.com/office/drawing/2014/main" id="{F5625374-EB17-0E23-D130-E7B167DD3314}"/>
                  </a:ext>
                </a:extLst>
              </p:cNvPr>
              <p:cNvSpPr/>
              <p:nvPr/>
            </p:nvSpPr>
            <p:spPr>
              <a:xfrm>
                <a:off x="4671678" y="1629961"/>
                <a:ext cx="114342" cy="34943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217" extrusionOk="0">
                    <a:moveTo>
                      <a:pt x="1" y="1"/>
                    </a:moveTo>
                    <a:lnTo>
                      <a:pt x="1" y="1217"/>
                    </a:lnTo>
                    <a:lnTo>
                      <a:pt x="3983" y="1217"/>
                    </a:lnTo>
                    <a:lnTo>
                      <a:pt x="3983" y="1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35646;p55">
                <a:extLst>
                  <a:ext uri="{FF2B5EF4-FFF2-40B4-BE49-F238E27FC236}">
                    <a16:creationId xmlns:a16="http://schemas.microsoft.com/office/drawing/2014/main" id="{AA5C166E-1470-A153-4B39-061DC10FE98C}"/>
                  </a:ext>
                </a:extLst>
              </p:cNvPr>
              <p:cNvSpPr/>
              <p:nvPr/>
            </p:nvSpPr>
            <p:spPr>
              <a:xfrm>
                <a:off x="4671678" y="1704148"/>
                <a:ext cx="114342" cy="34943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217" extrusionOk="0">
                    <a:moveTo>
                      <a:pt x="1" y="1"/>
                    </a:moveTo>
                    <a:lnTo>
                      <a:pt x="1" y="1216"/>
                    </a:lnTo>
                    <a:lnTo>
                      <a:pt x="3983" y="1216"/>
                    </a:lnTo>
                    <a:lnTo>
                      <a:pt x="3983" y="1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35647;p55">
                <a:extLst>
                  <a:ext uri="{FF2B5EF4-FFF2-40B4-BE49-F238E27FC236}">
                    <a16:creationId xmlns:a16="http://schemas.microsoft.com/office/drawing/2014/main" id="{ED6A8A39-E77E-1B5F-361F-D5B4CB8B3DD5}"/>
                  </a:ext>
                </a:extLst>
              </p:cNvPr>
              <p:cNvSpPr/>
              <p:nvPr/>
            </p:nvSpPr>
            <p:spPr>
              <a:xfrm>
                <a:off x="4671678" y="1111601"/>
                <a:ext cx="114342" cy="34943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217" extrusionOk="0">
                    <a:moveTo>
                      <a:pt x="1" y="1"/>
                    </a:moveTo>
                    <a:lnTo>
                      <a:pt x="1" y="1217"/>
                    </a:lnTo>
                    <a:lnTo>
                      <a:pt x="3983" y="1217"/>
                    </a:lnTo>
                    <a:lnTo>
                      <a:pt x="3983" y="1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35648;p55">
                <a:extLst>
                  <a:ext uri="{FF2B5EF4-FFF2-40B4-BE49-F238E27FC236}">
                    <a16:creationId xmlns:a16="http://schemas.microsoft.com/office/drawing/2014/main" id="{22C0C3CF-F95E-F65F-4F0C-8AD2A1EB4BA7}"/>
                  </a:ext>
                </a:extLst>
              </p:cNvPr>
              <p:cNvSpPr/>
              <p:nvPr/>
            </p:nvSpPr>
            <p:spPr>
              <a:xfrm>
                <a:off x="4671678" y="1037442"/>
                <a:ext cx="114342" cy="34943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217" extrusionOk="0">
                    <a:moveTo>
                      <a:pt x="1" y="0"/>
                    </a:moveTo>
                    <a:lnTo>
                      <a:pt x="1" y="1216"/>
                    </a:lnTo>
                    <a:lnTo>
                      <a:pt x="3983" y="1216"/>
                    </a:lnTo>
                    <a:lnTo>
                      <a:pt x="3983" y="0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35649;p55">
                <a:extLst>
                  <a:ext uri="{FF2B5EF4-FFF2-40B4-BE49-F238E27FC236}">
                    <a16:creationId xmlns:a16="http://schemas.microsoft.com/office/drawing/2014/main" id="{A2DA4957-5D58-9C2B-B730-EFE8BCF8E897}"/>
                  </a:ext>
                </a:extLst>
              </p:cNvPr>
              <p:cNvSpPr/>
              <p:nvPr/>
            </p:nvSpPr>
            <p:spPr>
              <a:xfrm>
                <a:off x="4671678" y="1185788"/>
                <a:ext cx="114342" cy="34943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217" extrusionOk="0">
                    <a:moveTo>
                      <a:pt x="1" y="1"/>
                    </a:moveTo>
                    <a:lnTo>
                      <a:pt x="1" y="1216"/>
                    </a:lnTo>
                    <a:lnTo>
                      <a:pt x="3983" y="1216"/>
                    </a:lnTo>
                    <a:lnTo>
                      <a:pt x="3983" y="1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35650;p55">
                <a:extLst>
                  <a:ext uri="{FF2B5EF4-FFF2-40B4-BE49-F238E27FC236}">
                    <a16:creationId xmlns:a16="http://schemas.microsoft.com/office/drawing/2014/main" id="{837CE627-94B4-5CE1-5D89-953D119538DB}"/>
                  </a:ext>
                </a:extLst>
              </p:cNvPr>
              <p:cNvSpPr/>
              <p:nvPr/>
            </p:nvSpPr>
            <p:spPr>
              <a:xfrm>
                <a:off x="4671678" y="1259974"/>
                <a:ext cx="114342" cy="34943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217" extrusionOk="0">
                    <a:moveTo>
                      <a:pt x="1" y="0"/>
                    </a:moveTo>
                    <a:lnTo>
                      <a:pt x="1" y="1216"/>
                    </a:lnTo>
                    <a:lnTo>
                      <a:pt x="3983" y="1216"/>
                    </a:lnTo>
                    <a:lnTo>
                      <a:pt x="3983" y="0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35651;p55">
                <a:extLst>
                  <a:ext uri="{FF2B5EF4-FFF2-40B4-BE49-F238E27FC236}">
                    <a16:creationId xmlns:a16="http://schemas.microsoft.com/office/drawing/2014/main" id="{773A5445-77B2-3E1D-DBB7-024C3A65FC00}"/>
                  </a:ext>
                </a:extLst>
              </p:cNvPr>
              <p:cNvSpPr/>
              <p:nvPr/>
            </p:nvSpPr>
            <p:spPr>
              <a:xfrm>
                <a:off x="4671678" y="1334133"/>
                <a:ext cx="114342" cy="34943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217" extrusionOk="0">
                    <a:moveTo>
                      <a:pt x="1" y="1"/>
                    </a:moveTo>
                    <a:lnTo>
                      <a:pt x="1" y="1217"/>
                    </a:lnTo>
                    <a:lnTo>
                      <a:pt x="3983" y="1217"/>
                    </a:lnTo>
                    <a:lnTo>
                      <a:pt x="3983" y="1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35652;p55">
                <a:extLst>
                  <a:ext uri="{FF2B5EF4-FFF2-40B4-BE49-F238E27FC236}">
                    <a16:creationId xmlns:a16="http://schemas.microsoft.com/office/drawing/2014/main" id="{713A1501-FFA3-36A8-3AFF-8FA9FE5CDF12}"/>
                  </a:ext>
                </a:extLst>
              </p:cNvPr>
              <p:cNvSpPr/>
              <p:nvPr/>
            </p:nvSpPr>
            <p:spPr>
              <a:xfrm>
                <a:off x="4671678" y="2153577"/>
                <a:ext cx="114342" cy="1121263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56810" extrusionOk="0">
                    <a:moveTo>
                      <a:pt x="1" y="0"/>
                    </a:moveTo>
                    <a:lnTo>
                      <a:pt x="1" y="56810"/>
                    </a:lnTo>
                    <a:lnTo>
                      <a:pt x="3983" y="56810"/>
                    </a:lnTo>
                    <a:lnTo>
                      <a:pt x="3983" y="0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35648;p55">
                <a:extLst>
                  <a:ext uri="{FF2B5EF4-FFF2-40B4-BE49-F238E27FC236}">
                    <a16:creationId xmlns:a16="http://schemas.microsoft.com/office/drawing/2014/main" id="{9CF3F548-E3D3-8625-128E-37DB1BFA6140}"/>
                  </a:ext>
                </a:extLst>
              </p:cNvPr>
              <p:cNvSpPr/>
              <p:nvPr/>
            </p:nvSpPr>
            <p:spPr>
              <a:xfrm>
                <a:off x="4671678" y="965406"/>
                <a:ext cx="114342" cy="34943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217" extrusionOk="0">
                    <a:moveTo>
                      <a:pt x="1" y="0"/>
                    </a:moveTo>
                    <a:lnTo>
                      <a:pt x="1" y="1216"/>
                    </a:lnTo>
                    <a:lnTo>
                      <a:pt x="3983" y="1216"/>
                    </a:lnTo>
                    <a:lnTo>
                      <a:pt x="3983" y="0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5648;p55">
                <a:extLst>
                  <a:ext uri="{FF2B5EF4-FFF2-40B4-BE49-F238E27FC236}">
                    <a16:creationId xmlns:a16="http://schemas.microsoft.com/office/drawing/2014/main" id="{2CF6D078-6705-9763-56ED-C288A9822690}"/>
                  </a:ext>
                </a:extLst>
              </p:cNvPr>
              <p:cNvSpPr/>
              <p:nvPr/>
            </p:nvSpPr>
            <p:spPr>
              <a:xfrm>
                <a:off x="4671678" y="891187"/>
                <a:ext cx="114342" cy="34943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217" extrusionOk="0">
                    <a:moveTo>
                      <a:pt x="1" y="0"/>
                    </a:moveTo>
                    <a:lnTo>
                      <a:pt x="1" y="1216"/>
                    </a:lnTo>
                    <a:lnTo>
                      <a:pt x="3983" y="1216"/>
                    </a:lnTo>
                    <a:lnTo>
                      <a:pt x="3983" y="0"/>
                    </a:lnTo>
                    <a:close/>
                  </a:path>
                </a:pathLst>
              </a:custGeom>
              <a:solidFill>
                <a:srgbClr val="9D4E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A05E5328-08F3-9B44-7A53-4EEC9BC2018C}"/>
                  </a:ext>
                </a:extLst>
              </p:cNvPr>
              <p:cNvGrpSpPr/>
              <p:nvPr/>
            </p:nvGrpSpPr>
            <p:grpSpPr>
              <a:xfrm>
                <a:off x="5015345" y="1296012"/>
                <a:ext cx="2387075" cy="1592659"/>
                <a:chOff x="5025250" y="1334133"/>
                <a:chExt cx="2387075" cy="1592659"/>
              </a:xfrm>
            </p:grpSpPr>
            <p:grpSp>
              <p:nvGrpSpPr>
                <p:cNvPr id="32" name="Google Shape;2897;p34">
                  <a:extLst>
                    <a:ext uri="{FF2B5EF4-FFF2-40B4-BE49-F238E27FC236}">
                      <a16:creationId xmlns:a16="http://schemas.microsoft.com/office/drawing/2014/main" id="{F78E86BD-D2C6-3BF2-F73E-E5C7CC45876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20640075">
                  <a:off x="5025250" y="1334133"/>
                  <a:ext cx="2340741" cy="1592659"/>
                  <a:chOff x="5218525" y="2431200"/>
                  <a:chExt cx="477050" cy="324600"/>
                </a:xfrm>
              </p:grpSpPr>
              <p:sp>
                <p:nvSpPr>
                  <p:cNvPr id="35" name="Google Shape;2898;p34">
                    <a:extLst>
                      <a:ext uri="{FF2B5EF4-FFF2-40B4-BE49-F238E27FC236}">
                        <a16:creationId xmlns:a16="http://schemas.microsoft.com/office/drawing/2014/main" id="{A3E7B304-E373-88DF-54F7-2B44A3F7A0BB}"/>
                      </a:ext>
                    </a:extLst>
                  </p:cNvPr>
                  <p:cNvSpPr/>
                  <p:nvPr/>
                </p:nvSpPr>
                <p:spPr>
                  <a:xfrm>
                    <a:off x="5294950" y="2437475"/>
                    <a:ext cx="318325" cy="318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33" h="12733" extrusionOk="0">
                        <a:moveTo>
                          <a:pt x="6367" y="12732"/>
                        </a:moveTo>
                        <a:cubicBezTo>
                          <a:pt x="9876" y="12732"/>
                          <a:pt x="12733" y="9875"/>
                          <a:pt x="12733" y="6367"/>
                        </a:cubicBezTo>
                        <a:cubicBezTo>
                          <a:pt x="12733" y="2858"/>
                          <a:pt x="9876" y="1"/>
                          <a:pt x="6367" y="1"/>
                        </a:cubicBezTo>
                        <a:cubicBezTo>
                          <a:pt x="2858" y="1"/>
                          <a:pt x="1" y="2858"/>
                          <a:pt x="1" y="6367"/>
                        </a:cubicBezTo>
                        <a:cubicBezTo>
                          <a:pt x="1" y="9875"/>
                          <a:pt x="2858" y="12732"/>
                          <a:pt x="6367" y="1273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" name="Google Shape;2908;p34">
                    <a:extLst>
                      <a:ext uri="{FF2B5EF4-FFF2-40B4-BE49-F238E27FC236}">
                        <a16:creationId xmlns:a16="http://schemas.microsoft.com/office/drawing/2014/main" id="{81A368F2-502A-EAE3-7A62-19D73FDF7149}"/>
                      </a:ext>
                    </a:extLst>
                  </p:cNvPr>
                  <p:cNvSpPr/>
                  <p:nvPr/>
                </p:nvSpPr>
                <p:spPr>
                  <a:xfrm>
                    <a:off x="5218525" y="2554425"/>
                    <a:ext cx="477050" cy="161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82" h="6468" extrusionOk="0">
                        <a:moveTo>
                          <a:pt x="16776" y="118"/>
                        </a:moveTo>
                        <a:cubicBezTo>
                          <a:pt x="17995" y="1"/>
                          <a:pt x="18764" y="68"/>
                          <a:pt x="18864" y="369"/>
                        </a:cubicBezTo>
                        <a:cubicBezTo>
                          <a:pt x="19082" y="1087"/>
                          <a:pt x="15055" y="2875"/>
                          <a:pt x="9892" y="4362"/>
                        </a:cubicBezTo>
                        <a:cubicBezTo>
                          <a:pt x="4712" y="5849"/>
                          <a:pt x="334" y="6467"/>
                          <a:pt x="117" y="5749"/>
                        </a:cubicBezTo>
                        <a:cubicBezTo>
                          <a:pt x="0" y="5364"/>
                          <a:pt x="1086" y="4679"/>
                          <a:pt x="2891" y="3894"/>
                        </a:cubicBezTo>
                        <a:lnTo>
                          <a:pt x="2924" y="3978"/>
                        </a:lnTo>
                        <a:cubicBezTo>
                          <a:pt x="1755" y="4529"/>
                          <a:pt x="1103" y="4997"/>
                          <a:pt x="1187" y="5281"/>
                        </a:cubicBezTo>
                        <a:cubicBezTo>
                          <a:pt x="1370" y="5932"/>
                          <a:pt x="5247" y="5381"/>
                          <a:pt x="9808" y="4061"/>
                        </a:cubicBezTo>
                        <a:cubicBezTo>
                          <a:pt x="14386" y="2758"/>
                          <a:pt x="17929" y="1171"/>
                          <a:pt x="17728" y="536"/>
                        </a:cubicBezTo>
                        <a:cubicBezTo>
                          <a:pt x="17678" y="352"/>
                          <a:pt x="17327" y="268"/>
                          <a:pt x="16742" y="268"/>
                        </a:cubicBezTo>
                        <a:cubicBezTo>
                          <a:pt x="16759" y="218"/>
                          <a:pt x="16759" y="168"/>
                          <a:pt x="16776" y="118"/>
                        </a:cubicBezTo>
                        <a:close/>
                      </a:path>
                    </a:pathLst>
                  </a:custGeom>
                  <a:solidFill>
                    <a:srgbClr val="040D0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" name="Google Shape;2899;p34">
                    <a:extLst>
                      <a:ext uri="{FF2B5EF4-FFF2-40B4-BE49-F238E27FC236}">
                        <a16:creationId xmlns:a16="http://schemas.microsoft.com/office/drawing/2014/main" id="{5EEFE567-E346-8095-2429-E0DECCB4D5BF}"/>
                      </a:ext>
                    </a:extLst>
                  </p:cNvPr>
                  <p:cNvSpPr/>
                  <p:nvPr/>
                </p:nvSpPr>
                <p:spPr>
                  <a:xfrm>
                    <a:off x="5332550" y="2512250"/>
                    <a:ext cx="270300" cy="23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12" h="9425" extrusionOk="0">
                        <a:moveTo>
                          <a:pt x="9408" y="17"/>
                        </a:moveTo>
                        <a:cubicBezTo>
                          <a:pt x="9408" y="17"/>
                          <a:pt x="9324" y="0"/>
                          <a:pt x="9341" y="67"/>
                        </a:cubicBezTo>
                        <a:cubicBezTo>
                          <a:pt x="9374" y="151"/>
                          <a:pt x="9424" y="234"/>
                          <a:pt x="9441" y="502"/>
                        </a:cubicBezTo>
                        <a:cubicBezTo>
                          <a:pt x="9458" y="752"/>
                          <a:pt x="9525" y="685"/>
                          <a:pt x="9658" y="869"/>
                        </a:cubicBezTo>
                        <a:cubicBezTo>
                          <a:pt x="9792" y="1070"/>
                          <a:pt x="9675" y="1254"/>
                          <a:pt x="9742" y="1320"/>
                        </a:cubicBezTo>
                        <a:cubicBezTo>
                          <a:pt x="9809" y="1404"/>
                          <a:pt x="9926" y="1604"/>
                          <a:pt x="9859" y="1738"/>
                        </a:cubicBezTo>
                        <a:cubicBezTo>
                          <a:pt x="9792" y="1855"/>
                          <a:pt x="9725" y="1705"/>
                          <a:pt x="9675" y="1705"/>
                        </a:cubicBezTo>
                        <a:cubicBezTo>
                          <a:pt x="9625" y="1705"/>
                          <a:pt x="9558" y="1888"/>
                          <a:pt x="9608" y="2122"/>
                        </a:cubicBezTo>
                        <a:cubicBezTo>
                          <a:pt x="9675" y="2356"/>
                          <a:pt x="9725" y="2507"/>
                          <a:pt x="9675" y="2724"/>
                        </a:cubicBezTo>
                        <a:cubicBezTo>
                          <a:pt x="9608" y="2924"/>
                          <a:pt x="9608" y="2991"/>
                          <a:pt x="9675" y="3158"/>
                        </a:cubicBezTo>
                        <a:cubicBezTo>
                          <a:pt x="9742" y="3325"/>
                          <a:pt x="9725" y="3626"/>
                          <a:pt x="9558" y="3877"/>
                        </a:cubicBezTo>
                        <a:cubicBezTo>
                          <a:pt x="9391" y="4127"/>
                          <a:pt x="9274" y="4295"/>
                          <a:pt x="9274" y="4512"/>
                        </a:cubicBezTo>
                        <a:cubicBezTo>
                          <a:pt x="9257" y="4729"/>
                          <a:pt x="9124" y="4779"/>
                          <a:pt x="9090" y="4662"/>
                        </a:cubicBezTo>
                        <a:cubicBezTo>
                          <a:pt x="9057" y="4545"/>
                          <a:pt x="8973" y="4395"/>
                          <a:pt x="8873" y="4395"/>
                        </a:cubicBezTo>
                        <a:cubicBezTo>
                          <a:pt x="8789" y="4378"/>
                          <a:pt x="8940" y="4562"/>
                          <a:pt x="8890" y="4712"/>
                        </a:cubicBezTo>
                        <a:cubicBezTo>
                          <a:pt x="8840" y="4879"/>
                          <a:pt x="8723" y="4963"/>
                          <a:pt x="8723" y="5113"/>
                        </a:cubicBezTo>
                        <a:cubicBezTo>
                          <a:pt x="8723" y="5264"/>
                          <a:pt x="8388" y="5681"/>
                          <a:pt x="8205" y="5782"/>
                        </a:cubicBezTo>
                        <a:cubicBezTo>
                          <a:pt x="8004" y="5882"/>
                          <a:pt x="7754" y="5865"/>
                          <a:pt x="7687" y="5832"/>
                        </a:cubicBezTo>
                        <a:cubicBezTo>
                          <a:pt x="7620" y="5798"/>
                          <a:pt x="7637" y="5982"/>
                          <a:pt x="7870" y="5965"/>
                        </a:cubicBezTo>
                        <a:cubicBezTo>
                          <a:pt x="8088" y="5965"/>
                          <a:pt x="8238" y="5882"/>
                          <a:pt x="8271" y="5932"/>
                        </a:cubicBezTo>
                        <a:cubicBezTo>
                          <a:pt x="8322" y="5982"/>
                          <a:pt x="8188" y="5999"/>
                          <a:pt x="8155" y="6066"/>
                        </a:cubicBezTo>
                        <a:cubicBezTo>
                          <a:pt x="8138" y="6132"/>
                          <a:pt x="8138" y="6199"/>
                          <a:pt x="8021" y="6249"/>
                        </a:cubicBezTo>
                        <a:cubicBezTo>
                          <a:pt x="7921" y="6300"/>
                          <a:pt x="7837" y="6316"/>
                          <a:pt x="7854" y="6383"/>
                        </a:cubicBezTo>
                        <a:cubicBezTo>
                          <a:pt x="7887" y="6433"/>
                          <a:pt x="8205" y="6450"/>
                          <a:pt x="8121" y="6784"/>
                        </a:cubicBezTo>
                        <a:cubicBezTo>
                          <a:pt x="8038" y="7135"/>
                          <a:pt x="7870" y="7085"/>
                          <a:pt x="7737" y="7302"/>
                        </a:cubicBezTo>
                        <a:cubicBezTo>
                          <a:pt x="7603" y="7519"/>
                          <a:pt x="7453" y="7636"/>
                          <a:pt x="7135" y="7753"/>
                        </a:cubicBezTo>
                        <a:cubicBezTo>
                          <a:pt x="6801" y="7870"/>
                          <a:pt x="6734" y="7837"/>
                          <a:pt x="6467" y="8004"/>
                        </a:cubicBezTo>
                        <a:cubicBezTo>
                          <a:pt x="6216" y="8171"/>
                          <a:pt x="5865" y="7954"/>
                          <a:pt x="5682" y="7937"/>
                        </a:cubicBezTo>
                        <a:cubicBezTo>
                          <a:pt x="5481" y="7920"/>
                          <a:pt x="5264" y="7937"/>
                          <a:pt x="5180" y="7837"/>
                        </a:cubicBezTo>
                        <a:cubicBezTo>
                          <a:pt x="5080" y="7736"/>
                          <a:pt x="5063" y="7586"/>
                          <a:pt x="4980" y="7569"/>
                        </a:cubicBezTo>
                        <a:cubicBezTo>
                          <a:pt x="4896" y="7569"/>
                          <a:pt x="4913" y="7703"/>
                          <a:pt x="4946" y="7803"/>
                        </a:cubicBezTo>
                        <a:cubicBezTo>
                          <a:pt x="4963" y="7904"/>
                          <a:pt x="4729" y="7770"/>
                          <a:pt x="4629" y="7837"/>
                        </a:cubicBezTo>
                        <a:cubicBezTo>
                          <a:pt x="4529" y="7920"/>
                          <a:pt x="4412" y="7954"/>
                          <a:pt x="4195" y="7887"/>
                        </a:cubicBezTo>
                        <a:cubicBezTo>
                          <a:pt x="3994" y="7820"/>
                          <a:pt x="4028" y="7987"/>
                          <a:pt x="4111" y="8071"/>
                        </a:cubicBezTo>
                        <a:cubicBezTo>
                          <a:pt x="4211" y="8154"/>
                          <a:pt x="4094" y="8305"/>
                          <a:pt x="3743" y="8238"/>
                        </a:cubicBezTo>
                        <a:cubicBezTo>
                          <a:pt x="3393" y="8171"/>
                          <a:pt x="3192" y="8071"/>
                          <a:pt x="2708" y="8121"/>
                        </a:cubicBezTo>
                        <a:cubicBezTo>
                          <a:pt x="2223" y="8154"/>
                          <a:pt x="2290" y="7803"/>
                          <a:pt x="1922" y="7770"/>
                        </a:cubicBezTo>
                        <a:cubicBezTo>
                          <a:pt x="1571" y="7736"/>
                          <a:pt x="1220" y="7636"/>
                          <a:pt x="1037" y="7302"/>
                        </a:cubicBezTo>
                        <a:cubicBezTo>
                          <a:pt x="853" y="6985"/>
                          <a:pt x="636" y="7202"/>
                          <a:pt x="452" y="6934"/>
                        </a:cubicBezTo>
                        <a:cubicBezTo>
                          <a:pt x="251" y="6667"/>
                          <a:pt x="218" y="6600"/>
                          <a:pt x="118" y="6617"/>
                        </a:cubicBezTo>
                        <a:cubicBezTo>
                          <a:pt x="17" y="6634"/>
                          <a:pt x="1" y="6901"/>
                          <a:pt x="302" y="7051"/>
                        </a:cubicBezTo>
                        <a:cubicBezTo>
                          <a:pt x="602" y="7218"/>
                          <a:pt x="652" y="7352"/>
                          <a:pt x="686" y="7670"/>
                        </a:cubicBezTo>
                        <a:cubicBezTo>
                          <a:pt x="719" y="7987"/>
                          <a:pt x="987" y="7970"/>
                          <a:pt x="1120" y="8154"/>
                        </a:cubicBezTo>
                        <a:cubicBezTo>
                          <a:pt x="1271" y="8338"/>
                          <a:pt x="1237" y="8538"/>
                          <a:pt x="1538" y="8605"/>
                        </a:cubicBezTo>
                        <a:cubicBezTo>
                          <a:pt x="1839" y="8672"/>
                          <a:pt x="1989" y="8672"/>
                          <a:pt x="2089" y="8823"/>
                        </a:cubicBezTo>
                        <a:cubicBezTo>
                          <a:pt x="2173" y="8973"/>
                          <a:pt x="2390" y="9006"/>
                          <a:pt x="2708" y="8973"/>
                        </a:cubicBezTo>
                        <a:cubicBezTo>
                          <a:pt x="3008" y="8939"/>
                          <a:pt x="3159" y="9224"/>
                          <a:pt x="3443" y="9240"/>
                        </a:cubicBezTo>
                        <a:cubicBezTo>
                          <a:pt x="3727" y="9274"/>
                          <a:pt x="3860" y="9157"/>
                          <a:pt x="4195" y="9290"/>
                        </a:cubicBezTo>
                        <a:cubicBezTo>
                          <a:pt x="4512" y="9424"/>
                          <a:pt x="4679" y="9357"/>
                          <a:pt x="4830" y="9257"/>
                        </a:cubicBezTo>
                        <a:cubicBezTo>
                          <a:pt x="4980" y="9140"/>
                          <a:pt x="5147" y="9157"/>
                          <a:pt x="5247" y="9157"/>
                        </a:cubicBezTo>
                        <a:cubicBezTo>
                          <a:pt x="5364" y="9173"/>
                          <a:pt x="5364" y="8990"/>
                          <a:pt x="5063" y="8956"/>
                        </a:cubicBezTo>
                        <a:cubicBezTo>
                          <a:pt x="4746" y="8923"/>
                          <a:pt x="4429" y="9056"/>
                          <a:pt x="4211" y="9006"/>
                        </a:cubicBezTo>
                        <a:cubicBezTo>
                          <a:pt x="3994" y="8939"/>
                          <a:pt x="3827" y="8906"/>
                          <a:pt x="3643" y="9023"/>
                        </a:cubicBezTo>
                        <a:cubicBezTo>
                          <a:pt x="3459" y="9140"/>
                          <a:pt x="3292" y="9073"/>
                          <a:pt x="3175" y="8973"/>
                        </a:cubicBezTo>
                        <a:cubicBezTo>
                          <a:pt x="3058" y="8889"/>
                          <a:pt x="2992" y="8939"/>
                          <a:pt x="2891" y="8906"/>
                        </a:cubicBezTo>
                        <a:cubicBezTo>
                          <a:pt x="2791" y="8873"/>
                          <a:pt x="2958" y="8689"/>
                          <a:pt x="3125" y="8739"/>
                        </a:cubicBezTo>
                        <a:cubicBezTo>
                          <a:pt x="3292" y="8806"/>
                          <a:pt x="3309" y="8856"/>
                          <a:pt x="3493" y="8806"/>
                        </a:cubicBezTo>
                        <a:cubicBezTo>
                          <a:pt x="3693" y="8756"/>
                          <a:pt x="3743" y="8839"/>
                          <a:pt x="3844" y="8873"/>
                        </a:cubicBezTo>
                        <a:cubicBezTo>
                          <a:pt x="3944" y="8889"/>
                          <a:pt x="4011" y="8856"/>
                          <a:pt x="4078" y="8839"/>
                        </a:cubicBezTo>
                        <a:cubicBezTo>
                          <a:pt x="4161" y="8823"/>
                          <a:pt x="4278" y="8789"/>
                          <a:pt x="4378" y="8873"/>
                        </a:cubicBezTo>
                        <a:cubicBezTo>
                          <a:pt x="4495" y="8956"/>
                          <a:pt x="4562" y="8889"/>
                          <a:pt x="4696" y="8839"/>
                        </a:cubicBezTo>
                        <a:cubicBezTo>
                          <a:pt x="4813" y="8772"/>
                          <a:pt x="4930" y="8806"/>
                          <a:pt x="5047" y="8873"/>
                        </a:cubicBezTo>
                        <a:cubicBezTo>
                          <a:pt x="5164" y="8939"/>
                          <a:pt x="5264" y="8823"/>
                          <a:pt x="5347" y="8823"/>
                        </a:cubicBezTo>
                        <a:cubicBezTo>
                          <a:pt x="5448" y="8823"/>
                          <a:pt x="5431" y="8906"/>
                          <a:pt x="5581" y="8923"/>
                        </a:cubicBezTo>
                        <a:cubicBezTo>
                          <a:pt x="5715" y="8923"/>
                          <a:pt x="5749" y="8806"/>
                          <a:pt x="5849" y="8873"/>
                        </a:cubicBezTo>
                        <a:cubicBezTo>
                          <a:pt x="5949" y="8939"/>
                          <a:pt x="5899" y="9040"/>
                          <a:pt x="5698" y="9056"/>
                        </a:cubicBezTo>
                        <a:cubicBezTo>
                          <a:pt x="5515" y="9090"/>
                          <a:pt x="5581" y="9257"/>
                          <a:pt x="5815" y="9173"/>
                        </a:cubicBezTo>
                        <a:cubicBezTo>
                          <a:pt x="6049" y="9090"/>
                          <a:pt x="6300" y="8923"/>
                          <a:pt x="6701" y="8939"/>
                        </a:cubicBezTo>
                        <a:cubicBezTo>
                          <a:pt x="7102" y="8973"/>
                          <a:pt x="7002" y="8789"/>
                          <a:pt x="7202" y="8706"/>
                        </a:cubicBezTo>
                        <a:cubicBezTo>
                          <a:pt x="7386" y="8605"/>
                          <a:pt x="7620" y="8639"/>
                          <a:pt x="7754" y="8455"/>
                        </a:cubicBezTo>
                        <a:cubicBezTo>
                          <a:pt x="7870" y="8254"/>
                          <a:pt x="7987" y="8188"/>
                          <a:pt x="8322" y="8087"/>
                        </a:cubicBezTo>
                        <a:cubicBezTo>
                          <a:pt x="8673" y="8004"/>
                          <a:pt x="8572" y="7736"/>
                          <a:pt x="8756" y="7586"/>
                        </a:cubicBezTo>
                        <a:cubicBezTo>
                          <a:pt x="8940" y="7452"/>
                          <a:pt x="9257" y="7386"/>
                          <a:pt x="9475" y="7152"/>
                        </a:cubicBezTo>
                        <a:cubicBezTo>
                          <a:pt x="9692" y="6934"/>
                          <a:pt x="9575" y="6684"/>
                          <a:pt x="9692" y="6467"/>
                        </a:cubicBezTo>
                        <a:cubicBezTo>
                          <a:pt x="9825" y="6249"/>
                          <a:pt x="9976" y="6149"/>
                          <a:pt x="10176" y="5815"/>
                        </a:cubicBezTo>
                        <a:cubicBezTo>
                          <a:pt x="10360" y="5498"/>
                          <a:pt x="10277" y="5498"/>
                          <a:pt x="10109" y="5564"/>
                        </a:cubicBezTo>
                        <a:cubicBezTo>
                          <a:pt x="9926" y="5631"/>
                          <a:pt x="9842" y="5548"/>
                          <a:pt x="9859" y="5297"/>
                        </a:cubicBezTo>
                        <a:cubicBezTo>
                          <a:pt x="9876" y="5063"/>
                          <a:pt x="9792" y="4595"/>
                          <a:pt x="9959" y="4361"/>
                        </a:cubicBezTo>
                        <a:cubicBezTo>
                          <a:pt x="10126" y="4111"/>
                          <a:pt x="10160" y="4077"/>
                          <a:pt x="10193" y="3910"/>
                        </a:cubicBezTo>
                        <a:cubicBezTo>
                          <a:pt x="10210" y="3743"/>
                          <a:pt x="10343" y="3927"/>
                          <a:pt x="10393" y="4111"/>
                        </a:cubicBezTo>
                        <a:cubicBezTo>
                          <a:pt x="10444" y="4311"/>
                          <a:pt x="10627" y="4127"/>
                          <a:pt x="10644" y="3860"/>
                        </a:cubicBezTo>
                        <a:cubicBezTo>
                          <a:pt x="10661" y="3576"/>
                          <a:pt x="10527" y="3325"/>
                          <a:pt x="10661" y="2975"/>
                        </a:cubicBezTo>
                        <a:cubicBezTo>
                          <a:pt x="10811" y="2624"/>
                          <a:pt x="10577" y="2557"/>
                          <a:pt x="10611" y="2340"/>
                        </a:cubicBezTo>
                        <a:cubicBezTo>
                          <a:pt x="10627" y="2106"/>
                          <a:pt x="10678" y="1888"/>
                          <a:pt x="10544" y="1538"/>
                        </a:cubicBezTo>
                        <a:cubicBezTo>
                          <a:pt x="10393" y="1203"/>
                          <a:pt x="10210" y="1120"/>
                          <a:pt x="10176" y="903"/>
                        </a:cubicBezTo>
                        <a:cubicBezTo>
                          <a:pt x="10143" y="685"/>
                          <a:pt x="9976" y="869"/>
                          <a:pt x="10109" y="1053"/>
                        </a:cubicBezTo>
                        <a:cubicBezTo>
                          <a:pt x="10243" y="1254"/>
                          <a:pt x="10427" y="1304"/>
                          <a:pt x="10527" y="1655"/>
                        </a:cubicBezTo>
                        <a:cubicBezTo>
                          <a:pt x="10611" y="2005"/>
                          <a:pt x="10477" y="2256"/>
                          <a:pt x="10460" y="2356"/>
                        </a:cubicBezTo>
                        <a:cubicBezTo>
                          <a:pt x="10444" y="2473"/>
                          <a:pt x="10260" y="2406"/>
                          <a:pt x="10343" y="2106"/>
                        </a:cubicBezTo>
                        <a:cubicBezTo>
                          <a:pt x="10427" y="1822"/>
                          <a:pt x="10494" y="1588"/>
                          <a:pt x="10277" y="1371"/>
                        </a:cubicBezTo>
                        <a:cubicBezTo>
                          <a:pt x="10059" y="1170"/>
                          <a:pt x="9942" y="1187"/>
                          <a:pt x="9942" y="869"/>
                        </a:cubicBezTo>
                        <a:cubicBezTo>
                          <a:pt x="9926" y="535"/>
                          <a:pt x="9658" y="602"/>
                          <a:pt x="9608" y="468"/>
                        </a:cubicBezTo>
                        <a:cubicBezTo>
                          <a:pt x="9575" y="351"/>
                          <a:pt x="9591" y="84"/>
                          <a:pt x="9408" y="17"/>
                        </a:cubicBezTo>
                        <a:close/>
                        <a:moveTo>
                          <a:pt x="8472" y="6650"/>
                        </a:moveTo>
                        <a:cubicBezTo>
                          <a:pt x="8489" y="6600"/>
                          <a:pt x="8522" y="6500"/>
                          <a:pt x="8606" y="6450"/>
                        </a:cubicBezTo>
                        <a:cubicBezTo>
                          <a:pt x="8673" y="6383"/>
                          <a:pt x="8773" y="6350"/>
                          <a:pt x="8823" y="6366"/>
                        </a:cubicBezTo>
                        <a:cubicBezTo>
                          <a:pt x="8890" y="6366"/>
                          <a:pt x="8906" y="6433"/>
                          <a:pt x="8856" y="6500"/>
                        </a:cubicBezTo>
                        <a:cubicBezTo>
                          <a:pt x="8806" y="6550"/>
                          <a:pt x="8856" y="6617"/>
                          <a:pt x="8756" y="6667"/>
                        </a:cubicBezTo>
                        <a:cubicBezTo>
                          <a:pt x="8673" y="6717"/>
                          <a:pt x="8639" y="6784"/>
                          <a:pt x="8556" y="6767"/>
                        </a:cubicBezTo>
                        <a:cubicBezTo>
                          <a:pt x="8489" y="6734"/>
                          <a:pt x="8472" y="6701"/>
                          <a:pt x="8472" y="6650"/>
                        </a:cubicBezTo>
                        <a:close/>
                        <a:moveTo>
                          <a:pt x="7870" y="7987"/>
                        </a:moveTo>
                        <a:cubicBezTo>
                          <a:pt x="7987" y="8054"/>
                          <a:pt x="7770" y="8104"/>
                          <a:pt x="7720" y="8087"/>
                        </a:cubicBezTo>
                        <a:cubicBezTo>
                          <a:pt x="7670" y="8054"/>
                          <a:pt x="7720" y="7987"/>
                          <a:pt x="7637" y="7887"/>
                        </a:cubicBezTo>
                        <a:cubicBezTo>
                          <a:pt x="7536" y="7803"/>
                          <a:pt x="7620" y="7636"/>
                          <a:pt x="7754" y="7586"/>
                        </a:cubicBezTo>
                        <a:cubicBezTo>
                          <a:pt x="7904" y="7519"/>
                          <a:pt x="7921" y="7419"/>
                          <a:pt x="8121" y="7369"/>
                        </a:cubicBezTo>
                        <a:cubicBezTo>
                          <a:pt x="8322" y="7335"/>
                          <a:pt x="8388" y="7536"/>
                          <a:pt x="8338" y="7586"/>
                        </a:cubicBezTo>
                        <a:cubicBezTo>
                          <a:pt x="8305" y="7619"/>
                          <a:pt x="8305" y="7536"/>
                          <a:pt x="8205" y="7503"/>
                        </a:cubicBezTo>
                        <a:cubicBezTo>
                          <a:pt x="8104" y="7469"/>
                          <a:pt x="7837" y="7619"/>
                          <a:pt x="7787" y="7770"/>
                        </a:cubicBezTo>
                        <a:cubicBezTo>
                          <a:pt x="7754" y="7904"/>
                          <a:pt x="7870" y="7987"/>
                          <a:pt x="7870" y="7987"/>
                        </a:cubicBezTo>
                        <a:close/>
                        <a:moveTo>
                          <a:pt x="2340" y="8538"/>
                        </a:moveTo>
                        <a:cubicBezTo>
                          <a:pt x="2340" y="8472"/>
                          <a:pt x="2390" y="8422"/>
                          <a:pt x="2440" y="8438"/>
                        </a:cubicBezTo>
                        <a:cubicBezTo>
                          <a:pt x="2490" y="8455"/>
                          <a:pt x="2540" y="8555"/>
                          <a:pt x="2540" y="8639"/>
                        </a:cubicBezTo>
                        <a:cubicBezTo>
                          <a:pt x="2524" y="8722"/>
                          <a:pt x="2457" y="8789"/>
                          <a:pt x="2390" y="8706"/>
                        </a:cubicBezTo>
                        <a:cubicBezTo>
                          <a:pt x="2340" y="8639"/>
                          <a:pt x="2340" y="8538"/>
                          <a:pt x="2340" y="8538"/>
                        </a:cubicBezTo>
                        <a:close/>
                        <a:moveTo>
                          <a:pt x="903" y="7703"/>
                        </a:moveTo>
                        <a:cubicBezTo>
                          <a:pt x="936" y="7670"/>
                          <a:pt x="953" y="7653"/>
                          <a:pt x="987" y="7720"/>
                        </a:cubicBezTo>
                        <a:cubicBezTo>
                          <a:pt x="1037" y="7787"/>
                          <a:pt x="1354" y="7736"/>
                          <a:pt x="1471" y="7887"/>
                        </a:cubicBezTo>
                        <a:cubicBezTo>
                          <a:pt x="1588" y="8037"/>
                          <a:pt x="1538" y="8321"/>
                          <a:pt x="1722" y="8321"/>
                        </a:cubicBezTo>
                        <a:cubicBezTo>
                          <a:pt x="1906" y="8321"/>
                          <a:pt x="2039" y="8288"/>
                          <a:pt x="2223" y="8455"/>
                        </a:cubicBezTo>
                        <a:cubicBezTo>
                          <a:pt x="2407" y="8605"/>
                          <a:pt x="2273" y="8823"/>
                          <a:pt x="2206" y="8722"/>
                        </a:cubicBezTo>
                        <a:cubicBezTo>
                          <a:pt x="2156" y="8622"/>
                          <a:pt x="2073" y="8422"/>
                          <a:pt x="1839" y="8422"/>
                        </a:cubicBezTo>
                        <a:cubicBezTo>
                          <a:pt x="1605" y="8422"/>
                          <a:pt x="1421" y="8388"/>
                          <a:pt x="1304" y="8171"/>
                        </a:cubicBezTo>
                        <a:cubicBezTo>
                          <a:pt x="1204" y="7954"/>
                          <a:pt x="1053" y="7937"/>
                          <a:pt x="953" y="7837"/>
                        </a:cubicBezTo>
                        <a:cubicBezTo>
                          <a:pt x="836" y="7753"/>
                          <a:pt x="903" y="7703"/>
                          <a:pt x="903" y="7703"/>
                        </a:cubicBezTo>
                        <a:close/>
                      </a:path>
                    </a:pathLst>
                  </a:custGeom>
                  <a:solidFill>
                    <a:srgbClr val="1000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" name="Google Shape;2900;p34">
                    <a:extLst>
                      <a:ext uri="{FF2B5EF4-FFF2-40B4-BE49-F238E27FC236}">
                        <a16:creationId xmlns:a16="http://schemas.microsoft.com/office/drawing/2014/main" id="{84C77256-BF7A-A34F-31BA-C5483E9890A1}"/>
                      </a:ext>
                    </a:extLst>
                  </p:cNvPr>
                  <p:cNvSpPr/>
                  <p:nvPr/>
                </p:nvSpPr>
                <p:spPr>
                  <a:xfrm>
                    <a:off x="5386025" y="2664300"/>
                    <a:ext cx="53900" cy="30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6" h="1237" extrusionOk="0">
                        <a:moveTo>
                          <a:pt x="1638" y="218"/>
                        </a:moveTo>
                        <a:cubicBezTo>
                          <a:pt x="1621" y="184"/>
                          <a:pt x="1087" y="0"/>
                          <a:pt x="552" y="101"/>
                        </a:cubicBezTo>
                        <a:cubicBezTo>
                          <a:pt x="0" y="218"/>
                          <a:pt x="184" y="752"/>
                          <a:pt x="619" y="1003"/>
                        </a:cubicBezTo>
                        <a:cubicBezTo>
                          <a:pt x="1053" y="1237"/>
                          <a:pt x="1772" y="1220"/>
                          <a:pt x="1972" y="969"/>
                        </a:cubicBezTo>
                        <a:cubicBezTo>
                          <a:pt x="2156" y="719"/>
                          <a:pt x="2005" y="385"/>
                          <a:pt x="1638" y="218"/>
                        </a:cubicBezTo>
                        <a:close/>
                      </a:path>
                    </a:pathLst>
                  </a:custGeom>
                  <a:solidFill>
                    <a:srgbClr val="1000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" name="Google Shape;2901;p34">
                    <a:extLst>
                      <a:ext uri="{FF2B5EF4-FFF2-40B4-BE49-F238E27FC236}">
                        <a16:creationId xmlns:a16="http://schemas.microsoft.com/office/drawing/2014/main" id="{408391DE-0666-B361-39C9-435A9D73759F}"/>
                      </a:ext>
                    </a:extLst>
                  </p:cNvPr>
                  <p:cNvSpPr/>
                  <p:nvPr/>
                </p:nvSpPr>
                <p:spPr>
                  <a:xfrm>
                    <a:off x="5388525" y="2678925"/>
                    <a:ext cx="48475" cy="23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39" h="936" extrusionOk="0">
                        <a:moveTo>
                          <a:pt x="1922" y="568"/>
                        </a:moveTo>
                        <a:cubicBezTo>
                          <a:pt x="1922" y="568"/>
                          <a:pt x="1905" y="501"/>
                          <a:pt x="1805" y="551"/>
                        </a:cubicBezTo>
                        <a:cubicBezTo>
                          <a:pt x="1722" y="585"/>
                          <a:pt x="1388" y="785"/>
                          <a:pt x="1020" y="752"/>
                        </a:cubicBezTo>
                        <a:cubicBezTo>
                          <a:pt x="652" y="702"/>
                          <a:pt x="669" y="568"/>
                          <a:pt x="502" y="518"/>
                        </a:cubicBezTo>
                        <a:cubicBezTo>
                          <a:pt x="318" y="468"/>
                          <a:pt x="184" y="334"/>
                          <a:pt x="118" y="167"/>
                        </a:cubicBezTo>
                        <a:cubicBezTo>
                          <a:pt x="51" y="0"/>
                          <a:pt x="1" y="234"/>
                          <a:pt x="118" y="435"/>
                        </a:cubicBezTo>
                        <a:cubicBezTo>
                          <a:pt x="235" y="635"/>
                          <a:pt x="485" y="585"/>
                          <a:pt x="552" y="735"/>
                        </a:cubicBezTo>
                        <a:cubicBezTo>
                          <a:pt x="619" y="886"/>
                          <a:pt x="903" y="936"/>
                          <a:pt x="1237" y="836"/>
                        </a:cubicBezTo>
                        <a:cubicBezTo>
                          <a:pt x="1555" y="735"/>
                          <a:pt x="1571" y="836"/>
                          <a:pt x="1738" y="785"/>
                        </a:cubicBezTo>
                        <a:cubicBezTo>
                          <a:pt x="1922" y="735"/>
                          <a:pt x="1939" y="652"/>
                          <a:pt x="1922" y="568"/>
                        </a:cubicBezTo>
                        <a:close/>
                      </a:path>
                    </a:pathLst>
                  </a:custGeom>
                  <a:solidFill>
                    <a:srgbClr val="1000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" name="Google Shape;2902;p34">
                    <a:extLst>
                      <a:ext uri="{FF2B5EF4-FFF2-40B4-BE49-F238E27FC236}">
                        <a16:creationId xmlns:a16="http://schemas.microsoft.com/office/drawing/2014/main" id="{6FD72AD3-70DB-DE16-34B4-27EE847521A0}"/>
                      </a:ext>
                    </a:extLst>
                  </p:cNvPr>
                  <p:cNvSpPr/>
                  <p:nvPr/>
                </p:nvSpPr>
                <p:spPr>
                  <a:xfrm>
                    <a:off x="5461625" y="2670975"/>
                    <a:ext cx="68525" cy="40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1" h="1639" extrusionOk="0">
                        <a:moveTo>
                          <a:pt x="134" y="903"/>
                        </a:moveTo>
                        <a:cubicBezTo>
                          <a:pt x="134" y="903"/>
                          <a:pt x="452" y="418"/>
                          <a:pt x="1020" y="301"/>
                        </a:cubicBezTo>
                        <a:cubicBezTo>
                          <a:pt x="1588" y="184"/>
                          <a:pt x="1555" y="1"/>
                          <a:pt x="1972" y="84"/>
                        </a:cubicBezTo>
                        <a:cubicBezTo>
                          <a:pt x="2407" y="151"/>
                          <a:pt x="2691" y="168"/>
                          <a:pt x="2724" y="435"/>
                        </a:cubicBezTo>
                        <a:cubicBezTo>
                          <a:pt x="2741" y="719"/>
                          <a:pt x="2407" y="819"/>
                          <a:pt x="2290" y="1003"/>
                        </a:cubicBezTo>
                        <a:cubicBezTo>
                          <a:pt x="2190" y="1204"/>
                          <a:pt x="1755" y="1321"/>
                          <a:pt x="1504" y="1354"/>
                        </a:cubicBezTo>
                        <a:cubicBezTo>
                          <a:pt x="1254" y="1404"/>
                          <a:pt x="1220" y="1638"/>
                          <a:pt x="1020" y="1571"/>
                        </a:cubicBezTo>
                        <a:cubicBezTo>
                          <a:pt x="819" y="1504"/>
                          <a:pt x="669" y="1371"/>
                          <a:pt x="402" y="1421"/>
                        </a:cubicBezTo>
                        <a:cubicBezTo>
                          <a:pt x="134" y="1471"/>
                          <a:pt x="1" y="1137"/>
                          <a:pt x="134" y="903"/>
                        </a:cubicBezTo>
                        <a:close/>
                      </a:path>
                    </a:pathLst>
                  </a:custGeom>
                  <a:solidFill>
                    <a:srgbClr val="1000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41" name="Google Shape;2903;p34">
                    <a:extLst>
                      <a:ext uri="{FF2B5EF4-FFF2-40B4-BE49-F238E27FC236}">
                        <a16:creationId xmlns:a16="http://schemas.microsoft.com/office/drawing/2014/main" id="{58D9695A-7B6C-B9CA-E715-F366DB118704}"/>
                      </a:ext>
                    </a:extLst>
                  </p:cNvPr>
                  <p:cNvSpPr/>
                  <p:nvPr/>
                </p:nvSpPr>
                <p:spPr>
                  <a:xfrm>
                    <a:off x="5520525" y="2626275"/>
                    <a:ext cx="30950" cy="30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8" h="1221" extrusionOk="0">
                        <a:moveTo>
                          <a:pt x="17" y="870"/>
                        </a:moveTo>
                        <a:cubicBezTo>
                          <a:pt x="51" y="719"/>
                          <a:pt x="184" y="452"/>
                          <a:pt x="385" y="285"/>
                        </a:cubicBezTo>
                        <a:cubicBezTo>
                          <a:pt x="585" y="118"/>
                          <a:pt x="853" y="1"/>
                          <a:pt x="1020" y="34"/>
                        </a:cubicBezTo>
                        <a:cubicBezTo>
                          <a:pt x="1187" y="68"/>
                          <a:pt x="1237" y="251"/>
                          <a:pt x="1087" y="419"/>
                        </a:cubicBezTo>
                        <a:cubicBezTo>
                          <a:pt x="936" y="586"/>
                          <a:pt x="1087" y="769"/>
                          <a:pt x="836" y="903"/>
                        </a:cubicBezTo>
                        <a:cubicBezTo>
                          <a:pt x="585" y="1037"/>
                          <a:pt x="485" y="1221"/>
                          <a:pt x="268" y="1154"/>
                        </a:cubicBezTo>
                        <a:cubicBezTo>
                          <a:pt x="51" y="1087"/>
                          <a:pt x="1" y="1003"/>
                          <a:pt x="17" y="870"/>
                        </a:cubicBezTo>
                        <a:close/>
                      </a:path>
                    </a:pathLst>
                  </a:custGeom>
                  <a:solidFill>
                    <a:srgbClr val="1000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" name="Google Shape;2904;p34">
                    <a:extLst>
                      <a:ext uri="{FF2B5EF4-FFF2-40B4-BE49-F238E27FC236}">
                        <a16:creationId xmlns:a16="http://schemas.microsoft.com/office/drawing/2014/main" id="{CCBC9FBB-7516-BB97-B99D-593F3AB17C60}"/>
                      </a:ext>
                    </a:extLst>
                  </p:cNvPr>
                  <p:cNvSpPr/>
                  <p:nvPr/>
                </p:nvSpPr>
                <p:spPr>
                  <a:xfrm>
                    <a:off x="5520950" y="2612075"/>
                    <a:ext cx="19225" cy="18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9" h="753" extrusionOk="0">
                        <a:moveTo>
                          <a:pt x="17" y="535"/>
                        </a:moveTo>
                        <a:cubicBezTo>
                          <a:pt x="34" y="435"/>
                          <a:pt x="117" y="268"/>
                          <a:pt x="251" y="168"/>
                        </a:cubicBezTo>
                        <a:cubicBezTo>
                          <a:pt x="368" y="68"/>
                          <a:pt x="535" y="1"/>
                          <a:pt x="635" y="17"/>
                        </a:cubicBezTo>
                        <a:cubicBezTo>
                          <a:pt x="735" y="34"/>
                          <a:pt x="769" y="151"/>
                          <a:pt x="685" y="251"/>
                        </a:cubicBezTo>
                        <a:cubicBezTo>
                          <a:pt x="585" y="352"/>
                          <a:pt x="669" y="469"/>
                          <a:pt x="518" y="552"/>
                        </a:cubicBezTo>
                        <a:cubicBezTo>
                          <a:pt x="368" y="636"/>
                          <a:pt x="301" y="753"/>
                          <a:pt x="167" y="703"/>
                        </a:cubicBezTo>
                        <a:cubicBezTo>
                          <a:pt x="34" y="669"/>
                          <a:pt x="0" y="619"/>
                          <a:pt x="17" y="535"/>
                        </a:cubicBezTo>
                        <a:close/>
                      </a:path>
                    </a:pathLst>
                  </a:custGeom>
                  <a:solidFill>
                    <a:srgbClr val="1000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" name="Google Shape;2905;p34">
                    <a:extLst>
                      <a:ext uri="{FF2B5EF4-FFF2-40B4-BE49-F238E27FC236}">
                        <a16:creationId xmlns:a16="http://schemas.microsoft.com/office/drawing/2014/main" id="{5322E6BC-686A-ABB5-5A96-F84C15D1E232}"/>
                      </a:ext>
                    </a:extLst>
                  </p:cNvPr>
                  <p:cNvSpPr/>
                  <p:nvPr/>
                </p:nvSpPr>
                <p:spPr>
                  <a:xfrm>
                    <a:off x="5546000" y="2568650"/>
                    <a:ext cx="21750" cy="23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0" h="936" extrusionOk="0">
                        <a:moveTo>
                          <a:pt x="335" y="134"/>
                        </a:moveTo>
                        <a:cubicBezTo>
                          <a:pt x="318" y="150"/>
                          <a:pt x="118" y="351"/>
                          <a:pt x="68" y="635"/>
                        </a:cubicBezTo>
                        <a:cubicBezTo>
                          <a:pt x="1" y="919"/>
                          <a:pt x="318" y="936"/>
                          <a:pt x="519" y="769"/>
                        </a:cubicBezTo>
                        <a:cubicBezTo>
                          <a:pt x="736" y="618"/>
                          <a:pt x="870" y="284"/>
                          <a:pt x="786" y="134"/>
                        </a:cubicBezTo>
                        <a:cubicBezTo>
                          <a:pt x="703" y="0"/>
                          <a:pt x="485" y="0"/>
                          <a:pt x="335" y="134"/>
                        </a:cubicBezTo>
                        <a:close/>
                      </a:path>
                    </a:pathLst>
                  </a:custGeom>
                  <a:solidFill>
                    <a:srgbClr val="1000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" name="Google Shape;2906;p34">
                    <a:extLst>
                      <a:ext uri="{FF2B5EF4-FFF2-40B4-BE49-F238E27FC236}">
                        <a16:creationId xmlns:a16="http://schemas.microsoft.com/office/drawing/2014/main" id="{44303A86-948F-1059-2529-8074E906166E}"/>
                      </a:ext>
                    </a:extLst>
                  </p:cNvPr>
                  <p:cNvSpPr/>
                  <p:nvPr/>
                </p:nvSpPr>
                <p:spPr>
                  <a:xfrm>
                    <a:off x="5552275" y="2573225"/>
                    <a:ext cx="18825" cy="20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3" h="837" extrusionOk="0">
                        <a:moveTo>
                          <a:pt x="669" y="18"/>
                        </a:moveTo>
                        <a:cubicBezTo>
                          <a:pt x="669" y="18"/>
                          <a:pt x="619" y="1"/>
                          <a:pt x="635" y="51"/>
                        </a:cubicBezTo>
                        <a:cubicBezTo>
                          <a:pt x="635" y="101"/>
                          <a:pt x="669" y="302"/>
                          <a:pt x="569" y="469"/>
                        </a:cubicBezTo>
                        <a:cubicBezTo>
                          <a:pt x="485" y="619"/>
                          <a:pt x="418" y="586"/>
                          <a:pt x="351" y="652"/>
                        </a:cubicBezTo>
                        <a:cubicBezTo>
                          <a:pt x="285" y="736"/>
                          <a:pt x="201" y="769"/>
                          <a:pt x="101" y="769"/>
                        </a:cubicBezTo>
                        <a:cubicBezTo>
                          <a:pt x="0" y="769"/>
                          <a:pt x="101" y="836"/>
                          <a:pt x="234" y="820"/>
                        </a:cubicBezTo>
                        <a:cubicBezTo>
                          <a:pt x="351" y="820"/>
                          <a:pt x="385" y="686"/>
                          <a:pt x="468" y="686"/>
                        </a:cubicBezTo>
                        <a:cubicBezTo>
                          <a:pt x="569" y="669"/>
                          <a:pt x="635" y="552"/>
                          <a:pt x="652" y="385"/>
                        </a:cubicBezTo>
                        <a:cubicBezTo>
                          <a:pt x="669" y="201"/>
                          <a:pt x="719" y="218"/>
                          <a:pt x="736" y="135"/>
                        </a:cubicBezTo>
                        <a:cubicBezTo>
                          <a:pt x="752" y="34"/>
                          <a:pt x="702" y="18"/>
                          <a:pt x="669" y="18"/>
                        </a:cubicBezTo>
                        <a:close/>
                      </a:path>
                    </a:pathLst>
                  </a:custGeom>
                  <a:solidFill>
                    <a:srgbClr val="040D0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" name="Google Shape;2907;p34">
                    <a:extLst>
                      <a:ext uri="{FF2B5EF4-FFF2-40B4-BE49-F238E27FC236}">
                        <a16:creationId xmlns:a16="http://schemas.microsoft.com/office/drawing/2014/main" id="{34ECBA9C-C826-18E5-9CC5-755CAD704602}"/>
                      </a:ext>
                    </a:extLst>
                  </p:cNvPr>
                  <p:cNvSpPr/>
                  <p:nvPr/>
                </p:nvSpPr>
                <p:spPr>
                  <a:xfrm>
                    <a:off x="5580675" y="2619600"/>
                    <a:ext cx="16725" cy="2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9" h="1120" extrusionOk="0">
                        <a:moveTo>
                          <a:pt x="84" y="301"/>
                        </a:moveTo>
                        <a:cubicBezTo>
                          <a:pt x="67" y="318"/>
                          <a:pt x="1" y="585"/>
                          <a:pt x="84" y="853"/>
                        </a:cubicBezTo>
                        <a:cubicBezTo>
                          <a:pt x="184" y="1120"/>
                          <a:pt x="468" y="1003"/>
                          <a:pt x="569" y="769"/>
                        </a:cubicBezTo>
                        <a:cubicBezTo>
                          <a:pt x="669" y="535"/>
                          <a:pt x="619" y="168"/>
                          <a:pt x="485" y="84"/>
                        </a:cubicBezTo>
                        <a:cubicBezTo>
                          <a:pt x="335" y="1"/>
                          <a:pt x="151" y="101"/>
                          <a:pt x="84" y="301"/>
                        </a:cubicBezTo>
                        <a:close/>
                      </a:path>
                    </a:pathLst>
                  </a:custGeom>
                  <a:solidFill>
                    <a:srgbClr val="10002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" name="Google Shape;2910;p34">
                    <a:extLst>
                      <a:ext uri="{FF2B5EF4-FFF2-40B4-BE49-F238E27FC236}">
                        <a16:creationId xmlns:a16="http://schemas.microsoft.com/office/drawing/2014/main" id="{6C98F153-2E6A-3159-92DE-B42888288F0C}"/>
                      </a:ext>
                    </a:extLst>
                  </p:cNvPr>
                  <p:cNvSpPr/>
                  <p:nvPr/>
                </p:nvSpPr>
                <p:spPr>
                  <a:xfrm>
                    <a:off x="5513425" y="2431200"/>
                    <a:ext cx="61025" cy="6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41" h="2424" extrusionOk="0">
                        <a:moveTo>
                          <a:pt x="970" y="218"/>
                        </a:moveTo>
                        <a:cubicBezTo>
                          <a:pt x="986" y="85"/>
                          <a:pt x="1103" y="1"/>
                          <a:pt x="1220" y="1"/>
                        </a:cubicBezTo>
                        <a:cubicBezTo>
                          <a:pt x="1337" y="1"/>
                          <a:pt x="1454" y="85"/>
                          <a:pt x="1471" y="218"/>
                        </a:cubicBezTo>
                        <a:cubicBezTo>
                          <a:pt x="1521" y="369"/>
                          <a:pt x="1538" y="536"/>
                          <a:pt x="1571" y="703"/>
                        </a:cubicBezTo>
                        <a:cubicBezTo>
                          <a:pt x="1588" y="719"/>
                          <a:pt x="1605" y="803"/>
                          <a:pt x="1621" y="820"/>
                        </a:cubicBezTo>
                        <a:cubicBezTo>
                          <a:pt x="1638" y="836"/>
                          <a:pt x="1722" y="853"/>
                          <a:pt x="1738" y="853"/>
                        </a:cubicBezTo>
                        <a:cubicBezTo>
                          <a:pt x="1905" y="903"/>
                          <a:pt x="2056" y="920"/>
                          <a:pt x="2223" y="953"/>
                        </a:cubicBezTo>
                        <a:cubicBezTo>
                          <a:pt x="2340" y="987"/>
                          <a:pt x="2440" y="1087"/>
                          <a:pt x="2440" y="1221"/>
                        </a:cubicBezTo>
                        <a:cubicBezTo>
                          <a:pt x="2440" y="1338"/>
                          <a:pt x="2340" y="1455"/>
                          <a:pt x="2223" y="1471"/>
                        </a:cubicBezTo>
                        <a:cubicBezTo>
                          <a:pt x="2056" y="1505"/>
                          <a:pt x="1905" y="1538"/>
                          <a:pt x="1738" y="1572"/>
                        </a:cubicBezTo>
                        <a:cubicBezTo>
                          <a:pt x="1722" y="1572"/>
                          <a:pt x="1638" y="1605"/>
                          <a:pt x="1621" y="1622"/>
                        </a:cubicBezTo>
                        <a:cubicBezTo>
                          <a:pt x="1605" y="1622"/>
                          <a:pt x="1588" y="1722"/>
                          <a:pt x="1571" y="1739"/>
                        </a:cubicBezTo>
                        <a:cubicBezTo>
                          <a:pt x="1538" y="1906"/>
                          <a:pt x="1521" y="2056"/>
                          <a:pt x="1471" y="2223"/>
                        </a:cubicBezTo>
                        <a:cubicBezTo>
                          <a:pt x="1454" y="2340"/>
                          <a:pt x="1337" y="2424"/>
                          <a:pt x="1220" y="2424"/>
                        </a:cubicBezTo>
                        <a:cubicBezTo>
                          <a:pt x="1103" y="2424"/>
                          <a:pt x="986" y="2340"/>
                          <a:pt x="970" y="2223"/>
                        </a:cubicBezTo>
                        <a:cubicBezTo>
                          <a:pt x="920" y="2056"/>
                          <a:pt x="903" y="1906"/>
                          <a:pt x="869" y="1739"/>
                        </a:cubicBezTo>
                        <a:cubicBezTo>
                          <a:pt x="853" y="1722"/>
                          <a:pt x="836" y="1622"/>
                          <a:pt x="819" y="1622"/>
                        </a:cubicBezTo>
                        <a:cubicBezTo>
                          <a:pt x="803" y="1605"/>
                          <a:pt x="719" y="1572"/>
                          <a:pt x="702" y="1572"/>
                        </a:cubicBezTo>
                        <a:cubicBezTo>
                          <a:pt x="535" y="1538"/>
                          <a:pt x="385" y="1505"/>
                          <a:pt x="218" y="1471"/>
                        </a:cubicBezTo>
                        <a:cubicBezTo>
                          <a:pt x="101" y="1455"/>
                          <a:pt x="1" y="1338"/>
                          <a:pt x="1" y="1221"/>
                        </a:cubicBezTo>
                        <a:cubicBezTo>
                          <a:pt x="1" y="1087"/>
                          <a:pt x="101" y="987"/>
                          <a:pt x="218" y="953"/>
                        </a:cubicBezTo>
                        <a:cubicBezTo>
                          <a:pt x="385" y="920"/>
                          <a:pt x="535" y="903"/>
                          <a:pt x="702" y="853"/>
                        </a:cubicBezTo>
                        <a:cubicBezTo>
                          <a:pt x="719" y="853"/>
                          <a:pt x="803" y="836"/>
                          <a:pt x="819" y="820"/>
                        </a:cubicBezTo>
                        <a:cubicBezTo>
                          <a:pt x="836" y="803"/>
                          <a:pt x="853" y="719"/>
                          <a:pt x="869" y="703"/>
                        </a:cubicBezTo>
                        <a:cubicBezTo>
                          <a:pt x="903" y="536"/>
                          <a:pt x="920" y="369"/>
                          <a:pt x="970" y="218"/>
                        </a:cubicBezTo>
                        <a:close/>
                      </a:path>
                    </a:pathLst>
                  </a:custGeom>
                  <a:solidFill>
                    <a:srgbClr val="040D0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" name="Google Shape;2911;p34">
                    <a:extLst>
                      <a:ext uri="{FF2B5EF4-FFF2-40B4-BE49-F238E27FC236}">
                        <a16:creationId xmlns:a16="http://schemas.microsoft.com/office/drawing/2014/main" id="{EE4D8369-56CC-CB0A-44FB-F850B3D2EA77}"/>
                      </a:ext>
                    </a:extLst>
                  </p:cNvPr>
                  <p:cNvSpPr/>
                  <p:nvPr/>
                </p:nvSpPr>
                <p:spPr>
                  <a:xfrm>
                    <a:off x="5520525" y="2434550"/>
                    <a:ext cx="50150" cy="5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6" h="2006" extrusionOk="0">
                        <a:moveTo>
                          <a:pt x="953" y="51"/>
                        </a:moveTo>
                        <a:cubicBezTo>
                          <a:pt x="953" y="17"/>
                          <a:pt x="970" y="1"/>
                          <a:pt x="1003" y="1"/>
                        </a:cubicBezTo>
                        <a:cubicBezTo>
                          <a:pt x="1037" y="1"/>
                          <a:pt x="1053" y="17"/>
                          <a:pt x="1053" y="51"/>
                        </a:cubicBezTo>
                        <a:cubicBezTo>
                          <a:pt x="1254" y="920"/>
                          <a:pt x="1087" y="753"/>
                          <a:pt x="1956" y="953"/>
                        </a:cubicBezTo>
                        <a:cubicBezTo>
                          <a:pt x="1989" y="953"/>
                          <a:pt x="2006" y="986"/>
                          <a:pt x="2006" y="1003"/>
                        </a:cubicBezTo>
                        <a:cubicBezTo>
                          <a:pt x="2006" y="1037"/>
                          <a:pt x="1989" y="1053"/>
                          <a:pt x="1956" y="1053"/>
                        </a:cubicBezTo>
                        <a:cubicBezTo>
                          <a:pt x="1087" y="1254"/>
                          <a:pt x="1254" y="1087"/>
                          <a:pt x="1053" y="1972"/>
                        </a:cubicBezTo>
                        <a:cubicBezTo>
                          <a:pt x="1053" y="1989"/>
                          <a:pt x="1037" y="2006"/>
                          <a:pt x="1003" y="2006"/>
                        </a:cubicBezTo>
                        <a:cubicBezTo>
                          <a:pt x="970" y="2006"/>
                          <a:pt x="953" y="1989"/>
                          <a:pt x="953" y="1972"/>
                        </a:cubicBezTo>
                        <a:cubicBezTo>
                          <a:pt x="752" y="1087"/>
                          <a:pt x="920" y="1254"/>
                          <a:pt x="51" y="1053"/>
                        </a:cubicBezTo>
                        <a:cubicBezTo>
                          <a:pt x="17" y="1053"/>
                          <a:pt x="1" y="1037"/>
                          <a:pt x="1" y="1003"/>
                        </a:cubicBezTo>
                        <a:cubicBezTo>
                          <a:pt x="1" y="986"/>
                          <a:pt x="17" y="953"/>
                          <a:pt x="51" y="953"/>
                        </a:cubicBezTo>
                        <a:cubicBezTo>
                          <a:pt x="920" y="753"/>
                          <a:pt x="752" y="920"/>
                          <a:pt x="953" y="51"/>
                        </a:cubicBezTo>
                        <a:close/>
                      </a:path>
                    </a:pathLst>
                  </a:custGeom>
                  <a:solidFill>
                    <a:srgbClr val="FDC5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" name="Google Shape;2912;p34">
                    <a:extLst>
                      <a:ext uri="{FF2B5EF4-FFF2-40B4-BE49-F238E27FC236}">
                        <a16:creationId xmlns:a16="http://schemas.microsoft.com/office/drawing/2014/main" id="{256515F0-D62E-7D1E-AC76-E0CE832A6785}"/>
                      </a:ext>
                    </a:extLst>
                  </p:cNvPr>
                  <p:cNvSpPr/>
                  <p:nvPr/>
                </p:nvSpPr>
                <p:spPr>
                  <a:xfrm>
                    <a:off x="5500475" y="2471725"/>
                    <a:ext cx="26750" cy="26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0" h="1071" extrusionOk="0">
                        <a:moveTo>
                          <a:pt x="502" y="17"/>
                        </a:moveTo>
                        <a:cubicBezTo>
                          <a:pt x="502" y="1"/>
                          <a:pt x="519" y="1"/>
                          <a:pt x="535" y="1"/>
                        </a:cubicBezTo>
                        <a:cubicBezTo>
                          <a:pt x="552" y="1"/>
                          <a:pt x="552" y="1"/>
                          <a:pt x="569" y="17"/>
                        </a:cubicBezTo>
                        <a:cubicBezTo>
                          <a:pt x="669" y="485"/>
                          <a:pt x="569" y="402"/>
                          <a:pt x="1053" y="502"/>
                        </a:cubicBezTo>
                        <a:cubicBezTo>
                          <a:pt x="1053" y="502"/>
                          <a:pt x="1070" y="519"/>
                          <a:pt x="1070" y="535"/>
                        </a:cubicBezTo>
                        <a:cubicBezTo>
                          <a:pt x="1070" y="552"/>
                          <a:pt x="1053" y="569"/>
                          <a:pt x="1053" y="569"/>
                        </a:cubicBezTo>
                        <a:cubicBezTo>
                          <a:pt x="569" y="669"/>
                          <a:pt x="669" y="585"/>
                          <a:pt x="569" y="1053"/>
                        </a:cubicBezTo>
                        <a:cubicBezTo>
                          <a:pt x="552" y="1053"/>
                          <a:pt x="552" y="1070"/>
                          <a:pt x="535" y="1070"/>
                        </a:cubicBezTo>
                        <a:cubicBezTo>
                          <a:pt x="519" y="1070"/>
                          <a:pt x="502" y="1070"/>
                          <a:pt x="502" y="1053"/>
                        </a:cubicBezTo>
                        <a:cubicBezTo>
                          <a:pt x="402" y="585"/>
                          <a:pt x="485" y="669"/>
                          <a:pt x="17" y="569"/>
                        </a:cubicBezTo>
                        <a:cubicBezTo>
                          <a:pt x="1" y="569"/>
                          <a:pt x="1" y="552"/>
                          <a:pt x="1" y="535"/>
                        </a:cubicBezTo>
                        <a:cubicBezTo>
                          <a:pt x="1" y="519"/>
                          <a:pt x="1" y="502"/>
                          <a:pt x="17" y="502"/>
                        </a:cubicBezTo>
                        <a:cubicBezTo>
                          <a:pt x="485" y="402"/>
                          <a:pt x="402" y="485"/>
                          <a:pt x="502" y="17"/>
                        </a:cubicBezTo>
                        <a:close/>
                      </a:path>
                    </a:pathLst>
                  </a:custGeom>
                  <a:solidFill>
                    <a:srgbClr val="040D0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pic>
              <p:nvPicPr>
                <p:cNvPr id="33" name="Picture 8">
                  <a:extLst>
                    <a:ext uri="{FF2B5EF4-FFF2-40B4-BE49-F238E27FC236}">
                      <a16:creationId xmlns:a16="http://schemas.microsoft.com/office/drawing/2014/main" id="{7387AFA0-F040-9001-64F2-B2E5A4C86D9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0025" t="17606" r="30048" b="34455"/>
                <a:stretch/>
              </p:blipFill>
              <p:spPr bwMode="auto">
                <a:xfrm rot="19749942">
                  <a:off x="5501939" y="1365745"/>
                  <a:ext cx="1249340" cy="15000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4" name="Google Shape;2909;p34">
                  <a:extLst>
                    <a:ext uri="{FF2B5EF4-FFF2-40B4-BE49-F238E27FC236}">
                      <a16:creationId xmlns:a16="http://schemas.microsoft.com/office/drawing/2014/main" id="{D60D46EA-81BF-D482-6902-DA9348A700A2}"/>
                    </a:ext>
                  </a:extLst>
                </p:cNvPr>
                <p:cNvSpPr/>
                <p:nvPr/>
              </p:nvSpPr>
              <p:spPr>
                <a:xfrm rot="20640075">
                  <a:off x="5071584" y="1893344"/>
                  <a:ext cx="2340741" cy="797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82" h="6501" extrusionOk="0">
                      <a:moveTo>
                        <a:pt x="15556" y="301"/>
                      </a:moveTo>
                      <a:cubicBezTo>
                        <a:pt x="17477" y="1"/>
                        <a:pt x="18747" y="17"/>
                        <a:pt x="18864" y="385"/>
                      </a:cubicBezTo>
                      <a:cubicBezTo>
                        <a:pt x="19082" y="1120"/>
                        <a:pt x="15055" y="2908"/>
                        <a:pt x="9892" y="4395"/>
                      </a:cubicBezTo>
                      <a:cubicBezTo>
                        <a:pt x="4712" y="5882"/>
                        <a:pt x="334" y="6500"/>
                        <a:pt x="117" y="5782"/>
                      </a:cubicBezTo>
                      <a:cubicBezTo>
                        <a:pt x="0" y="5364"/>
                        <a:pt x="1253" y="4612"/>
                        <a:pt x="3309" y="3760"/>
                      </a:cubicBezTo>
                      <a:cubicBezTo>
                        <a:pt x="3309" y="3777"/>
                        <a:pt x="3309" y="3793"/>
                        <a:pt x="3325" y="3827"/>
                      </a:cubicBezTo>
                      <a:cubicBezTo>
                        <a:pt x="1905" y="4445"/>
                        <a:pt x="1086" y="4996"/>
                        <a:pt x="1187" y="5314"/>
                      </a:cubicBezTo>
                      <a:cubicBezTo>
                        <a:pt x="1370" y="5949"/>
                        <a:pt x="5247" y="5414"/>
                        <a:pt x="9808" y="4094"/>
                      </a:cubicBezTo>
                      <a:cubicBezTo>
                        <a:pt x="14386" y="2774"/>
                        <a:pt x="17929" y="1204"/>
                        <a:pt x="17728" y="552"/>
                      </a:cubicBezTo>
                      <a:cubicBezTo>
                        <a:pt x="17645" y="268"/>
                        <a:pt x="16843" y="218"/>
                        <a:pt x="15573" y="368"/>
                      </a:cubicBezTo>
                      <a:cubicBezTo>
                        <a:pt x="15573" y="351"/>
                        <a:pt x="15556" y="318"/>
                        <a:pt x="15556" y="301"/>
                      </a:cubicBezTo>
                      <a:close/>
                    </a:path>
                  </a:pathLst>
                </a:custGeom>
                <a:solidFill>
                  <a:srgbClr val="9D4ED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313499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8FBAED1-C2CD-E6B2-D9B7-496E44DD9A8A}"/>
              </a:ext>
            </a:extLst>
          </p:cNvPr>
          <p:cNvGrpSpPr/>
          <p:nvPr/>
        </p:nvGrpSpPr>
        <p:grpSpPr>
          <a:xfrm>
            <a:off x="0" y="469900"/>
            <a:ext cx="12192000" cy="2959100"/>
            <a:chOff x="0" y="469900"/>
            <a:chExt cx="12192000" cy="2959100"/>
          </a:xfrm>
        </p:grpSpPr>
        <p:pic>
          <p:nvPicPr>
            <p:cNvPr id="3" name="Picture 2" descr="A mountain covered in clouds&#10;&#10;Description automatically generated with medium confidence">
              <a:extLst>
                <a:ext uri="{FF2B5EF4-FFF2-40B4-BE49-F238E27FC236}">
                  <a16:creationId xmlns:a16="http://schemas.microsoft.com/office/drawing/2014/main" id="{85DA4F43-CB0A-334B-9C23-313F0BFAD3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781" b="32813"/>
            <a:stretch/>
          </p:blipFill>
          <p:spPr>
            <a:xfrm>
              <a:off x="0" y="469900"/>
              <a:ext cx="12192000" cy="2959100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650BEDF9-B3A7-ACA7-A76F-4191081C3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21679" y="850948"/>
              <a:ext cx="1948642" cy="2489104"/>
            </a:xfrm>
            <a:prstGeom prst="rect">
              <a:avLst/>
            </a:prstGeom>
          </p:spPr>
        </p:pic>
      </p:grpSp>
      <p:pic>
        <p:nvPicPr>
          <p:cNvPr id="2" name="Picture 1" descr="A picture containing nature, water, night sky, outdoor&#10;&#10;Description automatically generated">
            <a:extLst>
              <a:ext uri="{FF2B5EF4-FFF2-40B4-BE49-F238E27FC236}">
                <a16:creationId xmlns:a16="http://schemas.microsoft.com/office/drawing/2014/main" id="{58B29FF3-C52F-448F-CE21-E6A83B4127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596" b="37393"/>
          <a:stretch/>
        </p:blipFill>
        <p:spPr>
          <a:xfrm>
            <a:off x="0" y="3746548"/>
            <a:ext cx="12192000" cy="2895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6A01FD5-84E5-2381-286B-F32C449D0633}"/>
              </a:ext>
            </a:extLst>
          </p:cNvPr>
          <p:cNvSpPr/>
          <p:nvPr/>
        </p:nvSpPr>
        <p:spPr>
          <a:xfrm>
            <a:off x="0" y="3746548"/>
            <a:ext cx="12192000" cy="2895600"/>
          </a:xfrm>
          <a:prstGeom prst="rect">
            <a:avLst/>
          </a:prstGeom>
          <a:solidFill>
            <a:srgbClr val="10002B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F5EB9D-2934-15D3-786E-E68DA9F084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6604" y="4149085"/>
            <a:ext cx="1826263" cy="233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76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nature, night sky&#10;&#10;Description automatically generated">
            <a:extLst>
              <a:ext uri="{FF2B5EF4-FFF2-40B4-BE49-F238E27FC236}">
                <a16:creationId xmlns:a16="http://schemas.microsoft.com/office/drawing/2014/main" id="{91E8EFA6-FE14-7B86-732E-6ACB805062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52" b="23333"/>
          <a:stretch/>
        </p:blipFill>
        <p:spPr>
          <a:xfrm>
            <a:off x="0" y="3554845"/>
            <a:ext cx="12192000" cy="2730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2894F6-1C53-568B-A715-D4C5986D1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4058" y="3753703"/>
            <a:ext cx="1826263" cy="2332784"/>
          </a:xfrm>
          <a:prstGeom prst="rect">
            <a:avLst/>
          </a:prstGeom>
        </p:spPr>
      </p:pic>
      <p:pic>
        <p:nvPicPr>
          <p:cNvPr id="6" name="Picture 5" descr="A body of water with mountains in the background&#10;&#10;Description automatically generated with medium confidence">
            <a:extLst>
              <a:ext uri="{FF2B5EF4-FFF2-40B4-BE49-F238E27FC236}">
                <a16:creationId xmlns:a16="http://schemas.microsoft.com/office/drawing/2014/main" id="{3E68B4EA-D8D6-E900-54D5-A2A9D6B812E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17" b="35032"/>
          <a:stretch/>
        </p:blipFill>
        <p:spPr>
          <a:xfrm>
            <a:off x="1" y="444500"/>
            <a:ext cx="12191999" cy="28161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9D4282-C4FD-D011-1828-7132238D7F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2868" y="771513"/>
            <a:ext cx="1948642" cy="248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06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7DD8E5-DD6F-985C-F18E-858A5B54FF4A}"/>
              </a:ext>
            </a:extLst>
          </p:cNvPr>
          <p:cNvSpPr txBox="1"/>
          <p:nvPr/>
        </p:nvSpPr>
        <p:spPr>
          <a:xfrm>
            <a:off x="428365" y="322904"/>
            <a:ext cx="6135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24004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Paleta de Cores | </a:t>
            </a:r>
            <a:r>
              <a:rPr lang="pt-BR" sz="2400" dirty="0">
                <a:solidFill>
                  <a:srgbClr val="240046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Colorindo materiais</a:t>
            </a:r>
            <a:endParaRPr lang="en-US" sz="3200" dirty="0">
              <a:solidFill>
                <a:srgbClr val="24004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D0DF4C5-879C-22E2-BA93-8F43C1E833C3}"/>
              </a:ext>
            </a:extLst>
          </p:cNvPr>
          <p:cNvCxnSpPr/>
          <p:nvPr/>
        </p:nvCxnSpPr>
        <p:spPr>
          <a:xfrm>
            <a:off x="520700" y="907679"/>
            <a:ext cx="6042678" cy="0"/>
          </a:xfrm>
          <a:prstGeom prst="line">
            <a:avLst/>
          </a:prstGeom>
          <a:ln w="38100">
            <a:solidFill>
              <a:srgbClr val="1000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769DC6D-B934-D554-BA53-6ADF0D8D7946}"/>
              </a:ext>
            </a:extLst>
          </p:cNvPr>
          <p:cNvSpPr txBox="1"/>
          <p:nvPr/>
        </p:nvSpPr>
        <p:spPr>
          <a:xfrm>
            <a:off x="3589300" y="5810247"/>
            <a:ext cx="48035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clique para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acessar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 a paleta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em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 coolors.co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B365F0CC-8C06-78E7-517F-80B19FC90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9" y="1707650"/>
            <a:ext cx="12103722" cy="2044805"/>
          </a:xfrm>
          <a:prstGeom prst="rect">
            <a:avLst/>
          </a:prstGeom>
        </p:spPr>
      </p:pic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90BD5E2E-5E12-C8B0-D827-BE5A7706BCEC}"/>
              </a:ext>
            </a:extLst>
          </p:cNvPr>
          <p:cNvSpPr/>
          <p:nvPr/>
        </p:nvSpPr>
        <p:spPr>
          <a:xfrm>
            <a:off x="2273300" y="4908197"/>
            <a:ext cx="952500" cy="419100"/>
          </a:xfrm>
          <a:prstGeom prst="roundRect">
            <a:avLst>
              <a:gd name="adj" fmla="val 50000"/>
            </a:avLst>
          </a:prstGeom>
          <a:solidFill>
            <a:srgbClr val="4E1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Glue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CAF537B-6A51-4A53-2C77-621BC2A0F38C}"/>
              </a:ext>
            </a:extLst>
          </p:cNvPr>
          <p:cNvSpPr/>
          <p:nvPr/>
        </p:nvSpPr>
        <p:spPr>
          <a:xfrm>
            <a:off x="5038558" y="4908197"/>
            <a:ext cx="952500" cy="419100"/>
          </a:xfrm>
          <a:prstGeom prst="roundRect">
            <a:avLst>
              <a:gd name="adj" fmla="val 50000"/>
            </a:avLst>
          </a:prstGeom>
          <a:solidFill>
            <a:srgbClr val="4E1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Moon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B4663654-E6CA-FDA8-D418-9E20F6BF811E}"/>
              </a:ext>
            </a:extLst>
          </p:cNvPr>
          <p:cNvSpPr/>
          <p:nvPr/>
        </p:nvSpPr>
        <p:spPr>
          <a:xfrm>
            <a:off x="6202308" y="4908197"/>
            <a:ext cx="952500" cy="419100"/>
          </a:xfrm>
          <a:prstGeom prst="roundRect">
            <a:avLst>
              <a:gd name="adj" fmla="val 50000"/>
            </a:avLst>
          </a:prstGeom>
          <a:solidFill>
            <a:srgbClr val="4E1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Galaxy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9060D321-CCF1-141F-ED6B-FF482A354F3F}"/>
              </a:ext>
            </a:extLst>
          </p:cNvPr>
          <p:cNvSpPr/>
          <p:nvPr/>
        </p:nvSpPr>
        <p:spPr>
          <a:xfrm>
            <a:off x="8967567" y="4908197"/>
            <a:ext cx="952500" cy="419100"/>
          </a:xfrm>
          <a:prstGeom prst="roundRect">
            <a:avLst>
              <a:gd name="adj" fmla="val 50000"/>
            </a:avLst>
          </a:prstGeom>
          <a:solidFill>
            <a:srgbClr val="4E1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Magic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30762304-9D68-36CA-C97E-B25F84222882}"/>
              </a:ext>
            </a:extLst>
          </p:cNvPr>
          <p:cNvSpPr/>
          <p:nvPr/>
        </p:nvSpPr>
        <p:spPr>
          <a:xfrm>
            <a:off x="3437050" y="4908197"/>
            <a:ext cx="1390258" cy="419100"/>
          </a:xfrm>
          <a:prstGeom prst="roundRect">
            <a:avLst>
              <a:gd name="adj" fmla="val 50000"/>
            </a:avLst>
          </a:prstGeom>
          <a:solidFill>
            <a:srgbClr val="4E1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Terraform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30870B4-85FD-E8AC-B186-B3E19E343047}"/>
              </a:ext>
            </a:extLst>
          </p:cNvPr>
          <p:cNvSpPr/>
          <p:nvPr/>
        </p:nvSpPr>
        <p:spPr>
          <a:xfrm>
            <a:off x="7366058" y="4908197"/>
            <a:ext cx="1390258" cy="419100"/>
          </a:xfrm>
          <a:prstGeom prst="roundRect">
            <a:avLst>
              <a:gd name="adj" fmla="val 50000"/>
            </a:avLst>
          </a:prstGeom>
          <a:solidFill>
            <a:srgbClr val="4E1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Universe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09557E6-B203-796A-5EE6-5C225E21E3D1}"/>
              </a:ext>
            </a:extLst>
          </p:cNvPr>
          <p:cNvSpPr txBox="1"/>
          <p:nvPr/>
        </p:nvSpPr>
        <p:spPr>
          <a:xfrm>
            <a:off x="4057180" y="4285173"/>
            <a:ext cx="3858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alavras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para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lembrar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inspirar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726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43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Segoe UI Black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Thiago Henrique Gomes Panini</dc:creator>
  <cp:lastModifiedBy>Thiago Henrique Gomes Panini</cp:lastModifiedBy>
  <cp:revision>1</cp:revision>
  <dcterms:created xsi:type="dcterms:W3CDTF">2023-02-02T20:31:12Z</dcterms:created>
  <dcterms:modified xsi:type="dcterms:W3CDTF">2023-02-03T01:07:23Z</dcterms:modified>
</cp:coreProperties>
</file>