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d434d37e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ed434d37e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ed434d37ea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ed434d37ea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ed434d37ea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ed434d37ea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ed434d37ea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ed434d37ea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CMP262 Final Project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Thiago Schuck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Introduction</a:t>
            </a:r>
            <a:endParaRPr sz="34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7899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What are the best selling products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Benefactors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Employees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Entrepreneurs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Customers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Methodology</a:t>
            </a:r>
            <a:endParaRPr sz="34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052550" y="2030150"/>
            <a:ext cx="7038900" cy="16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Walmart API -&gt; CSV file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Names, prices, sales, availability, reviews of products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Jupyter notebook, BlueCart API, matplotlib, pandas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Results</a:t>
            </a:r>
            <a:endParaRPr sz="3400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Most purchased products: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Clothing, electronics</a:t>
            </a:r>
            <a:endParaRPr sz="2000"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7593" y="2042225"/>
            <a:ext cx="3756456" cy="24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147" y="2042220"/>
            <a:ext cx="3453847" cy="251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Future Work</a:t>
            </a:r>
            <a:endParaRPr sz="3400"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3758700" cy="16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Data constantly updating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More pages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Most profit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