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0B0AB-CAB4-8B72-C44B-841912602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56297A-26CA-4512-AFF8-39088D9FA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0FD1A2-0C93-2414-5952-FB9F009A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D07D82-4D6E-607C-888B-B94EEE4C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9BE663-FE84-888E-42F9-41039F90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6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5A232-0993-0504-7564-3D8FEC14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377ABE-6501-44DF-FC89-9CE3543B7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E0255F-4C90-EF3F-CB5D-4F6A065F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91BB0C-D63D-1599-2AE6-AEF4A238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81F1E5-2AFC-88E8-D1AE-8763F1E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40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5CCBBE-CEBB-F7AA-D521-EDB20680B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479B01-5777-F5C9-6C21-280E2EE42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CECB0C-A836-49F4-F059-D92932D2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8EAF8-68DD-5370-062E-1B6E1AB0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D72AB8-ADBC-B2BC-CFE4-03AF7CC8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15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D003C-E777-4B04-D2B6-A80F3BD0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FAAAA-1275-3C34-D52C-18CEEF3BA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E453C5-8FC3-92FF-CEFB-1B4D070F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699B58-9B8D-F219-B666-F06E52CA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AD605-8BCA-8BF3-6B2F-06B709D4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8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53313-F33E-3CBF-0354-19D42D50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3F4A7F-A4A9-7BF9-39CA-7DA5B4353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04916-D205-8C1E-80A0-41C64EBF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BED2B6-2B34-D5C6-56AE-3A42578F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82ACCC-E13C-FB0E-D443-8E12FA95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03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60C6D-4D71-38B9-2E23-D4919603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79218C-24E0-86CC-FC00-A82E16906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2BC679-6F83-1196-3531-CF3F2B997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391645-8BF4-D06C-F104-55510D26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BCB38A-2060-A643-757D-09F7A3D8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D0F7F8-D8E9-A8FE-1CB7-E6F340BC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3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AB689-F9E7-79BE-59BF-FF39B548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4A5C24-10D4-7686-1138-68BFBA316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5D6071-996E-622D-958F-3215A1DB0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1FB468-31C9-5CC0-84EF-53818372F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69DF22-0E60-2EDF-EDD6-399EA76E9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7726A6-95BC-CFE4-10A4-89F588F7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3D6B0A-4962-8BFE-28AC-7FC9C21C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362549-0FAC-9ECD-28D2-F1AA09DB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87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884A5-7A6A-2AE7-0B50-C1FD3CCD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3C7C35-1DD6-02E1-93DB-2BCC76D4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F2362E-A6C9-3906-B4BA-420017C6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7EC928-13CD-9B9C-CF11-A5D7F3F6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91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9108E2-C2B1-8253-10A0-E8F904DB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B8C4FE-5CFD-2F1D-A27F-24FBF8DD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1A7E08-661F-69C0-D65A-7444823F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18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2CFD8-0669-AAD2-0AE5-3460197B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BE2313-ED4A-1CDF-92C4-9F79B2BB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4B31E2-0D98-C453-E088-146D3F176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9F20B8-800F-AE75-8FCE-87595F14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FC353A-474E-5267-7D56-C70383E8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28D46F-2D95-BC1C-BDFD-AB17EADC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51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8BDE0-069F-A969-8269-E05590C5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2EDAE7-67BB-A298-395F-F7A6494E2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FD8D9B-D74B-A328-4A85-028B76E58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627669-E14F-4EE6-DD63-28F2B2AB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8D4E4B-5CC2-1AE1-88CE-FB241C8F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F676CD-2B31-5104-89B1-CF3EDE7C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9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C59552-2618-BE50-45EB-A2357DB4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4518F6-FD0E-EFEF-2DCC-C9FB4A675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880048-9BC7-D7CC-98F3-DB4617341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1F8C12-137F-5723-55A1-7AFCDECB1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88B347-AF57-C266-42C6-C9D054C32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16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71204DD-C073-EC4D-E63A-26CE3CFB9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2" y="1106229"/>
            <a:ext cx="3892769" cy="55205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24704F-8F60-2FA9-2A6E-00B8FC022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60" y="1106229"/>
            <a:ext cx="6867067" cy="456117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70FCD6A-63EA-42CC-E79A-0039DBE5AF34}"/>
              </a:ext>
            </a:extLst>
          </p:cNvPr>
          <p:cNvSpPr txBox="1"/>
          <p:nvPr/>
        </p:nvSpPr>
        <p:spPr>
          <a:xfrm>
            <a:off x="688258" y="471948"/>
            <a:ext cx="504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Dados capturados do Sensor pelo código </a:t>
            </a:r>
            <a:r>
              <a:rPr lang="pt-BR" dirty="0" err="1"/>
              <a:t>python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213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BC0EE-04CA-06C5-AFF3-705DA8056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572B9C9-3002-9178-977F-B49149BD2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1328444"/>
            <a:ext cx="11936491" cy="420111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46D4D51-8516-8FAE-A818-89C3BD37DDB7}"/>
              </a:ext>
            </a:extLst>
          </p:cNvPr>
          <p:cNvSpPr txBox="1"/>
          <p:nvPr/>
        </p:nvSpPr>
        <p:spPr>
          <a:xfrm>
            <a:off x="688258" y="471948"/>
            <a:ext cx="397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Gravação em banco de dados SQLite3</a:t>
            </a:r>
          </a:p>
        </p:txBody>
      </p:sp>
    </p:spTree>
    <p:extLst>
      <p:ext uri="{BB962C8B-B14F-4D97-AF65-F5344CB8AC3E}">
        <p14:creationId xmlns:p14="http://schemas.microsoft.com/office/powerpoint/2010/main" val="230547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1B8DD-FCB5-913B-AE43-F8FC6AB2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6AF61B-D57B-A2BE-568D-F9DBEB9A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96" y="1186445"/>
            <a:ext cx="7151664" cy="55046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63B5DF4-A80B-ED8B-2549-EC88CE9BA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965" y="1167104"/>
            <a:ext cx="4542166" cy="55240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50E0946-89E6-10CD-1E36-D81325494020}"/>
              </a:ext>
            </a:extLst>
          </p:cNvPr>
          <p:cNvSpPr txBox="1"/>
          <p:nvPr/>
        </p:nvSpPr>
        <p:spPr>
          <a:xfrm>
            <a:off x="688258" y="471948"/>
            <a:ext cx="301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Exportações em CSV e JSON</a:t>
            </a:r>
          </a:p>
        </p:txBody>
      </p:sp>
    </p:spTree>
    <p:extLst>
      <p:ext uri="{BB962C8B-B14F-4D97-AF65-F5344CB8AC3E}">
        <p14:creationId xmlns:p14="http://schemas.microsoft.com/office/powerpoint/2010/main" val="120724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24702-9924-F0FA-E5DC-5A40BB5FC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1990DD-CEA2-B8D0-BC33-3060C6B6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1185333"/>
            <a:ext cx="7373379" cy="53919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F99864F-C4BA-6FB6-D69F-268599186661}"/>
              </a:ext>
            </a:extLst>
          </p:cNvPr>
          <p:cNvSpPr txBox="1"/>
          <p:nvPr/>
        </p:nvSpPr>
        <p:spPr>
          <a:xfrm>
            <a:off x="688258" y="471948"/>
            <a:ext cx="522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Menu de opções para Análise dos dados coletados</a:t>
            </a:r>
          </a:p>
        </p:txBody>
      </p:sp>
    </p:spTree>
    <p:extLst>
      <p:ext uri="{BB962C8B-B14F-4D97-AF65-F5344CB8AC3E}">
        <p14:creationId xmlns:p14="http://schemas.microsoft.com/office/powerpoint/2010/main" val="55401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E0F77-837D-31F9-9819-E0B70D7FC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B092FB7-84E6-29D1-4AF2-4601AC8B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63" y="795874"/>
            <a:ext cx="5611008" cy="123842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1D348F-4D22-16C6-5A5A-44D573FE7CAB}"/>
              </a:ext>
            </a:extLst>
          </p:cNvPr>
          <p:cNvSpPr txBox="1"/>
          <p:nvPr/>
        </p:nvSpPr>
        <p:spPr>
          <a:xfrm>
            <a:off x="232663" y="2848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1 - Exibir análise: folhas por ordem de produção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5EF593-6DF3-6B6F-63ED-04C198242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331" y="780640"/>
            <a:ext cx="5011629" cy="10722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55AFB6F-9CAB-A6B8-37EC-2346A6012E02}"/>
              </a:ext>
            </a:extLst>
          </p:cNvPr>
          <p:cNvSpPr txBox="1"/>
          <p:nvPr/>
        </p:nvSpPr>
        <p:spPr>
          <a:xfrm>
            <a:off x="6328663" y="2848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2 - Exibir análise: produtividade por máquina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DCABFD5-BD00-6860-724E-3EBE2B495E50}"/>
              </a:ext>
            </a:extLst>
          </p:cNvPr>
          <p:cNvSpPr txBox="1"/>
          <p:nvPr/>
        </p:nvSpPr>
        <p:spPr>
          <a:xfrm>
            <a:off x="252331" y="28307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3 - Exibir análise: folhas por dia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7950AD2-E757-27EE-68CF-442783E66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31" y="3253727"/>
            <a:ext cx="4251520" cy="126911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A570B8-49D6-05E3-1078-1DAC8C186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950" y="3200059"/>
            <a:ext cx="6943719" cy="61007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6CFDB07-ABE9-3042-3605-B4A2449EB263}"/>
              </a:ext>
            </a:extLst>
          </p:cNvPr>
          <p:cNvSpPr txBox="1"/>
          <p:nvPr/>
        </p:nvSpPr>
        <p:spPr>
          <a:xfrm>
            <a:off x="4995950" y="25923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4 - Exportar CSV/JSON</a:t>
            </a:r>
          </a:p>
        </p:txBody>
      </p:sp>
    </p:spTree>
    <p:extLst>
      <p:ext uri="{BB962C8B-B14F-4D97-AF65-F5344CB8AC3E}">
        <p14:creationId xmlns:p14="http://schemas.microsoft.com/office/powerpoint/2010/main" val="96993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2293C-9795-4F70-20E3-299EAA0FC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A10F4CF-C650-757F-1BAA-0831F2DA5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6" y="861012"/>
            <a:ext cx="10717161" cy="579593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CE2E035-79F2-08A1-4058-ACE3AD3E61A3}"/>
              </a:ext>
            </a:extLst>
          </p:cNvPr>
          <p:cNvSpPr txBox="1"/>
          <p:nvPr/>
        </p:nvSpPr>
        <p:spPr>
          <a:xfrm>
            <a:off x="688258" y="471948"/>
            <a:ext cx="397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5 - Visualizar gráfico: folhas por ordem</a:t>
            </a:r>
          </a:p>
        </p:txBody>
      </p:sp>
    </p:spTree>
    <p:extLst>
      <p:ext uri="{BB962C8B-B14F-4D97-AF65-F5344CB8AC3E}">
        <p14:creationId xmlns:p14="http://schemas.microsoft.com/office/powerpoint/2010/main" val="143152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2DB8E-8C61-A638-3FF5-C63D8DC49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E5081EC-22D5-7C7C-DBFF-DDE09768B153}"/>
              </a:ext>
            </a:extLst>
          </p:cNvPr>
          <p:cNvSpPr txBox="1"/>
          <p:nvPr/>
        </p:nvSpPr>
        <p:spPr>
          <a:xfrm>
            <a:off x="688258" y="471948"/>
            <a:ext cx="497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6 - Visualizar gráfico: produtividade por máquina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3CA928-DBDF-453D-A06A-EC5EC730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8" y="948584"/>
            <a:ext cx="10432026" cy="566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5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63374-2065-E3A4-4F09-227B3B126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13D8A7-CFAC-14CE-3610-C49709F68010}"/>
              </a:ext>
            </a:extLst>
          </p:cNvPr>
          <p:cNvSpPr txBox="1"/>
          <p:nvPr/>
        </p:nvSpPr>
        <p:spPr>
          <a:xfrm>
            <a:off x="688258" y="471948"/>
            <a:ext cx="497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6 - Visualizar gráfico: produtividade por máquina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0D57A2-42E6-7A29-27FD-07FAAD06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7" y="841280"/>
            <a:ext cx="10776155" cy="57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88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82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Thiago Scutari</dc:creator>
  <cp:lastModifiedBy>Thiago Scutari</cp:lastModifiedBy>
  <cp:revision>1</cp:revision>
  <dcterms:created xsi:type="dcterms:W3CDTF">2025-06-14T02:25:43Z</dcterms:created>
  <dcterms:modified xsi:type="dcterms:W3CDTF">2025-06-14T02:38:22Z</dcterms:modified>
</cp:coreProperties>
</file>