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8D1C6-D18C-072A-A2AD-E55285AAADE5}" v="27" dt="2022-11-30T00:35:18.999"/>
    <p1510:client id="{7ED7DDFF-7EC4-497E-B3BE-9D4B9637C554}" v="324" dt="2022-11-29T03:54:40.752"/>
    <p1510:client id="{92C4C989-252F-2F57-4F61-376D8E47B734}" v="4" dt="2022-11-29T22:27:57.958"/>
    <p1510:client id="{975B5AEF-8171-4C53-99AC-978BFA86CDE8}" v="1106" dt="2022-11-29T17:51:1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E7ED8A38-51B5-EA8D-AADF-3D2BB3CED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5" r="2507"/>
          <a:stretch/>
        </p:blipFill>
        <p:spPr>
          <a:xfrm>
            <a:off x="1" y="-57500"/>
            <a:ext cx="12192000" cy="691549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446" y="2112032"/>
            <a:ext cx="5273998" cy="2333055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                         </a:t>
            </a:r>
            <a:br>
              <a:rPr lang="en-US" sz="3200" dirty="0"/>
            </a:br>
            <a:r>
              <a:rPr lang="en-US" sz="4400" dirty="0" err="1">
                <a:solidFill>
                  <a:srgbClr val="FFFFFF"/>
                </a:solidFill>
              </a:rPr>
              <a:t>rainbowsix</a:t>
            </a:r>
            <a:r>
              <a:rPr lang="en-US" sz="6000" dirty="0" err="1">
                <a:solidFill>
                  <a:srgbClr val="FFFFFF"/>
                </a:solidFill>
              </a:rPr>
              <a:t>|</a:t>
            </a:r>
            <a:r>
              <a:rPr lang="en-US" sz="4400" dirty="0" err="1">
                <a:solidFill>
                  <a:srgbClr val="FFFFFF"/>
                </a:solidFill>
              </a:rPr>
              <a:t>SIEGE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8412" y="1692215"/>
            <a:ext cx="3907281" cy="3760396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Conheça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jogo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tiro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tático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do PC, PS5|PS4 e Xbox One.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97A27E-0865-1A44-2E8B-122C15E7A740}"/>
              </a:ext>
            </a:extLst>
          </p:cNvPr>
          <p:cNvSpPr txBox="1"/>
          <p:nvPr/>
        </p:nvSpPr>
        <p:spPr>
          <a:xfrm>
            <a:off x="8239355" y="4710981"/>
            <a:ext cx="3998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Thiago Gomes Serafim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135755D0-95A9-B687-9714-B2C50F69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A51BB-4C4E-C7CF-0DD5-ECC877C9F8E4}"/>
              </a:ext>
            </a:extLst>
          </p:cNvPr>
          <p:cNvSpPr txBox="1"/>
          <p:nvPr/>
        </p:nvSpPr>
        <p:spPr>
          <a:xfrm>
            <a:off x="3724042" y="791061"/>
            <a:ext cx="17840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25257-AFFE-9862-CD7A-4F18969B44E0}"/>
              </a:ext>
            </a:extLst>
          </p:cNvPr>
          <p:cNvSpPr txBox="1"/>
          <p:nvPr/>
        </p:nvSpPr>
        <p:spPr>
          <a:xfrm>
            <a:off x="3720676" y="1921977"/>
            <a:ext cx="7114650" cy="3917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Jogo de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tiro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primeira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pessoa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(FPS) de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operações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táticas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Força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tarefa-multinacional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operações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especiais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Deter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ameaça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terrorista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global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nacional</a:t>
            </a:r>
            <a:endParaRPr lang="en-US" sz="28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Seriamente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tático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Partidas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5x5 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diferentes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mapas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7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2A8DB1E6-9F97-23EC-2689-7856157C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CFF-7F81-9ABD-D61F-FD758E5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ea typeface="+mj-lt"/>
                <a:cs typeface="+mj-lt"/>
              </a:rPr>
              <a:t>linha</a:t>
            </a:r>
            <a:r>
              <a:rPr lang="en-US" sz="4400" dirty="0">
                <a:solidFill>
                  <a:schemeClr val="bg1"/>
                </a:solidFill>
                <a:ea typeface="+mj-lt"/>
                <a:cs typeface="+mj-lt"/>
              </a:rPr>
              <a:t> da </a:t>
            </a:r>
            <a:r>
              <a:rPr lang="en-US" sz="4400" dirty="0" err="1">
                <a:solidFill>
                  <a:schemeClr val="bg1"/>
                </a:solidFill>
                <a:ea typeface="+mj-lt"/>
                <a:cs typeface="+mj-lt"/>
              </a:rPr>
              <a:t>vida</a:t>
            </a:r>
            <a:endParaRPr lang="en-US" sz="4400" dirty="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CCFB-5D9C-FF6C-CE04-B4E37A76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7013" y="1654139"/>
            <a:ext cx="6940315" cy="4099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Sempre </a:t>
            </a:r>
            <a:r>
              <a:rPr lang="en-US" sz="2800" dirty="0" err="1">
                <a:solidFill>
                  <a:schemeClr val="bg1"/>
                </a:solidFill>
              </a:rPr>
              <a:t>fui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apaixoado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por</a:t>
            </a:r>
            <a:r>
              <a:rPr lang="en-US" sz="2800" dirty="0">
                <a:solidFill>
                  <a:schemeClr val="bg1"/>
                </a:solidFill>
              </a:rPr>
              <a:t> video game, Jogos de </a:t>
            </a:r>
            <a:r>
              <a:rPr lang="en-US" sz="2800" dirty="0" err="1">
                <a:solidFill>
                  <a:schemeClr val="bg1"/>
                </a:solidFill>
              </a:rPr>
              <a:t>tiro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 12 </a:t>
            </a:r>
            <a:r>
              <a:rPr lang="en-US" sz="2800" dirty="0" err="1">
                <a:solidFill>
                  <a:schemeClr val="bg1"/>
                </a:solidFill>
              </a:rPr>
              <a:t>anos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conheci</a:t>
            </a:r>
            <a:r>
              <a:rPr lang="en-US" sz="2800" dirty="0">
                <a:solidFill>
                  <a:schemeClr val="bg1"/>
                </a:solidFill>
              </a:rPr>
              <a:t> o </a:t>
            </a:r>
            <a:r>
              <a:rPr lang="en-US" sz="2800" dirty="0" err="1">
                <a:solidFill>
                  <a:schemeClr val="bg1"/>
                </a:solidFill>
              </a:rPr>
              <a:t>jogo</a:t>
            </a:r>
            <a:r>
              <a:rPr lang="en-US" sz="2800" dirty="0">
                <a:solidFill>
                  <a:schemeClr val="bg1"/>
                </a:solidFill>
              </a:rPr>
              <a:t>, E me </a:t>
            </a:r>
            <a:r>
              <a:rPr lang="en-US" sz="2800" dirty="0" err="1">
                <a:solidFill>
                  <a:schemeClr val="bg1"/>
                </a:solidFill>
              </a:rPr>
              <a:t>aventurei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nesse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mundo</a:t>
            </a:r>
            <a:r>
              <a:rPr lang="en-US" sz="2800" dirty="0">
                <a:solidFill>
                  <a:schemeClr val="bg1"/>
                </a:solidFill>
              </a:rPr>
              <a:t> de gamer.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Jogava </a:t>
            </a:r>
            <a:r>
              <a:rPr lang="en-US" sz="2800" dirty="0" err="1">
                <a:solidFill>
                  <a:schemeClr val="bg1"/>
                </a:solidFill>
              </a:rPr>
              <a:t>todos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r>
              <a:rPr lang="en-US" sz="2800" dirty="0">
                <a:solidFill>
                  <a:schemeClr val="bg1"/>
                </a:solidFill>
              </a:rPr>
              <a:t> Dias, </a:t>
            </a:r>
            <a:r>
              <a:rPr lang="en-US" sz="2800" dirty="0" err="1">
                <a:solidFill>
                  <a:schemeClr val="bg1"/>
                </a:solidFill>
              </a:rPr>
              <a:t>tarde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noite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Muitos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aprendizados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licoes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vida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Postura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Respeito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13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2A8DB1E6-9F97-23EC-2689-7856157C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CFF-7F81-9ABD-D61F-FD758E5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ea typeface="+mj-lt"/>
                <a:cs typeface="+mj-lt"/>
              </a:rPr>
              <a:t>Valores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CCFB-5D9C-FF6C-CE04-B4E37A76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7013" y="1654139"/>
            <a:ext cx="6940315" cy="4099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Trabalho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Equipe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Dedicação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Comunicação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Respeito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Postura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2A8DB1E6-9F97-23EC-2689-7856157C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CFF-7F81-9ABD-D61F-FD758E5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ea typeface="+mj-lt"/>
                <a:cs typeface="+mj-lt"/>
              </a:rPr>
              <a:t>dificuldades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CCFB-5D9C-FF6C-CE04-B4E37A76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1391" y="2617422"/>
            <a:ext cx="6940315" cy="1885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Eu </a:t>
            </a:r>
            <a:r>
              <a:rPr lang="en-US" sz="3200" dirty="0" err="1">
                <a:solidFill>
                  <a:schemeClr val="bg1"/>
                </a:solidFill>
              </a:rPr>
              <a:t>mesmo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entender</a:t>
            </a:r>
            <a:r>
              <a:rPr lang="en-US" sz="3200" dirty="0">
                <a:solidFill>
                  <a:schemeClr val="bg1"/>
                </a:solidFill>
              </a:rPr>
              <a:t> que sou </a:t>
            </a:r>
            <a:r>
              <a:rPr lang="en-US" sz="3200" dirty="0" err="1">
                <a:solidFill>
                  <a:schemeClr val="bg1"/>
                </a:solidFill>
              </a:rPr>
              <a:t>capaz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Front-end.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2A8DB1E6-9F97-23EC-2689-7856157C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CFF-7F81-9ABD-D61F-FD758E5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ea typeface="+mj-lt"/>
                <a:cs typeface="+mj-lt"/>
              </a:rPr>
              <a:t>superação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CCFB-5D9C-FF6C-CE04-B4E37A76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1391" y="2617422"/>
            <a:ext cx="6940315" cy="20151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Poder </a:t>
            </a:r>
            <a:r>
              <a:rPr lang="en-US" sz="3200" dirty="0" err="1">
                <a:solidFill>
                  <a:schemeClr val="bg1"/>
                </a:solidFill>
              </a:rPr>
              <a:t>ver</a:t>
            </a:r>
            <a:r>
              <a:rPr lang="en-US" sz="3200" dirty="0">
                <a:solidFill>
                  <a:schemeClr val="bg1"/>
                </a:solidFill>
              </a:rPr>
              <a:t> que sou </a:t>
            </a:r>
            <a:r>
              <a:rPr lang="en-US" sz="3200" dirty="0" err="1">
                <a:solidFill>
                  <a:schemeClr val="bg1"/>
                </a:solidFill>
              </a:rPr>
              <a:t>capaz</a:t>
            </a:r>
            <a:r>
              <a:rPr lang="en-US" sz="3200" dirty="0">
                <a:solidFill>
                  <a:schemeClr val="bg1"/>
                </a:solidFill>
              </a:rPr>
              <a:t>, é me </a:t>
            </a:r>
            <a:r>
              <a:rPr lang="en-US" sz="3200" dirty="0" err="1">
                <a:solidFill>
                  <a:schemeClr val="bg1"/>
                </a:solidFill>
              </a:rPr>
              <a:t>superar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Conseguir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entender</a:t>
            </a:r>
            <a:r>
              <a:rPr lang="en-US" sz="3200" dirty="0">
                <a:solidFill>
                  <a:schemeClr val="bg1"/>
                </a:solidFill>
              </a:rPr>
              <a:t> a API é </a:t>
            </a:r>
            <a:r>
              <a:rPr lang="en-US" sz="3200" dirty="0" err="1">
                <a:solidFill>
                  <a:schemeClr val="bg1"/>
                </a:solidFill>
              </a:rPr>
              <a:t>jantar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ela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6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2A8DB1E6-9F97-23EC-2689-7856157C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CFF-7F81-9ABD-D61F-FD758E5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2637527" cy="923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 err="1">
                <a:solidFill>
                  <a:schemeClr val="bg1"/>
                </a:solidFill>
                <a:ea typeface="+mj-lt"/>
                <a:cs typeface="+mj-lt"/>
              </a:rPr>
              <a:t>gratidão</a:t>
            </a:r>
            <a:r>
              <a:rPr lang="en-US" sz="4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CCFB-5D9C-FF6C-CE04-B4E37A76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127" y="1869800"/>
            <a:ext cx="6221447" cy="42723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Especialmente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integrantes</a:t>
            </a:r>
            <a:r>
              <a:rPr lang="en-US" sz="3200" dirty="0">
                <a:solidFill>
                  <a:schemeClr val="bg1"/>
                </a:solidFill>
              </a:rPr>
              <a:t> do meu </a:t>
            </a:r>
            <a:r>
              <a:rPr lang="en-US" sz="3200" dirty="0" err="1">
                <a:solidFill>
                  <a:schemeClr val="bg1"/>
                </a:solidFill>
              </a:rPr>
              <a:t>grupo</a:t>
            </a:r>
            <a:r>
              <a:rPr lang="en-US" sz="3200" dirty="0">
                <a:solidFill>
                  <a:schemeClr val="bg1"/>
                </a:solidFill>
              </a:rPr>
              <a:t> de PI.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Caique Gomes.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Guilherme Ribeiro.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Clara Salomão de Faria.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Minha </a:t>
            </a:r>
            <a:r>
              <a:rPr lang="en-US" sz="3200" dirty="0" err="1">
                <a:solidFill>
                  <a:schemeClr val="bg1"/>
                </a:solidFill>
              </a:rPr>
              <a:t>Família</a:t>
            </a:r>
            <a:r>
              <a:rPr lang="en-US" sz="3200" dirty="0">
                <a:solidFill>
                  <a:schemeClr val="bg1"/>
                </a:solidFill>
              </a:rPr>
              <a:t>, Pelo </a:t>
            </a:r>
            <a:r>
              <a:rPr lang="en-US" sz="3200" dirty="0" err="1">
                <a:solidFill>
                  <a:schemeClr val="bg1"/>
                </a:solidFill>
              </a:rPr>
              <a:t>apoio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Professor Rafael.</a:t>
            </a:r>
          </a:p>
          <a:p>
            <a:pPr marL="457200" indent="-457200"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Professor Thiago(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Socioemocional</a:t>
            </a:r>
            <a:r>
              <a:rPr lang="en-US" sz="3200" dirty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F3C6279-9DFD-F8DE-2785-C016C514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70" y="1328468"/>
            <a:ext cx="3128709" cy="4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3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urtain, blue&#10;&#10;Description automatically generated">
            <a:extLst>
              <a:ext uri="{FF2B5EF4-FFF2-40B4-BE49-F238E27FC236}">
                <a16:creationId xmlns:a16="http://schemas.microsoft.com/office/drawing/2014/main" id="{2A8DB1E6-9F97-23EC-2689-7856157C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5" r="2507"/>
          <a:stretch/>
        </p:blipFill>
        <p:spPr>
          <a:xfrm>
            <a:off x="20" y="11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CFF-7F81-9ABD-D61F-FD758E5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2781300" cy="7653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Obrigado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423E48-9ADA-FD39-889A-2B4B0BC81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9729" y="1711649"/>
            <a:ext cx="2224544" cy="994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Univers Condensed"/>
              </a:rPr>
              <a:t>A  TODOS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0492D-5C6E-AE00-3D26-38F441B5A0AD}"/>
              </a:ext>
            </a:extLst>
          </p:cNvPr>
          <p:cNvSpPr txBox="1"/>
          <p:nvPr/>
        </p:nvSpPr>
        <p:spPr>
          <a:xfrm>
            <a:off x="2443233" y="2584866"/>
            <a:ext cx="3436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Univers Condensed"/>
              </a:rPr>
              <a:t>PELA ATENÇÃO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1A262-9118-7A6E-A553-9E7FC006B14E}"/>
              </a:ext>
            </a:extLst>
          </p:cNvPr>
          <p:cNvSpPr txBox="1"/>
          <p:nvPr/>
        </p:nvSpPr>
        <p:spPr>
          <a:xfrm>
            <a:off x="2702943" y="6077339"/>
            <a:ext cx="81189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nivers Condensed"/>
              </a:rPr>
              <a:t>PRAZER EM FAZER PARTE DESDE PROJETO.</a:t>
            </a:r>
          </a:p>
        </p:txBody>
      </p:sp>
    </p:spTree>
    <p:extLst>
      <p:ext uri="{BB962C8B-B14F-4D97-AF65-F5344CB8AC3E}">
        <p14:creationId xmlns:p14="http://schemas.microsoft.com/office/powerpoint/2010/main" val="29866469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                          rainbowsix|SIEGE</vt:lpstr>
      <vt:lpstr>PowerPoint Presentation</vt:lpstr>
      <vt:lpstr>linha da vida</vt:lpstr>
      <vt:lpstr>Valores</vt:lpstr>
      <vt:lpstr>dificuldades</vt:lpstr>
      <vt:lpstr>superação</vt:lpstr>
      <vt:lpstr>gratidão </vt:lpstr>
      <vt:lpstr>Obrigado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527</cp:revision>
  <dcterms:created xsi:type="dcterms:W3CDTF">2022-11-29T03:10:28Z</dcterms:created>
  <dcterms:modified xsi:type="dcterms:W3CDTF">2022-11-30T00:38:40Z</dcterms:modified>
</cp:coreProperties>
</file>