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buntu-regular.fntdata"/><Relationship Id="rId10" Type="http://schemas.openxmlformats.org/officeDocument/2006/relationships/slide" Target="slides/slide6.xml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dc23e687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dc23e687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ef4d3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ef4d3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ef4d3f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ef4d3f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ef4d3f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ef4d3f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ef4d3f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ef4d3f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25650"/>
            <a:ext cx="85206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168459" lvl="0" marL="11811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800">
                <a:latin typeface="Ubuntu"/>
                <a:ea typeface="Ubuntu"/>
                <a:cs typeface="Ubuntu"/>
                <a:sym typeface="Ubuntu"/>
              </a:rPr>
              <a:t>Spark DataFrames</a:t>
            </a:r>
            <a:endParaRPr sz="4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RiDa-Logo-new1.png"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253" y="93625"/>
            <a:ext cx="1676198" cy="9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dep_de_computação.png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3742" y="4412142"/>
            <a:ext cx="1900250" cy="73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_UFC_horizontal_cor_300dpi.png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5" y="4503950"/>
            <a:ext cx="2034075" cy="5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33050" y="2668550"/>
            <a:ext cx="5722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</a:rPr>
              <a:t>Thiago de Sousa Garcia, thiago.s.garcia@alu.ufc.br</a:t>
            </a:r>
            <a:endParaRPr sz="1800"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</a:rPr>
              <a:t>Gabriel Gomes Melo, gabrielgomes@alu.ufc.br</a:t>
            </a:r>
            <a:endParaRPr sz="1800"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999999"/>
                </a:solidFill>
              </a:rPr>
              <a:t>Ricardo João Lima, rico2290@alu.ufc.br</a:t>
            </a:r>
            <a:endParaRPr sz="1800"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80" lvl="0" marL="4672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200">
                <a:solidFill>
                  <a:srgbClr val="2A3890"/>
                </a:solidFill>
                <a:latin typeface="Trebuchet MS"/>
                <a:ea typeface="Trebuchet MS"/>
                <a:cs typeface="Trebuchet MS"/>
                <a:sym typeface="Trebuchet MS"/>
              </a:rPr>
              <a:t>o que é um DataFrame ?</a:t>
            </a:r>
            <a:endParaRPr b="1" sz="2200">
              <a:solidFill>
                <a:srgbClr val="2A389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80" lvl="0" marL="4672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Sabemos que um DataSet é um conjunto de dados, já um DataFrame é um DataSet organizado em colunas nomeadas, é conceitualmente equivalente a uma tabela em um banco de dados relacional.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RiDa-Logo-new1.png"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4" y="311250"/>
            <a:ext cx="1255925" cy="706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 UFC.png"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822" y="224338"/>
            <a:ext cx="665579" cy="7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80" lvl="0" marL="46728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200">
                <a:solidFill>
                  <a:srgbClr val="2A3890"/>
                </a:solidFill>
                <a:latin typeface="Trebuchet MS"/>
                <a:ea typeface="Trebuchet MS"/>
                <a:cs typeface="Trebuchet MS"/>
                <a:sym typeface="Trebuchet MS"/>
              </a:rPr>
              <a:t>Trabalhando com DataFrames com Spark e Scala</a:t>
            </a:r>
            <a:endParaRPr b="1" sz="2200">
              <a:solidFill>
                <a:srgbClr val="2A389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80" lvl="0" marL="4672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Iremos utilizar Spark e Scala para lidar com DataFrames, onde podemos utilizar vários métodos e operações para analisarmos e trabalharmos com os nossos dados.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RiDa-Logo-new1.pn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4" y="311250"/>
            <a:ext cx="1255925" cy="706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 UFC.png"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822" y="224338"/>
            <a:ext cx="665579" cy="7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1725650"/>
            <a:ext cx="85206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1168459" lvl="0" marL="118115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800">
                <a:latin typeface="Ubuntu"/>
                <a:ea typeface="Ubuntu"/>
                <a:cs typeface="Ubuntu"/>
                <a:sym typeface="Ubuntu"/>
              </a:rPr>
              <a:t>Exemplo</a:t>
            </a:r>
            <a:endParaRPr sz="4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RiDa-Logo-new1.png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253" y="93625"/>
            <a:ext cx="1676198" cy="942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dep_de_computação.png"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3742" y="4412142"/>
            <a:ext cx="1900250" cy="731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_UFC_horizontal_cor_300dpi.png"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5" y="4503950"/>
            <a:ext cx="2034075" cy="5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2A3890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80" lvl="0" marL="4672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pt-BR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Nesse breve exemplo, iremos mostrar um pequeno exemplo de como trabalhar com DataFrames utilizando Spark e Scala. A seguir, iremos mostrar o código que iremos nos basear para o hands on.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RiDa-Logo-new1.png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4" y="311250"/>
            <a:ext cx="1255925" cy="706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SAO UFC.png"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822" y="224338"/>
            <a:ext cx="665579" cy="79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