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C091E-C32C-4D41-A90D-AD187FB3D60F}" v="479" dt="2019-10-22T11:08:16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35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9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81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5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8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50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8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44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IOT: Internet das </a:t>
            </a:r>
            <a:r>
              <a:rPr lang="en-US" dirty="0" err="1">
                <a:cs typeface="Calibri Light"/>
              </a:rPr>
              <a:t>coisas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4B152-1F5D-45A1-BC01-DA62869E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pt-BR" sz="3600" err="1">
                <a:cs typeface="Calibri Light"/>
              </a:rPr>
              <a:t>nest</a:t>
            </a:r>
            <a:endParaRPr lang="pt-BR" sz="360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87CE24-1B3E-4FDB-B694-0DD4454F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pt-BR" sz="1500"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pt-BR" sz="1500">
                <a:ea typeface="+mn-lt"/>
                <a:cs typeface="+mn-lt"/>
              </a:rPr>
              <a:t>A </a:t>
            </a:r>
            <a:r>
              <a:rPr lang="pt-BR" sz="1500" err="1">
                <a:ea typeface="+mn-lt"/>
                <a:cs typeface="+mn-lt"/>
              </a:rPr>
              <a:t>Nest</a:t>
            </a:r>
            <a:r>
              <a:rPr lang="pt-BR" sz="1500">
                <a:ea typeface="+mn-lt"/>
                <a:cs typeface="+mn-lt"/>
              </a:rPr>
              <a:t> talvez seja o exemplo mais difundido de um ecossistema de Internet das Coisas. Criada em 2010, a empresa desenvolve dispositivos inteligentes para casas e escritórios. Os produtos que trouxeram grande visibilidade à companhia são termostatos e detectores de fumaça que se integram a smartphones por meio de aplicativos específicos.</a:t>
            </a:r>
            <a:endParaRPr lang="pt-BR" sz="1500"/>
          </a:p>
          <a:p>
            <a:pPr>
              <a:lnSpc>
                <a:spcPct val="90000"/>
              </a:lnSpc>
            </a:pPr>
            <a:r>
              <a:rPr lang="pt-BR" sz="1500">
                <a:ea typeface="+mn-lt"/>
                <a:cs typeface="+mn-lt"/>
              </a:rPr>
              <a:t>O termostato ajusta a temperatura do local automaticamente e pode, por exemplo, aprender os horários que o usuário costuma sair e chegar em casa para fazer adequações condizentes com essa rotina.</a:t>
            </a:r>
            <a:endParaRPr lang="pt-BR" sz="1500"/>
          </a:p>
          <a:p>
            <a:pPr>
              <a:lnSpc>
                <a:spcPct val="90000"/>
              </a:lnSpc>
            </a:pPr>
            <a:endParaRPr lang="pt-BR" sz="1500">
              <a:cs typeface="Calibri"/>
            </a:endParaRPr>
          </a:p>
        </p:txBody>
      </p:sp>
      <p:pic>
        <p:nvPicPr>
          <p:cNvPr id="4" name="Imagem 4" descr="Uma imagem contendo escuro, laranja, preto, computador&#10;&#10;Descrição gerada com muito alta confiança">
            <a:extLst>
              <a:ext uri="{FF2B5EF4-FFF2-40B4-BE49-F238E27FC236}">
                <a16:creationId xmlns:a16="http://schemas.microsoft.com/office/drawing/2014/main" id="{84408F36-A9F5-4D6B-B3EF-B6410B29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42065"/>
            <a:ext cx="6095593" cy="361163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96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A9D8B-9252-46A4-8456-3D2D2878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REFERÊNCIAS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4916B-EDFE-4D1A-832B-04E95D6E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https://www.umov.me/o-que-e-internet-das-coisas-iot/</a:t>
            </a:r>
          </a:p>
          <a:p>
            <a:r>
              <a:rPr lang="pt-BR" dirty="0">
                <a:ea typeface="+mn-lt"/>
                <a:cs typeface="+mn-lt"/>
              </a:rPr>
              <a:t>https://www.proof.com.br/blog/internet-das-coisas/</a:t>
            </a:r>
          </a:p>
          <a:p>
            <a:r>
              <a:rPr lang="pt-BR" dirty="0">
                <a:ea typeface="+mn-lt"/>
                <a:cs typeface="+mn-lt"/>
              </a:rPr>
              <a:t>https://www.infowester.com/iot.php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05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18EC4-B007-47DA-A900-E2BBB4CB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0"/>
            <a:ext cx="7808140" cy="109945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/>
              <a:t>Mas afinal, o que é Internet das Coisas (IoT)?</a:t>
            </a:r>
          </a:p>
          <a:p>
            <a:pPr>
              <a:lnSpc>
                <a:spcPct val="90000"/>
              </a:lnSpc>
            </a:pPr>
            <a:endParaRPr lang="pt-BR" sz="340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817B0-3657-4C57-8BE5-3CF08C6BF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42067"/>
            <a:ext cx="7808140" cy="3649133"/>
          </a:xfrm>
        </p:spPr>
        <p:txBody>
          <a:bodyPr anchor="t">
            <a:normAutofit/>
          </a:bodyPr>
          <a:lstStyle/>
          <a:p>
            <a:r>
              <a:rPr lang="pt-BR" dirty="0"/>
              <a:t>A Internet das Coisas — ou 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r>
              <a:rPr lang="pt-BR" dirty="0"/>
              <a:t> (</a:t>
            </a:r>
            <a:r>
              <a:rPr lang="pt-BR" dirty="0" err="1"/>
              <a:t>IoT</a:t>
            </a:r>
            <a:r>
              <a:rPr lang="pt-BR" dirty="0"/>
              <a:t>)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uma forma bem simples, Internet das Coisas é o modo como os objetos físicos estão conectados e se comunicando entre si e com o usuário, através de sensores inteligentes e softwares que transmitem dados para uma rede. Como se fosse um grande sistema nervoso que possibilita a troca de informações entre dois ou mais pontos.</a:t>
            </a:r>
            <a:endParaRPr lang="pt-BR"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O resultado disso é um planeta mais inteligente e responsivo.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61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E9223-7AC4-4871-8056-4DC0C130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84124"/>
          </a:xfrm>
        </p:spPr>
        <p:txBody>
          <a:bodyPr>
            <a:normAutofit fontScale="90000"/>
          </a:bodyPr>
          <a:lstStyle/>
          <a:p>
            <a:endParaRPr lang="pt-BR"/>
          </a:p>
        </p:txBody>
      </p:sp>
      <p:pic>
        <p:nvPicPr>
          <p:cNvPr id="4" name="Imagem 4" descr="Uma imagem contendo no interior, mesa, vivendo, quarto&#10;&#10;Descrição gerada com muito alta confiança">
            <a:extLst>
              <a:ext uri="{FF2B5EF4-FFF2-40B4-BE49-F238E27FC236}">
                <a16:creationId xmlns:a16="http://schemas.microsoft.com/office/drawing/2014/main" id="{52BFDF96-32B5-4279-B14A-1000557D44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79" b="1"/>
          <a:stretch/>
        </p:blipFill>
        <p:spPr>
          <a:xfrm>
            <a:off x="643464" y="1036409"/>
            <a:ext cx="7095101" cy="43372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61476-BB0D-408C-AFDF-2D3FF8CA4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373046"/>
            <a:ext cx="4110173" cy="3963268"/>
          </a:xfrm>
        </p:spPr>
        <p:txBody>
          <a:bodyPr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relógio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geladeira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até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carros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máquinas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computadores</a:t>
            </a:r>
            <a:r>
              <a:rPr lang="en-US" dirty="0">
                <a:ea typeface="+mn-lt"/>
                <a:cs typeface="+mn-lt"/>
              </a:rPr>
              <a:t> e smartphones. </a:t>
            </a:r>
            <a:r>
              <a:rPr lang="en-US" dirty="0" err="1">
                <a:ea typeface="+mn-lt"/>
                <a:cs typeface="+mn-lt"/>
              </a:rPr>
              <a:t>Qualquer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utensílio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consiga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imaginar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teoricamente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entrar</a:t>
            </a:r>
            <a:r>
              <a:rPr lang="en-US" dirty="0">
                <a:ea typeface="+mn-lt"/>
                <a:cs typeface="+mn-lt"/>
              </a:rPr>
              <a:t> para o </a:t>
            </a:r>
            <a:r>
              <a:rPr lang="en-US" dirty="0" err="1">
                <a:ea typeface="+mn-lt"/>
                <a:cs typeface="+mn-lt"/>
              </a:rPr>
              <a:t>mundo</a:t>
            </a:r>
            <a:r>
              <a:rPr lang="en-US" dirty="0">
                <a:ea typeface="+mn-lt"/>
                <a:cs typeface="+mn-lt"/>
              </a:rPr>
              <a:t> da Internet das </a:t>
            </a:r>
            <a:r>
              <a:rPr lang="en-US" dirty="0" err="1">
                <a:ea typeface="+mn-lt"/>
                <a:cs typeface="+mn-lt"/>
              </a:rPr>
              <a:t>Coisas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9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7387F-4274-4432-A05C-AC714379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visão dos especialistas</a:t>
            </a:r>
          </a:p>
          <a:p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466F0-820E-4812-B752-FCA89C88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ea typeface="+mn-lt"/>
                <a:cs typeface="+mn-lt"/>
              </a:rPr>
              <a:t>Andy Stanford-Clark, engenheiro na IBM, é um dos idealizadores da Internet das Coisas. Ele diz que nós humanos sempre fomos adeptos a colocar nossa mente e habilidades nos objetos que usamos, quase que como uma </a:t>
            </a:r>
            <a:r>
              <a:rPr lang="pt-BR" b="1" dirty="0">
                <a:ea typeface="+mn-lt"/>
                <a:cs typeface="+mn-lt"/>
              </a:rPr>
              <a:t>extensão da nossa consciência.</a:t>
            </a:r>
            <a:endParaRPr lang="pt-BR" dirty="0"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Mas quando os objetos começam a responder, e a tecnologia passa a se comunicar de volta de modo ativo, automático e contínuo, a linha entre usuário e o objeto se torna nebulosa.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828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32523-F008-4ED5-AF22-8D29D1E4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pt-BR" sz="3600"/>
              <a:t>Um mar de oportunidades</a:t>
            </a:r>
          </a:p>
          <a:p>
            <a:endParaRPr lang="pt-BR" sz="3600">
              <a:cs typeface="Calibri Ligh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585989F-4CEC-4136-B28F-6173E00D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2096785"/>
            <a:ext cx="3997362" cy="26600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4C3C0-88B6-4AA9-9888-5458866B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pt-BR" sz="1800">
                <a:ea typeface="+mn-lt"/>
                <a:cs typeface="+mn-lt"/>
              </a:rPr>
              <a:t>A verdade é que a Internet das coisas </a:t>
            </a:r>
            <a:r>
              <a:rPr lang="pt-BR" sz="1800" b="1">
                <a:ea typeface="+mn-lt"/>
                <a:cs typeface="+mn-lt"/>
              </a:rPr>
              <a:t>possibilita inúmeras oportunidades e conexões</a:t>
            </a:r>
            <a:r>
              <a:rPr lang="pt-BR" sz="1800">
                <a:ea typeface="+mn-lt"/>
                <a:cs typeface="+mn-lt"/>
              </a:rPr>
              <a:t>, muitas das quais não conseguimos imaginar nem entender completamente seu impacto nos dias de hoje.</a:t>
            </a:r>
          </a:p>
          <a:p>
            <a:r>
              <a:rPr lang="pt-BR" sz="1800">
                <a:ea typeface="+mn-lt"/>
                <a:cs typeface="+mn-lt"/>
              </a:rPr>
              <a:t>Em geral, se um objeto é um eletrônico, ele tem potencial para ser integrado à Internet das Coisas. Assim, não é difícil de perceber por que esse assusto tem sido tão comentado atualmente, ele certamente abre portas para muitas oportunidades, e, ao mesmo tempo, para alguns desafios.</a:t>
            </a:r>
            <a:endParaRPr lang="pt-BR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54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F0C7F-ED93-4EFF-A7BB-BEB5B36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Cities</a:t>
            </a:r>
            <a:endParaRPr lang="pt-BR" dirty="0" err="1">
              <a:cs typeface="Calibri Light"/>
            </a:endParaRPr>
          </a:p>
          <a:p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770001-2F66-431A-A557-7A1921E87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78625" cy="3649133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A ideia das chamadas </a:t>
            </a:r>
            <a:r>
              <a:rPr lang="pt-BR" dirty="0" err="1">
                <a:ea typeface="+mn-lt"/>
                <a:cs typeface="+mn-lt"/>
              </a:rPr>
              <a:t>Smart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Cities</a:t>
            </a:r>
            <a:r>
              <a:rPr lang="pt-BR" dirty="0">
                <a:ea typeface="+mn-lt"/>
                <a:cs typeface="+mn-lt"/>
              </a:rPr>
              <a:t> é direcionar os avanços na tecnologia e armazenamento de dados – que fazem da Internet das Coisas uma realidade – para o ambiente e infraestrutura que nós vivemos.</a:t>
            </a:r>
            <a:endParaRPr lang="pt-BR" dirty="0"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É possível desenvolver sistemas de transporte, de controle de resíduos, de energia, e até de execução das leis que sejam movidos a dados para torná-los mais eficientes e melhorar a qualidade de vida nas cidades.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09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5C5F2-299A-4D9F-BD3F-6C6EDC53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BIG DATA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0B95C4-67DB-4FA8-8378-27FF523D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068673" cy="3649133"/>
          </a:xfrm>
        </p:spPr>
        <p:txBody>
          <a:bodyPr/>
          <a:lstStyle/>
          <a:p>
            <a:r>
              <a:rPr lang="pt-BR" dirty="0">
                <a:ea typeface="+mn-lt"/>
                <a:cs typeface="+mn-lt"/>
              </a:rPr>
              <a:t>Como mencionamos, os dispositivos conectados à rede da internet das coisas estão a todo tempo emitindo, recebendo, trocando e cruzando dados. De fato, hoje produzimos mais dados do que podemos imaginar.</a:t>
            </a:r>
            <a:endParaRPr lang="pt-BR" dirty="0"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Não podemos deixar de olhar para a área de negócios, que será igualmente afetada pela noção de Internet das Coisas. John McDonald, CEO da </a:t>
            </a:r>
            <a:r>
              <a:rPr lang="pt-BR" dirty="0" err="1">
                <a:ea typeface="+mn-lt"/>
                <a:cs typeface="+mn-lt"/>
              </a:rPr>
              <a:t>Clear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Object</a:t>
            </a:r>
            <a:r>
              <a:rPr lang="pt-BR" dirty="0">
                <a:ea typeface="+mn-lt"/>
                <a:cs typeface="+mn-lt"/>
              </a:rPr>
              <a:t>, diz que “dados são agora os grandes criadores e destruidores de valor de negócio.”</a:t>
            </a:r>
            <a:endParaRPr lang="pt-BR" dirty="0"/>
          </a:p>
          <a:p>
            <a:br>
              <a:rPr lang="en-US" dirty="0"/>
            </a:br>
            <a:r>
              <a:rPr lang="en-US" dirty="0">
                <a:ea typeface="+mn-lt"/>
                <a:cs typeface="+mn-lt"/>
              </a:rPr>
              <a:t>Um </a:t>
            </a:r>
            <a:r>
              <a:rPr lang="en-US" dirty="0" err="1">
                <a:ea typeface="+mn-lt"/>
                <a:cs typeface="+mn-lt"/>
              </a:rPr>
              <a:t>problema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muitas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irão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enfrentar</a:t>
            </a:r>
            <a:r>
              <a:rPr lang="en-US" dirty="0">
                <a:ea typeface="+mn-lt"/>
                <a:cs typeface="+mn-lt"/>
              </a:rPr>
              <a:t> é a </a:t>
            </a:r>
            <a:r>
              <a:rPr lang="en-US" b="1" dirty="0" err="1">
                <a:ea typeface="+mn-lt"/>
                <a:cs typeface="+mn-lt"/>
              </a:rPr>
              <a:t>quantidade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informação</a:t>
            </a:r>
            <a:r>
              <a:rPr lang="en-US" dirty="0">
                <a:ea typeface="+mn-lt"/>
                <a:cs typeface="+mn-lt"/>
              </a:rPr>
              <a:t> que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esses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dispositivos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irão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produzir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Essas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deverão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descobrir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meios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armazenar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rastrear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analisar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fazer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dessa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dados.</a:t>
            </a:r>
            <a:endParaRPr lang="en-US" dirty="0"/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44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AE90-BE41-45B1-9716-9DDA75A4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pt-BR" sz="3600"/>
              <a:t>Segurança e privacidade</a:t>
            </a:r>
          </a:p>
          <a:p>
            <a:endParaRPr lang="pt-BR" sz="360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D8793-3496-4287-A887-E2C285ED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pt-BR" sz="1800">
                <a:ea typeface="+mn-lt"/>
                <a:cs typeface="+mn-lt"/>
              </a:rPr>
              <a:t>Como Bruce Schneider uma vez falou, se tudo é um computador, então segurança da computação é segurança de tudo. O mesmo vale para a informação, e, consequentemente, para a Internet das Coisas.</a:t>
            </a:r>
          </a:p>
          <a:p>
            <a:r>
              <a:rPr lang="pt-BR" sz="1800">
                <a:cs typeface="Calibri"/>
              </a:rPr>
              <a:t>A internet das coisas também poderá aumentar os riscos </a:t>
            </a:r>
            <a:r>
              <a:rPr lang="pt-BR" sz="1800" err="1">
                <a:cs typeface="Calibri"/>
              </a:rPr>
              <a:t>a</a:t>
            </a:r>
            <a:r>
              <a:rPr lang="pt-BR" sz="1800">
                <a:cs typeface="Calibri"/>
              </a:rPr>
              <a:t> segurança da informação.</a:t>
            </a:r>
          </a:p>
        </p:txBody>
      </p:sp>
      <p:pic>
        <p:nvPicPr>
          <p:cNvPr id="4" name="Imagem 4" descr="Tela de computador com fundo azul e letras brancas&#10;&#10;Descrição gerada com alta confiança">
            <a:extLst>
              <a:ext uri="{FF2B5EF4-FFF2-40B4-BE49-F238E27FC236}">
                <a16:creationId xmlns:a16="http://schemas.microsoft.com/office/drawing/2014/main" id="{0AE483EF-8A39-4FAC-B79F-795C1B0BA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19207"/>
            <a:ext cx="6095593" cy="36573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91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6BCFF-A04B-441A-AF9D-67DB665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CCF7B-5B3E-461A-AF70-D3632AE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cs typeface="Calibri"/>
              </a:rPr>
              <a:t>MAS A VERDADE É QUE ELE JÁ É UMA REALIDADE</a:t>
            </a: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3686368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Celestial</vt:lpstr>
      <vt:lpstr>IOT: Internet das coisas</vt:lpstr>
      <vt:lpstr>Mas afinal, o que é Internet das Coisas (IoT)? </vt:lpstr>
      <vt:lpstr>Apresentação do PowerPoint</vt:lpstr>
      <vt:lpstr>Na visão dos especialistas </vt:lpstr>
      <vt:lpstr>Um mar de oportunidades </vt:lpstr>
      <vt:lpstr>Smart Cities </vt:lpstr>
      <vt:lpstr>BIG DATA</vt:lpstr>
      <vt:lpstr>Segurança e privacidade </vt:lpstr>
      <vt:lpstr>Apresentação do PowerPoint</vt:lpstr>
      <vt:lpstr>nest</vt:lpstr>
      <vt:lpstr>REFERÊNCIAS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120</cp:revision>
  <dcterms:created xsi:type="dcterms:W3CDTF">2019-10-22T10:34:55Z</dcterms:created>
  <dcterms:modified xsi:type="dcterms:W3CDTF">2019-10-22T11:10:30Z</dcterms:modified>
</cp:coreProperties>
</file>