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41e3418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41e341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IOT: INTERNET DAS COISAS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MAS A VERDADE É QUE ELE JÁ É UMA REALIDADE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825909" y="808055"/>
            <a:ext cx="3979205" cy="1453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NEST</a:t>
            </a:r>
            <a:endParaRPr sz="36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802178" y="2261420"/>
            <a:ext cx="4002936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 Nest talvez seja o exemplo mais difundido de um ecossistema de Internet das Coisas. Criada em 2010, a empresa desenvolve dispositivos inteligentes para casas e escritórios. Os produtos que trouxeram grande visibilidade à companhia são termostatos e detectores de fumaça que se integram a smartphones por meio de aplicativos específicos.</a:t>
            </a:r>
            <a:endParaRPr sz="15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O termostato ajusta a temperatura do local automaticamente e pode, por exemplo, aprender os horários que o usuário costuma sair e chegar em casa para fazer adequações condizentes com essa rotina.</a:t>
            </a:r>
            <a:endParaRPr sz="1500"/>
          </a:p>
          <a:p>
            <a:pPr indent="-19050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Uma imagem contendo escuro, laranja, preto, computador&#10;&#10;Descrição gerada com muito alta confiança" id="209" name="Google Shape;20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752" y="1542065"/>
            <a:ext cx="6095593" cy="3611638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REFERÊNCIAS 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https://www.umov.me/o-que-e-internet-das-coisas-iot/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https://www.proof.com.br/blog/internet-das-coisas/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https://www.infowester.com/iot.php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3962399" y="1964267"/>
            <a:ext cx="7197600" cy="2421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Alunos: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Manoel Junior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Thiago Oliveira dos Santos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3962399" y="4385732"/>
            <a:ext cx="7197600" cy="140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965200" y="609600"/>
            <a:ext cx="7808140" cy="1099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rPr lang="en-US" sz="3400"/>
              <a:t>MAS AFINAL, O QUE É INTERNET DAS COISAS (IOT)?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/>
              <a:buNone/>
            </a:pPr>
            <a:r>
              <a:t/>
            </a:r>
            <a:endParaRPr sz="340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965200" y="2142067"/>
            <a:ext cx="7808140" cy="3649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Internet das Coisas — ou Internet of Things (IoT)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 uma forma bem simples, Internet das Coisas é o modo como os objetos físicos estão conectados e se comunicando entre si e com o usuário, através de sensores inteligentes e softwares que transmitem dados para uma rede. Como se fosse um grande sistema nervoso que possibilita a troca de informações entre dois ou mais pontos.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 resultado disso é um planeta mais inteligente e responsivo.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865806" y="643463"/>
            <a:ext cx="3706762" cy="8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t/>
            </a:r>
            <a:endParaRPr sz="3240"/>
          </a:p>
        </p:txBody>
      </p:sp>
      <p:pic>
        <p:nvPicPr>
          <p:cNvPr descr="Uma imagem contendo no interior, mesa, vivendo, quarto&#10;&#10;Descrição gerada com muito alta confiança" id="163" name="Google Shape;163;p22"/>
          <p:cNvPicPr preferRelativeResize="0"/>
          <p:nvPr/>
        </p:nvPicPr>
        <p:blipFill rotWithShape="1">
          <a:blip r:embed="rId4">
            <a:alphaModFix/>
          </a:blip>
          <a:srcRect b="1" l="0" r="1778" t="0"/>
          <a:stretch/>
        </p:blipFill>
        <p:spPr>
          <a:xfrm>
            <a:off x="643464" y="1036409"/>
            <a:ext cx="7095101" cy="4337264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865806" y="1373046"/>
            <a:ext cx="4110173" cy="3963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Desde um relógio ou uma geladeira, até carros, máquinas, computadores e smartphones. Qualquer utensílio que você consiga imaginar pode, teoricamente, entrar para o mundo da Internet das Coisas.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NA VISÃO DOS ESPECIALISTAS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Andy Stanford-Clark, engenheiro na IBM, é um dos idealizadores da Internet das Coisas. Ele diz que nós humanos sempre fomos adeptos a colocar nossa mente e habilidades nos objetos que usamos, quase que como uma </a:t>
            </a:r>
            <a:r>
              <a:rPr b="1" lang="en-US"/>
              <a:t>extensão da nossa consciência.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Mas quando os objetos começam a responder, e a tecnologia passa a se comunicar de volta de modo ativo, automático e contínuo, a linha entre usuário e o objeto se torna nebulosa.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955458" y="639097"/>
            <a:ext cx="6593075" cy="161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UM MAR DE OPORTUNIDADES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64" y="2096785"/>
            <a:ext cx="3997362" cy="266006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955458" y="2251587"/>
            <a:ext cx="6593075" cy="397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verdade é que a Internet das coisas </a:t>
            </a:r>
            <a:r>
              <a:rPr b="1" lang="en-US" sz="1800"/>
              <a:t>possibilita inúmeras oportunidades e conexões</a:t>
            </a:r>
            <a:r>
              <a:rPr lang="en-US" sz="1800"/>
              <a:t>, muitas das quais não conseguimos imaginar nem entender completamente seu impacto nos dias de hoje.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Em geral, se um objeto é um eletrônico, ele tem potencial para ser integrado à Internet das Coisas. Assim, não é difícil de perceber por que esse assusto tem sido tão comentado atualmente, ele certamente abre portas para muitas oportunidades, e, ao mesmo tempo, para alguns desafios.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SMART CITIES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685801" y="2142067"/>
            <a:ext cx="67786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ideia das chamadas Smart Cities é direcionar os avanços na tecnologia e armazenamento de dados – que fazem da Internet das Coisas uma realidade – para o ambiente e infraestrutura que nós vivemos.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É possível desenvolver sistemas de transporte, de controle de resíduos, de energia, e até de execução das leis que sejam movidos a dados para torná-los mais eficientes e melhorar a qualidade de vida nas cidades.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BIG DATA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685801" y="2142067"/>
            <a:ext cx="10068673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Como mencionamos, os dispositivos conectados à rede da internet das coisas estão a todo tempo emitindo, recebendo, trocando e cruzando dados. De fato, hoje produzimos mais dados do que podemos imaginar.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Não podemos deixar de olhar para a área de negócios, que será igualmente afetada pela noção de Internet das Coisas. John McDonald, CEO da Clear Object, diz que “dados são agora os grandes criadores e destruidores de valor de negócio.”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br>
              <a:rPr lang="en-US"/>
            </a:br>
            <a:r>
              <a:rPr lang="en-US"/>
              <a:t>Um problema que muitas empresas irão enfrentar é a </a:t>
            </a:r>
            <a:r>
              <a:rPr b="1" lang="en-US"/>
              <a:t>quantidade de informação</a:t>
            </a:r>
            <a:r>
              <a:rPr lang="en-US"/>
              <a:t> que todos esses dispositivos irão produzir. Essas empresas deverão descobrir meios de armazenar, rastrear, analisar e fazer uso dessa grande quantidade de dados.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25909" y="808055"/>
            <a:ext cx="3979205" cy="1453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/>
              <a:t>SEGURANÇA E PRIVACIDADE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02178" y="2261420"/>
            <a:ext cx="4002936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Como Bruce Schneider uma vez falou, se tudo é um computador, então segurança da computação é segurança de tudo. O mesmo vale para a informação, e, consequentemente, para a Internet das Coisas.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 internet das coisas também poderá aumentar os riscos a segurança da informação.</a:t>
            </a:r>
            <a:endParaRPr/>
          </a:p>
        </p:txBody>
      </p:sp>
      <p:pic>
        <p:nvPicPr>
          <p:cNvPr descr="Tela de computador com fundo azul e letras brancas&#10;&#10;Descrição gerada com alta confiança" id="196" name="Google Shape;1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9752" y="1519207"/>
            <a:ext cx="6095593" cy="3657355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