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EE09D-C1AC-8B7B-6B5B-3D1AE0BDE198}" v="342" dt="2024-05-30T02:02:3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Thomaz Sales Conceição" userId="S::rm557992@fiap.com.br::f52d47a5-34f3-4eca-8b18-5b7756439413" providerId="AD" clId="Web-{3DAEE09D-C1AC-8B7B-6B5B-3D1AE0BDE198}"/>
    <pc:docChg chg="modSld">
      <pc:chgData name="Thiago Thomaz Sales Conceição" userId="S::rm557992@fiap.com.br::f52d47a5-34f3-4eca-8b18-5b7756439413" providerId="AD" clId="Web-{3DAEE09D-C1AC-8B7B-6B5B-3D1AE0BDE198}" dt="2024-05-30T02:02:39.988" v="323" actId="20577"/>
      <pc:docMkLst>
        <pc:docMk/>
      </pc:docMkLst>
      <pc:sldChg chg="addSp modSp">
        <pc:chgData name="Thiago Thomaz Sales Conceição" userId="S::rm557992@fiap.com.br::f52d47a5-34f3-4eca-8b18-5b7756439413" providerId="AD" clId="Web-{3DAEE09D-C1AC-8B7B-6B5B-3D1AE0BDE198}" dt="2024-05-30T02:02:39.988" v="323" actId="20577"/>
        <pc:sldMkLst>
          <pc:docMk/>
          <pc:sldMk cId="0" sldId="257"/>
        </pc:sldMkLst>
        <pc:spChg chg="add mod">
          <ac:chgData name="Thiago Thomaz Sales Conceição" userId="S::rm557992@fiap.com.br::f52d47a5-34f3-4eca-8b18-5b7756439413" providerId="AD" clId="Web-{3DAEE09D-C1AC-8B7B-6B5B-3D1AE0BDE198}" dt="2024-05-30T01:56:17.648" v="206" actId="20577"/>
          <ac:spMkLst>
            <pc:docMk/>
            <pc:sldMk cId="0" sldId="257"/>
            <ac:spMk id="5" creationId="{E5B62208-F266-66E6-3601-C95406EE8B69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0:17.024" v="80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48:20.437" v="12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7:35.700" v="231" actId="20577"/>
          <ac:spMkLst>
            <pc:docMk/>
            <pc:sldMk cId="0" sldId="257"/>
            <ac:spMk id="98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7:07.027" v="214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2:02:39.988" v="323" actId="20577"/>
          <ac:spMkLst>
            <pc:docMk/>
            <pc:sldMk cId="0" sldId="257"/>
            <ac:spMk id="100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8:21.857" v="257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9:56.922" v="277" actId="20577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2:32.500" v="108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3:05.144" v="142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2:01:05.173" v="296" actId="20577"/>
          <ac:spMkLst>
            <pc:docMk/>
            <pc:sldMk cId="0" sldId="257"/>
            <ac:spMk id="106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2:00:28.235" v="285" actId="20577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5:57.460" v="188" actId="20577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8:32.654" v="261" actId="20577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2:01:47.706" v="306" actId="20577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Thiago Thomaz Sales Conceição" userId="S::rm557992@fiap.com.br::f52d47a5-34f3-4eca-8b18-5b7756439413" providerId="AD" clId="Web-{3DAEE09D-C1AC-8B7B-6B5B-3D1AE0BDE198}" dt="2024-05-30T01:50:37.826" v="96" actId="20577"/>
          <ac:spMkLst>
            <pc:docMk/>
            <pc:sldMk cId="0" sldId="257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791628" y="6297125"/>
            <a:ext cx="3571569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1108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8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1108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8077487" y="6297125"/>
            <a:ext cx="3316062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1108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78936" y="813508"/>
            <a:ext cx="10604498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791634" y="1278801"/>
            <a:ext cx="1060449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791633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791634" y="6297122"/>
            <a:ext cx="2378074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12523" tIns="56246" rIns="112523" bIns="5624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74938" y="809772"/>
            <a:ext cx="4525428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87637" y="1742350"/>
            <a:ext cx="452542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6887634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78936" y="813508"/>
            <a:ext cx="10604498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791634" y="1278801"/>
            <a:ext cx="1060449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791633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791634" y="6297122"/>
            <a:ext cx="2378074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78935" y="813508"/>
            <a:ext cx="10604677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791633" y="1278800"/>
            <a:ext cx="10604677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74939" y="809772"/>
            <a:ext cx="4525291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887637" y="1742350"/>
            <a:ext cx="4525292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6887634" y="656089"/>
            <a:ext cx="1219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791628" y="6297125"/>
            <a:ext cx="3571569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1108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8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1108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8077487" y="6297125"/>
            <a:ext cx="3316062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1108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78935" y="813508"/>
            <a:ext cx="10604677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791633" y="1278800"/>
            <a:ext cx="10604677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824493" y="836542"/>
            <a:ext cx="10604073" cy="5890459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5354" tIns="55354" rIns="55354" bIns="55354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2462"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i="1" dirty="0" err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</a:t>
              </a:r>
              <a:r>
                <a:rPr lang="en-US" sz="1100" i="1" dirty="0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en-US" sz="1100" i="1" dirty="0" err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Importantes</a:t>
              </a:r>
              <a:endParaRPr lang="en-US" sz="1100" i="1" dirty="0" err="1">
                <a:solidFill>
                  <a:srgbClr val="A6AAA9"/>
                </a:solidFill>
                <a:latin typeface="Raleway"/>
                <a:ea typeface="Raleway"/>
                <a:cs typeface="Raleway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0" i="1" dirty="0">
                  <a:solidFill>
                    <a:srgbClr val="A6AAA9"/>
                  </a:solidFill>
                  <a:latin typeface="Raleway"/>
                  <a:ea typeface="Raleway"/>
                  <a:cs typeface="Raleway"/>
                </a:rPr>
                <a:t>GS - Solução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9603589" y="3028833"/>
            <a:ext cx="1513108" cy="867692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Industrias de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pesca</a:t>
            </a:r>
            <a:r>
              <a:rPr lang="en-US" sz="1200" dirty="0">
                <a:latin typeface="Raleway"/>
                <a:ea typeface="Raleway"/>
                <a:cs typeface="Raleway"/>
              </a:rPr>
              <a:t>, turismo</a:t>
            </a:r>
          </a:p>
        </p:txBody>
      </p:sp>
      <p:sp>
        <p:nvSpPr>
          <p:cNvPr id="99" name="Shape 99"/>
          <p:cNvSpPr/>
          <p:nvPr/>
        </p:nvSpPr>
        <p:spPr>
          <a:xfrm>
            <a:off x="9599553" y="1806075"/>
            <a:ext cx="1513108" cy="867692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Donos</a:t>
            </a:r>
            <a:r>
              <a:rPr lang="en-US" sz="1200" dirty="0">
                <a:latin typeface="Raleway"/>
                <a:ea typeface="Raleway"/>
                <a:cs typeface="Raleway"/>
              </a:rPr>
              <a:t> de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Barcas</a:t>
            </a:r>
          </a:p>
        </p:txBody>
      </p:sp>
      <p:sp>
        <p:nvSpPr>
          <p:cNvPr id="100" name="Shape 100"/>
          <p:cNvSpPr/>
          <p:nvPr/>
        </p:nvSpPr>
        <p:spPr>
          <a:xfrm>
            <a:off x="5339461" y="2526291"/>
            <a:ext cx="1513108" cy="86769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Redução</a:t>
            </a:r>
            <a:r>
              <a:rPr lang="en-US" sz="1200" dirty="0">
                <a:latin typeface="Raleway"/>
                <a:ea typeface="Raleway"/>
                <a:cs typeface="Raleway"/>
              </a:rPr>
              <a:t> de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riscos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ambientais</a:t>
            </a:r>
            <a:r>
              <a:rPr lang="en-US" sz="1200" dirty="0">
                <a:latin typeface="Raleway"/>
                <a:ea typeface="Raleway"/>
                <a:cs typeface="Raleway"/>
              </a:rPr>
              <a:t> </a:t>
            </a:r>
          </a:p>
        </p:txBody>
      </p:sp>
      <p:sp>
        <p:nvSpPr>
          <p:cNvPr id="101" name="Shape 101"/>
          <p:cNvSpPr/>
          <p:nvPr/>
        </p:nvSpPr>
        <p:spPr>
          <a:xfrm>
            <a:off x="7402723" y="3464136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Plataforma online de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acesso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aos</a:t>
            </a:r>
            <a:r>
              <a:rPr lang="en-US" sz="1200" dirty="0">
                <a:latin typeface="Raleway"/>
                <a:ea typeface="Raleway"/>
                <a:cs typeface="Raleway"/>
              </a:rPr>
              <a:t> dados</a:t>
            </a:r>
          </a:p>
        </p:txBody>
      </p:sp>
      <p:sp>
        <p:nvSpPr>
          <p:cNvPr id="102" name="Shape 102"/>
          <p:cNvSpPr/>
          <p:nvPr/>
        </p:nvSpPr>
        <p:spPr>
          <a:xfrm>
            <a:off x="7496508" y="1588444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latin typeface="Raleway"/>
                <a:ea typeface="Raleway"/>
                <a:cs typeface="Raleway"/>
                <a:sym typeface="Raleway"/>
              </a:rPr>
              <a:t>Relacionamento</a:t>
            </a:r>
          </a:p>
        </p:txBody>
      </p:sp>
      <p:sp>
        <p:nvSpPr>
          <p:cNvPr id="103" name="Shape 103"/>
          <p:cNvSpPr/>
          <p:nvPr/>
        </p:nvSpPr>
        <p:spPr>
          <a:xfrm>
            <a:off x="8246784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Venda dos Sensores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pra</a:t>
            </a:r>
            <a:r>
              <a:rPr lang="en-US" sz="1200" dirty="0">
                <a:latin typeface="Raleway"/>
                <a:ea typeface="Raleway"/>
                <a:cs typeface="Raleway"/>
              </a:rPr>
              <a:t> as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Barcas</a:t>
            </a:r>
          </a:p>
        </p:txBody>
      </p:sp>
      <p:sp>
        <p:nvSpPr>
          <p:cNvPr id="104" name="Shape 104"/>
          <p:cNvSpPr/>
          <p:nvPr/>
        </p:nvSpPr>
        <p:spPr>
          <a:xfrm>
            <a:off x="2338353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Instalação</a:t>
            </a:r>
            <a:r>
              <a:rPr lang="en-US" sz="1200" dirty="0">
                <a:latin typeface="Raleway"/>
                <a:ea typeface="Raleway"/>
                <a:cs typeface="Raleway"/>
              </a:rPr>
              <a:t> dos Sensores.</a:t>
            </a:r>
          </a:p>
        </p:txBody>
      </p:sp>
      <p:sp>
        <p:nvSpPr>
          <p:cNvPr id="105" name="Shape 105"/>
          <p:cNvSpPr/>
          <p:nvPr/>
        </p:nvSpPr>
        <p:spPr>
          <a:xfrm>
            <a:off x="4214045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Verificar</a:t>
            </a:r>
            <a:r>
              <a:rPr lang="en-US" sz="1200" dirty="0">
                <a:latin typeface="Raleway"/>
                <a:ea typeface="Raleway"/>
                <a:cs typeface="Raleway"/>
              </a:rPr>
              <a:t> se as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Barcas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são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Aptas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pra</a:t>
            </a:r>
            <a:r>
              <a:rPr lang="en-US" sz="1200" dirty="0">
                <a:latin typeface="Raleway"/>
                <a:ea typeface="Raleway"/>
                <a:cs typeface="Raleway"/>
              </a:rPr>
              <a:t> 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utilizarem</a:t>
            </a:r>
            <a:r>
              <a:rPr lang="en-US" sz="1200" dirty="0">
                <a:latin typeface="Raleway"/>
                <a:ea typeface="Raleway"/>
                <a:cs typeface="Raleway"/>
              </a:rPr>
              <a:t> o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sensores</a:t>
            </a:r>
            <a:endParaRPr lang="en-US" sz="1200" dirty="0">
              <a:latin typeface="Raleway"/>
              <a:ea typeface="Raleway"/>
              <a:cs typeface="Raleway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3088631" y="3407526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Banco de Dados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seguro</a:t>
            </a:r>
          </a:p>
        </p:txBody>
      </p:sp>
      <p:sp>
        <p:nvSpPr>
          <p:cNvPr id="107" name="Shape 107"/>
          <p:cNvSpPr/>
          <p:nvPr/>
        </p:nvSpPr>
        <p:spPr>
          <a:xfrm>
            <a:off x="3276200" y="2057367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Coleta e Analise dos Sensores</a:t>
            </a:r>
          </a:p>
        </p:txBody>
      </p:sp>
      <p:sp>
        <p:nvSpPr>
          <p:cNvPr id="108" name="Shape 108"/>
          <p:cNvSpPr/>
          <p:nvPr/>
        </p:nvSpPr>
        <p:spPr>
          <a:xfrm>
            <a:off x="989656" y="1582949"/>
            <a:ext cx="1887862" cy="79274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/>
            <a:r>
              <a:rPr lang="en-US" sz="1200" dirty="0" err="1">
                <a:latin typeface="Raleway"/>
              </a:rPr>
              <a:t>Monitoramento</a:t>
            </a:r>
            <a:r>
              <a:rPr lang="en-US" sz="1200" dirty="0">
                <a:latin typeface="Raleway"/>
              </a:rPr>
              <a:t> </a:t>
            </a:r>
            <a:r>
              <a:rPr lang="en-US" sz="1200" dirty="0" err="1">
                <a:latin typeface="Raleway"/>
              </a:rPr>
              <a:t>contínuo</a:t>
            </a:r>
            <a:r>
              <a:rPr lang="en-US" sz="1200" dirty="0">
                <a:latin typeface="Raleway"/>
              </a:rPr>
              <a:t> </a:t>
            </a:r>
            <a:r>
              <a:rPr lang="en-US" sz="1200" dirty="0" err="1">
                <a:latin typeface="Raleway"/>
              </a:rPr>
              <a:t>em</a:t>
            </a:r>
            <a:r>
              <a:rPr lang="en-US" sz="1200" dirty="0">
                <a:latin typeface="Raleway"/>
              </a:rPr>
              <a:t> tempo real</a:t>
            </a:r>
          </a:p>
        </p:txBody>
      </p:sp>
      <p:sp>
        <p:nvSpPr>
          <p:cNvPr id="109" name="Shape 109"/>
          <p:cNvSpPr/>
          <p:nvPr/>
        </p:nvSpPr>
        <p:spPr>
          <a:xfrm>
            <a:off x="7590293" y="4214413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>
                <a:latin typeface="Raleway"/>
                <a:ea typeface="Raleway"/>
                <a:cs typeface="Raleway"/>
              </a:rPr>
              <a:t>Emails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gerais</a:t>
            </a:r>
            <a:r>
              <a:rPr lang="en-US" sz="1200" dirty="0">
                <a:latin typeface="Raleway"/>
                <a:ea typeface="Raleway"/>
                <a:cs typeface="Raleway"/>
              </a:rPr>
              <a:t>.</a:t>
            </a:r>
          </a:p>
        </p:txBody>
      </p:sp>
      <p:sp>
        <p:nvSpPr>
          <p:cNvPr id="110" name="Shape 110"/>
          <p:cNvSpPr/>
          <p:nvPr/>
        </p:nvSpPr>
        <p:spPr>
          <a:xfrm>
            <a:off x="3329880" y="4274571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Melhor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Tecnologia</a:t>
            </a:r>
            <a:r>
              <a:rPr lang="en-US" sz="1200" dirty="0">
                <a:latin typeface="Raleway"/>
                <a:ea typeface="Raleway"/>
                <a:cs typeface="Raleway"/>
              </a:rPr>
              <a:t> de Sensores</a:t>
            </a:r>
          </a:p>
        </p:txBody>
      </p:sp>
      <p:sp>
        <p:nvSpPr>
          <p:cNvPr id="111" name="Shape 111"/>
          <p:cNvSpPr/>
          <p:nvPr/>
        </p:nvSpPr>
        <p:spPr>
          <a:xfrm>
            <a:off x="3088631" y="1307090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Instalação</a:t>
            </a:r>
            <a:r>
              <a:rPr lang="en-US" sz="1200" dirty="0">
                <a:latin typeface="Raleway"/>
                <a:ea typeface="Raleway"/>
                <a:cs typeface="Raleway"/>
              </a:rPr>
              <a:t> dos Senrores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nas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Barcas</a:t>
            </a:r>
          </a:p>
        </p:txBody>
      </p:sp>
      <p:pic>
        <p:nvPicPr>
          <p:cNvPr id="42" name="Imagem 1">
            <a:extLst>
              <a:ext uri="{FF2B5EF4-FFF2-40B4-BE49-F238E27FC236}">
                <a16:creationId xmlns:a16="http://schemas.microsoft.com/office/drawing/2014/main" id="{61B6B7B7-FAF3-25D7-2692-FB9FA57DA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66" y="143052"/>
            <a:ext cx="2040209" cy="548816"/>
          </a:xfrm>
          <a:prstGeom prst="rect">
            <a:avLst/>
          </a:prstGeom>
        </p:spPr>
      </p:pic>
      <p:sp>
        <p:nvSpPr>
          <p:cNvPr id="44" name="TextBox 15">
            <a:extLst>
              <a:ext uri="{FF2B5EF4-FFF2-40B4-BE49-F238E27FC236}">
                <a16:creationId xmlns:a16="http://schemas.microsoft.com/office/drawing/2014/main" id="{B9B11F04-B7B4-2552-C0C7-6E9693F45BD8}"/>
              </a:ext>
            </a:extLst>
          </p:cNvPr>
          <p:cNvSpPr txBox="1"/>
          <p:nvPr/>
        </p:nvSpPr>
        <p:spPr>
          <a:xfrm>
            <a:off x="609242" y="97251"/>
            <a:ext cx="92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TDS - ANÁLISE E DESENVOLVIMENTO DE SISTEMAS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AND BUSINESS MODEL – Template CANVAS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0B73B78-3361-AB79-7C2F-056FD6F90239}"/>
              </a:ext>
            </a:extLst>
          </p:cNvPr>
          <p:cNvSpPr/>
          <p:nvPr/>
        </p:nvSpPr>
        <p:spPr>
          <a:xfrm>
            <a:off x="11055829" y="904540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C01CEC-E6B8-BC71-36B5-94F147B5C61E}"/>
              </a:ext>
            </a:extLst>
          </p:cNvPr>
          <p:cNvSpPr/>
          <p:nvPr/>
        </p:nvSpPr>
        <p:spPr>
          <a:xfrm>
            <a:off x="8915829" y="909851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C00778-1458-9659-D66B-3765BFF9F6B9}"/>
              </a:ext>
            </a:extLst>
          </p:cNvPr>
          <p:cNvSpPr/>
          <p:nvPr/>
        </p:nvSpPr>
        <p:spPr>
          <a:xfrm>
            <a:off x="6830213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CFE07D-B773-3FAD-A379-05AB4D757AAE}"/>
              </a:ext>
            </a:extLst>
          </p:cNvPr>
          <p:cNvSpPr/>
          <p:nvPr/>
        </p:nvSpPr>
        <p:spPr>
          <a:xfrm>
            <a:off x="5751458" y="5312329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3594E5-0D18-708A-B1F9-2263406FA8D5}"/>
              </a:ext>
            </a:extLst>
          </p:cNvPr>
          <p:cNvSpPr/>
          <p:nvPr/>
        </p:nvSpPr>
        <p:spPr>
          <a:xfrm>
            <a:off x="11055829" y="5315497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ACA2D1-99FE-DB70-8941-FAB46AAE2AE9}"/>
              </a:ext>
            </a:extLst>
          </p:cNvPr>
          <p:cNvSpPr/>
          <p:nvPr/>
        </p:nvSpPr>
        <p:spPr>
          <a:xfrm>
            <a:off x="8916781" y="313653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AED7CE-3F10-6B35-66C3-C49E4A7F5430}"/>
              </a:ext>
            </a:extLst>
          </p:cNvPr>
          <p:cNvSpPr/>
          <p:nvPr/>
        </p:nvSpPr>
        <p:spPr>
          <a:xfrm>
            <a:off x="4684858" y="316867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E400B3D-C851-86CF-FA95-CCDBA2669011}"/>
              </a:ext>
            </a:extLst>
          </p:cNvPr>
          <p:cNvSpPr/>
          <p:nvPr/>
        </p:nvSpPr>
        <p:spPr>
          <a:xfrm>
            <a:off x="4693889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32D260-B609-6790-5D5A-A0140F7C0E8F}"/>
              </a:ext>
            </a:extLst>
          </p:cNvPr>
          <p:cNvSpPr/>
          <p:nvPr/>
        </p:nvSpPr>
        <p:spPr>
          <a:xfrm>
            <a:off x="2579170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" name="Shape 108">
            <a:extLst>
              <a:ext uri="{FF2B5EF4-FFF2-40B4-BE49-F238E27FC236}">
                <a16:creationId xmlns:a16="http://schemas.microsoft.com/office/drawing/2014/main" id="{E5B62208-F266-66E6-3601-C95406EE8B69}"/>
              </a:ext>
            </a:extLst>
          </p:cNvPr>
          <p:cNvSpPr/>
          <p:nvPr/>
        </p:nvSpPr>
        <p:spPr>
          <a:xfrm>
            <a:off x="989656" y="2500605"/>
            <a:ext cx="1894108" cy="89777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00" dirty="0" err="1">
                <a:latin typeface="Raleway"/>
                <a:ea typeface="Raleway"/>
                <a:cs typeface="Raleway"/>
              </a:rPr>
              <a:t>Fornecimento</a:t>
            </a:r>
            <a:r>
              <a:rPr lang="en-US" sz="1200" dirty="0">
                <a:latin typeface="Raleway"/>
                <a:ea typeface="Raleway"/>
                <a:cs typeface="Raleway"/>
              </a:rPr>
              <a:t> de dados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sobre</a:t>
            </a:r>
            <a:r>
              <a:rPr lang="en-US" sz="1200" dirty="0">
                <a:latin typeface="Raleway"/>
                <a:ea typeface="Raleway"/>
                <a:cs typeface="Raleway"/>
              </a:rPr>
              <a:t> </a:t>
            </a:r>
            <a:r>
              <a:rPr lang="en-US" sz="1200" dirty="0" err="1">
                <a:latin typeface="Raleway"/>
                <a:ea typeface="Raleway"/>
                <a:cs typeface="Raleway"/>
              </a:rPr>
              <a:t>poluentes</a:t>
            </a:r>
            <a:r>
              <a:rPr lang="en-US" sz="1200" dirty="0">
                <a:latin typeface="Raleway"/>
                <a:ea typeface="Raleway"/>
                <a:cs typeface="Raleway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116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Neue Light</vt:lpstr>
      <vt:lpstr>Lato</vt:lpstr>
      <vt:lpstr>Raleway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Rossileno Thomaz</cp:lastModifiedBy>
  <cp:revision>84</cp:revision>
  <dcterms:modified xsi:type="dcterms:W3CDTF">2024-05-30T02:25:16Z</dcterms:modified>
</cp:coreProperties>
</file>