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157"/>
    <a:srgbClr val="3F0349"/>
    <a:srgbClr val="B22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0435E-500D-4377-8298-04CCCDBD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2FE615-48A9-4F4E-96CE-71A850FB7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9C562-609D-41EC-80A2-12F694B3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72278-3ABA-45D0-A43F-1BFF0EF0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2AE94-C7EB-46B2-BA9C-4B103FA4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77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BF220-42B7-4D87-B49B-C9A00802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DD05-0133-462B-94D3-BEE9E79FF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4668F-127D-4A9F-B0C2-7F3ADB84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86879-70A1-4076-85C4-1E7CC762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22716-8A95-4BF4-B193-B7248855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CE78B7-EF34-41A0-AEF4-500267191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873D0-636F-449F-8DEE-71EAD406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2C3C6-94D4-4781-82A8-09E61AE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2A948-82EE-4F6A-8A73-8338C9F2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3C623-F812-43AE-B1E7-D4289A3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4C59B-A557-484B-B2A4-64DBF06D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122AD-8EE7-469B-9279-7D0E720A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7802A-299A-46BC-8DE8-BB00F0B4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2E98D-FBCC-490D-B0C6-794D3F3D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E4268-E05B-46D9-941B-5CCCB94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5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F6AC-8D81-4561-ACE6-AB351D86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8C335B-88A0-4C67-914A-50928386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F1775-18C2-4289-B3DE-7B91805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6D7B5-83E1-41ED-B03D-339E1FAF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A5215-0C26-4EB1-ACBD-30A95FCD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4C21-DA67-46DD-A91F-EAEB4F7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9A980-7722-4485-A072-D69D82BBF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9C7F49-0BC6-47BB-83D5-D6C27F13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F3D37-A62F-46F9-ADC8-3854D8BA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5F47CF-2E52-4081-8D95-EE753B92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9B148-359C-4E62-8248-B567BF59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6FDDD-C741-4588-ADE7-A8036539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C3789-0698-4E34-B79F-B7AA6C41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8686E4-6040-4128-9704-76E34A4B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ECE7A1-1CD9-41E0-9944-631C6EC2F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CBD236-9977-4EB1-9FDA-5615F883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C32369-4C82-4E52-B71D-29F3C39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8F0A48-00D2-44B6-BF8D-7ECF5BD5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9561BD-A3AC-4FC6-A162-275DFBE2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6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7CDD-81BF-4CDC-B9AD-A8295CF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A3834B-AB71-4525-AD13-FA46313E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4A4ED8-7D9B-45B6-AA41-6D7F2777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3172B-BA02-412A-B9AE-CBC4F116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1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727B88-9548-4293-B41A-003D2B8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5928BD-2738-4CD3-943E-1CB316BC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8DE42C-0F0A-4D13-90F9-A5E5B817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DDA8-BEF8-4BF2-A107-FD7D5C5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75494-6B40-4E78-9026-9A6A0C49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D8F331-D6FA-4E35-833E-906DF7B53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C0A9FF-AFED-4290-8DFA-FDF34E16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665CD-558E-42F5-B584-B75091CF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19470-62C4-4D34-B540-7B82A692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43631-D311-4D3D-860E-C94FA08B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75E673-119F-4027-A5AD-1C55B455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6252BD-0461-4A1D-849C-78AF3415F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E3688D-C02B-4AAD-AF18-69D94427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F9D3B-E3A3-45BF-9F64-3385D9F8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C226E7-D4DE-4477-BE25-7B581E78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5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5F2F83-4DFF-44C3-A21E-C0DFFAF0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9C073-C279-4BFC-9F2F-53F38957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E20E1-0E2A-40C5-91BF-ECAB1331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5238-3387-42C9-A21E-BF1CEE717769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5B87E-1D92-46EF-88AD-FFE4F865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DDF26-99D7-43B1-8422-4B420E23C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92BB-9E11-4F81-9DF9-D044629CA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7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9891EAF-8E05-44E0-8C3B-DC1CBE840AE9}"/>
              </a:ext>
            </a:extLst>
          </p:cNvPr>
          <p:cNvSpPr/>
          <p:nvPr/>
        </p:nvSpPr>
        <p:spPr>
          <a:xfrm>
            <a:off x="17244" y="-24780"/>
            <a:ext cx="12230011" cy="6882780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99E531-DBC4-40DB-A0A8-1EFD4296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7" y="225668"/>
            <a:ext cx="825289" cy="464225"/>
          </a:xfrm>
          <a:prstGeom prst="rect">
            <a:avLst/>
          </a:prstGeom>
        </p:spPr>
      </p:pic>
      <p:sp>
        <p:nvSpPr>
          <p:cNvPr id="15" name="Retângulo: Cantos Arredondados 5">
            <a:extLst>
              <a:ext uri="{FF2B5EF4-FFF2-40B4-BE49-F238E27FC236}">
                <a16:creationId xmlns:a16="http://schemas.microsoft.com/office/drawing/2014/main" id="{527C4C26-DA45-4F2B-BE08-FD9D277850B7}"/>
              </a:ext>
            </a:extLst>
          </p:cNvPr>
          <p:cNvSpPr/>
          <p:nvPr/>
        </p:nvSpPr>
        <p:spPr>
          <a:xfrm>
            <a:off x="1681473" y="204200"/>
            <a:ext cx="2210259" cy="507159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Retângulo: Cantos Arredondados 5">
            <a:extLst>
              <a:ext uri="{FF2B5EF4-FFF2-40B4-BE49-F238E27FC236}">
                <a16:creationId xmlns:a16="http://schemas.microsoft.com/office/drawing/2014/main" id="{3FA73595-A790-4C49-8AFE-B631F66AF3C2}"/>
              </a:ext>
            </a:extLst>
          </p:cNvPr>
          <p:cNvSpPr/>
          <p:nvPr/>
        </p:nvSpPr>
        <p:spPr>
          <a:xfrm>
            <a:off x="5060096" y="204200"/>
            <a:ext cx="2210259" cy="507159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Retângulo: Cantos Arredondados 5">
            <a:extLst>
              <a:ext uri="{FF2B5EF4-FFF2-40B4-BE49-F238E27FC236}">
                <a16:creationId xmlns:a16="http://schemas.microsoft.com/office/drawing/2014/main" id="{1132EF67-1466-4200-B6B2-0BCFF479E465}"/>
              </a:ext>
            </a:extLst>
          </p:cNvPr>
          <p:cNvSpPr/>
          <p:nvPr/>
        </p:nvSpPr>
        <p:spPr>
          <a:xfrm>
            <a:off x="8826004" y="225668"/>
            <a:ext cx="2210259" cy="507159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Retângulo: Cantos Arredondados 5">
            <a:extLst>
              <a:ext uri="{FF2B5EF4-FFF2-40B4-BE49-F238E27FC236}">
                <a16:creationId xmlns:a16="http://schemas.microsoft.com/office/drawing/2014/main" id="{B510100B-4DF3-4436-956B-F1495CFBEE21}"/>
              </a:ext>
            </a:extLst>
          </p:cNvPr>
          <p:cNvSpPr/>
          <p:nvPr/>
        </p:nvSpPr>
        <p:spPr>
          <a:xfrm>
            <a:off x="177341" y="939712"/>
            <a:ext cx="11785976" cy="2788943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1" name="Retângulo: Cantos Arredondados 5">
            <a:extLst>
              <a:ext uri="{FF2B5EF4-FFF2-40B4-BE49-F238E27FC236}">
                <a16:creationId xmlns:a16="http://schemas.microsoft.com/office/drawing/2014/main" id="{8B5AB9AD-193C-44E1-AF3F-097B1CBC6602}"/>
              </a:ext>
            </a:extLst>
          </p:cNvPr>
          <p:cNvSpPr/>
          <p:nvPr/>
        </p:nvSpPr>
        <p:spPr>
          <a:xfrm>
            <a:off x="196497" y="3821081"/>
            <a:ext cx="5677626" cy="2826854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5" name="Retângulo: Cantos Arredondados 5">
            <a:extLst>
              <a:ext uri="{FF2B5EF4-FFF2-40B4-BE49-F238E27FC236}">
                <a16:creationId xmlns:a16="http://schemas.microsoft.com/office/drawing/2014/main" id="{6B8347DD-C62A-4B35-A3ED-4425D3554343}"/>
              </a:ext>
            </a:extLst>
          </p:cNvPr>
          <p:cNvSpPr/>
          <p:nvPr/>
        </p:nvSpPr>
        <p:spPr>
          <a:xfrm>
            <a:off x="6317879" y="3821081"/>
            <a:ext cx="5645714" cy="2826854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1074924-9370-4823-A5E0-EF3C74EE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1" y="225668"/>
            <a:ext cx="825289" cy="464225"/>
          </a:xfrm>
          <a:prstGeom prst="rect">
            <a:avLst/>
          </a:prstGeom>
        </p:spPr>
      </p:pic>
      <p:sp>
        <p:nvSpPr>
          <p:cNvPr id="14" name="Retângulo: Cantos Arredondados 5">
            <a:extLst>
              <a:ext uri="{FF2B5EF4-FFF2-40B4-BE49-F238E27FC236}">
                <a16:creationId xmlns:a16="http://schemas.microsoft.com/office/drawing/2014/main" id="{8DAF2F7F-5D8F-42C6-B249-FA3DA4C8F6D2}"/>
              </a:ext>
            </a:extLst>
          </p:cNvPr>
          <p:cNvSpPr/>
          <p:nvPr/>
        </p:nvSpPr>
        <p:spPr>
          <a:xfrm>
            <a:off x="1662317" y="204200"/>
            <a:ext cx="2210259" cy="507159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Retângulo: Cantos Arredondados 5">
            <a:extLst>
              <a:ext uri="{FF2B5EF4-FFF2-40B4-BE49-F238E27FC236}">
                <a16:creationId xmlns:a16="http://schemas.microsoft.com/office/drawing/2014/main" id="{092DCD5E-252D-49D3-BC8D-3BED43A4C5A4}"/>
              </a:ext>
            </a:extLst>
          </p:cNvPr>
          <p:cNvSpPr/>
          <p:nvPr/>
        </p:nvSpPr>
        <p:spPr>
          <a:xfrm>
            <a:off x="5040940" y="204200"/>
            <a:ext cx="2210259" cy="507159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2" name="Retângulo: Cantos Arredondados 5">
            <a:extLst>
              <a:ext uri="{FF2B5EF4-FFF2-40B4-BE49-F238E27FC236}">
                <a16:creationId xmlns:a16="http://schemas.microsoft.com/office/drawing/2014/main" id="{76776EAA-4416-4A50-9818-2ECE575BFBDD}"/>
              </a:ext>
            </a:extLst>
          </p:cNvPr>
          <p:cNvSpPr/>
          <p:nvPr/>
        </p:nvSpPr>
        <p:spPr>
          <a:xfrm>
            <a:off x="8806848" y="225668"/>
            <a:ext cx="2210259" cy="507159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Retângulo: Cantos Arredondados 5">
            <a:extLst>
              <a:ext uri="{FF2B5EF4-FFF2-40B4-BE49-F238E27FC236}">
                <a16:creationId xmlns:a16="http://schemas.microsoft.com/office/drawing/2014/main" id="{838E3C18-74F2-4CA2-9414-3F00F15A2F3A}"/>
              </a:ext>
            </a:extLst>
          </p:cNvPr>
          <p:cNvSpPr/>
          <p:nvPr/>
        </p:nvSpPr>
        <p:spPr>
          <a:xfrm>
            <a:off x="158185" y="939712"/>
            <a:ext cx="11785976" cy="2788943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4" name="Retângulo: Cantos Arredondados 5">
            <a:extLst>
              <a:ext uri="{FF2B5EF4-FFF2-40B4-BE49-F238E27FC236}">
                <a16:creationId xmlns:a16="http://schemas.microsoft.com/office/drawing/2014/main" id="{37542A8D-7A69-4451-B4F6-A82E2A123558}"/>
              </a:ext>
            </a:extLst>
          </p:cNvPr>
          <p:cNvSpPr/>
          <p:nvPr/>
        </p:nvSpPr>
        <p:spPr>
          <a:xfrm>
            <a:off x="177341" y="3821081"/>
            <a:ext cx="5677626" cy="2826854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Retângulo: Cantos Arredondados 5">
            <a:extLst>
              <a:ext uri="{FF2B5EF4-FFF2-40B4-BE49-F238E27FC236}">
                <a16:creationId xmlns:a16="http://schemas.microsoft.com/office/drawing/2014/main" id="{F0292BC8-CFBC-4D25-A4A2-524068E5EA92}"/>
              </a:ext>
            </a:extLst>
          </p:cNvPr>
          <p:cNvSpPr/>
          <p:nvPr/>
        </p:nvSpPr>
        <p:spPr>
          <a:xfrm>
            <a:off x="6298723" y="3821081"/>
            <a:ext cx="5645714" cy="2826854"/>
          </a:xfrm>
          <a:custGeom>
            <a:avLst/>
            <a:gdLst>
              <a:gd name="connsiteX0" fmla="*/ 0 w 12191999"/>
              <a:gd name="connsiteY0" fmla="*/ 1143023 h 6858000"/>
              <a:gd name="connsiteX1" fmla="*/ 1143023 w 12191999"/>
              <a:gd name="connsiteY1" fmla="*/ 0 h 6858000"/>
              <a:gd name="connsiteX2" fmla="*/ 11048976 w 12191999"/>
              <a:gd name="connsiteY2" fmla="*/ 0 h 6858000"/>
              <a:gd name="connsiteX3" fmla="*/ 12191999 w 12191999"/>
              <a:gd name="connsiteY3" fmla="*/ 1143023 h 6858000"/>
              <a:gd name="connsiteX4" fmla="*/ 12191999 w 12191999"/>
              <a:gd name="connsiteY4" fmla="*/ 5714977 h 6858000"/>
              <a:gd name="connsiteX5" fmla="*/ 11048976 w 12191999"/>
              <a:gd name="connsiteY5" fmla="*/ 6858000 h 6858000"/>
              <a:gd name="connsiteX6" fmla="*/ 1143023 w 12191999"/>
              <a:gd name="connsiteY6" fmla="*/ 6858000 h 6858000"/>
              <a:gd name="connsiteX7" fmla="*/ 0 w 12191999"/>
              <a:gd name="connsiteY7" fmla="*/ 5714977 h 6858000"/>
              <a:gd name="connsiteX8" fmla="*/ 0 w 12191999"/>
              <a:gd name="connsiteY8" fmla="*/ 1143023 h 6858000"/>
              <a:gd name="connsiteX0" fmla="*/ 11228 w 12203227"/>
              <a:gd name="connsiteY0" fmla="*/ 1155380 h 6870357"/>
              <a:gd name="connsiteX1" fmla="*/ 511700 w 12203227"/>
              <a:gd name="connsiteY1" fmla="*/ 0 h 6870357"/>
              <a:gd name="connsiteX2" fmla="*/ 11060204 w 12203227"/>
              <a:gd name="connsiteY2" fmla="*/ 12357 h 6870357"/>
              <a:gd name="connsiteX3" fmla="*/ 12203227 w 12203227"/>
              <a:gd name="connsiteY3" fmla="*/ 1155380 h 6870357"/>
              <a:gd name="connsiteX4" fmla="*/ 12203227 w 12203227"/>
              <a:gd name="connsiteY4" fmla="*/ 5727334 h 6870357"/>
              <a:gd name="connsiteX5" fmla="*/ 11060204 w 12203227"/>
              <a:gd name="connsiteY5" fmla="*/ 6870357 h 6870357"/>
              <a:gd name="connsiteX6" fmla="*/ 1154251 w 12203227"/>
              <a:gd name="connsiteY6" fmla="*/ 6870357 h 6870357"/>
              <a:gd name="connsiteX7" fmla="*/ 11228 w 12203227"/>
              <a:gd name="connsiteY7" fmla="*/ 5727334 h 6870357"/>
              <a:gd name="connsiteX8" fmla="*/ 11228 w 12203227"/>
              <a:gd name="connsiteY8" fmla="*/ 1155380 h 6870357"/>
              <a:gd name="connsiteX0" fmla="*/ 11228 w 12203293"/>
              <a:gd name="connsiteY0" fmla="*/ 1155380 h 6870357"/>
              <a:gd name="connsiteX1" fmla="*/ 511700 w 12203293"/>
              <a:gd name="connsiteY1" fmla="*/ 0 h 6870357"/>
              <a:gd name="connsiteX2" fmla="*/ 11591544 w 12203293"/>
              <a:gd name="connsiteY2" fmla="*/ 12357 h 6870357"/>
              <a:gd name="connsiteX3" fmla="*/ 12203227 w 12203293"/>
              <a:gd name="connsiteY3" fmla="*/ 1155380 h 6870357"/>
              <a:gd name="connsiteX4" fmla="*/ 12203227 w 12203293"/>
              <a:gd name="connsiteY4" fmla="*/ 5727334 h 6870357"/>
              <a:gd name="connsiteX5" fmla="*/ 11060204 w 12203293"/>
              <a:gd name="connsiteY5" fmla="*/ 6870357 h 6870357"/>
              <a:gd name="connsiteX6" fmla="*/ 1154251 w 12203293"/>
              <a:gd name="connsiteY6" fmla="*/ 6870357 h 6870357"/>
              <a:gd name="connsiteX7" fmla="*/ 11228 w 12203293"/>
              <a:gd name="connsiteY7" fmla="*/ 5727334 h 6870357"/>
              <a:gd name="connsiteX8" fmla="*/ 11228 w 12203293"/>
              <a:gd name="connsiteY8" fmla="*/ 1155380 h 6870357"/>
              <a:gd name="connsiteX0" fmla="*/ 11228 w 12215584"/>
              <a:gd name="connsiteY0" fmla="*/ 1155380 h 6870357"/>
              <a:gd name="connsiteX1" fmla="*/ 511700 w 12215584"/>
              <a:gd name="connsiteY1" fmla="*/ 0 h 6870357"/>
              <a:gd name="connsiteX2" fmla="*/ 11591544 w 12215584"/>
              <a:gd name="connsiteY2" fmla="*/ 12357 h 6870357"/>
              <a:gd name="connsiteX3" fmla="*/ 12203227 w 12215584"/>
              <a:gd name="connsiteY3" fmla="*/ 1155380 h 6870357"/>
              <a:gd name="connsiteX4" fmla="*/ 12215584 w 12215584"/>
              <a:gd name="connsiteY4" fmla="*/ 6233961 h 6870357"/>
              <a:gd name="connsiteX5" fmla="*/ 11060204 w 12215584"/>
              <a:gd name="connsiteY5" fmla="*/ 6870357 h 6870357"/>
              <a:gd name="connsiteX6" fmla="*/ 1154251 w 12215584"/>
              <a:gd name="connsiteY6" fmla="*/ 6870357 h 6870357"/>
              <a:gd name="connsiteX7" fmla="*/ 11228 w 12215584"/>
              <a:gd name="connsiteY7" fmla="*/ 5727334 h 6870357"/>
              <a:gd name="connsiteX8" fmla="*/ 11228 w 12215584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1155380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11228 w 12215853"/>
              <a:gd name="connsiteY0" fmla="*/ 1155380 h 6870357"/>
              <a:gd name="connsiteX1" fmla="*/ 511700 w 12215853"/>
              <a:gd name="connsiteY1" fmla="*/ 0 h 6870357"/>
              <a:gd name="connsiteX2" fmla="*/ 11591544 w 12215853"/>
              <a:gd name="connsiteY2" fmla="*/ 12357 h 6870357"/>
              <a:gd name="connsiteX3" fmla="*/ 12203227 w 12215853"/>
              <a:gd name="connsiteY3" fmla="*/ 525185 h 6870357"/>
              <a:gd name="connsiteX4" fmla="*/ 12215584 w 12215853"/>
              <a:gd name="connsiteY4" fmla="*/ 6233961 h 6870357"/>
              <a:gd name="connsiteX5" fmla="*/ 11616258 w 12215853"/>
              <a:gd name="connsiteY5" fmla="*/ 6870357 h 6870357"/>
              <a:gd name="connsiteX6" fmla="*/ 1154251 w 12215853"/>
              <a:gd name="connsiteY6" fmla="*/ 6870357 h 6870357"/>
              <a:gd name="connsiteX7" fmla="*/ 11228 w 12215853"/>
              <a:gd name="connsiteY7" fmla="*/ 5727334 h 6870357"/>
              <a:gd name="connsiteX8" fmla="*/ 11228 w 12215853"/>
              <a:gd name="connsiteY8" fmla="*/ 1155380 h 6870357"/>
              <a:gd name="connsiteX0" fmla="*/ 8818 w 12225800"/>
              <a:gd name="connsiteY0" fmla="*/ 575925 h 6871669"/>
              <a:gd name="connsiteX1" fmla="*/ 521647 w 12225800"/>
              <a:gd name="connsiteY1" fmla="*/ 1312 h 6871669"/>
              <a:gd name="connsiteX2" fmla="*/ 11601491 w 12225800"/>
              <a:gd name="connsiteY2" fmla="*/ 13669 h 6871669"/>
              <a:gd name="connsiteX3" fmla="*/ 12213174 w 12225800"/>
              <a:gd name="connsiteY3" fmla="*/ 526497 h 6871669"/>
              <a:gd name="connsiteX4" fmla="*/ 12225531 w 12225800"/>
              <a:gd name="connsiteY4" fmla="*/ 6235273 h 6871669"/>
              <a:gd name="connsiteX5" fmla="*/ 11626205 w 12225800"/>
              <a:gd name="connsiteY5" fmla="*/ 6871669 h 6871669"/>
              <a:gd name="connsiteX6" fmla="*/ 1164198 w 12225800"/>
              <a:gd name="connsiteY6" fmla="*/ 6871669 h 6871669"/>
              <a:gd name="connsiteX7" fmla="*/ 21175 w 12225800"/>
              <a:gd name="connsiteY7" fmla="*/ 5728646 h 6871669"/>
              <a:gd name="connsiteX8" fmla="*/ 8818 w 12225800"/>
              <a:gd name="connsiteY8" fmla="*/ 575925 h 6871669"/>
              <a:gd name="connsiteX0" fmla="*/ 8818 w 12225800"/>
              <a:gd name="connsiteY0" fmla="*/ 575925 h 6875087"/>
              <a:gd name="connsiteX1" fmla="*/ 521647 w 12225800"/>
              <a:gd name="connsiteY1" fmla="*/ 1312 h 6875087"/>
              <a:gd name="connsiteX2" fmla="*/ 11601491 w 12225800"/>
              <a:gd name="connsiteY2" fmla="*/ 13669 h 6875087"/>
              <a:gd name="connsiteX3" fmla="*/ 12213174 w 12225800"/>
              <a:gd name="connsiteY3" fmla="*/ 526497 h 6875087"/>
              <a:gd name="connsiteX4" fmla="*/ 12225531 w 12225800"/>
              <a:gd name="connsiteY4" fmla="*/ 6235273 h 6875087"/>
              <a:gd name="connsiteX5" fmla="*/ 11626205 w 12225800"/>
              <a:gd name="connsiteY5" fmla="*/ 6871669 h 6875087"/>
              <a:gd name="connsiteX6" fmla="*/ 1164198 w 12225800"/>
              <a:gd name="connsiteY6" fmla="*/ 6871669 h 6875087"/>
              <a:gd name="connsiteX7" fmla="*/ 21175 w 12225800"/>
              <a:gd name="connsiteY7" fmla="*/ 6321771 h 6875087"/>
              <a:gd name="connsiteX8" fmla="*/ 8818 w 12225800"/>
              <a:gd name="connsiteY8" fmla="*/ 575925 h 6875087"/>
              <a:gd name="connsiteX0" fmla="*/ 6713 w 12236052"/>
              <a:gd name="connsiteY0" fmla="*/ 685824 h 6873775"/>
              <a:gd name="connsiteX1" fmla="*/ 531899 w 12236052"/>
              <a:gd name="connsiteY1" fmla="*/ 0 h 6873775"/>
              <a:gd name="connsiteX2" fmla="*/ 11611743 w 12236052"/>
              <a:gd name="connsiteY2" fmla="*/ 12357 h 6873775"/>
              <a:gd name="connsiteX3" fmla="*/ 12223426 w 12236052"/>
              <a:gd name="connsiteY3" fmla="*/ 525185 h 6873775"/>
              <a:gd name="connsiteX4" fmla="*/ 12235783 w 12236052"/>
              <a:gd name="connsiteY4" fmla="*/ 6233961 h 6873775"/>
              <a:gd name="connsiteX5" fmla="*/ 11636457 w 12236052"/>
              <a:gd name="connsiteY5" fmla="*/ 6870357 h 6873775"/>
              <a:gd name="connsiteX6" fmla="*/ 1174450 w 12236052"/>
              <a:gd name="connsiteY6" fmla="*/ 6870357 h 6873775"/>
              <a:gd name="connsiteX7" fmla="*/ 31427 w 12236052"/>
              <a:gd name="connsiteY7" fmla="*/ 6320459 h 6873775"/>
              <a:gd name="connsiteX8" fmla="*/ 6713 w 12236052"/>
              <a:gd name="connsiteY8" fmla="*/ 685824 h 6873775"/>
              <a:gd name="connsiteX0" fmla="*/ 672 w 12230011"/>
              <a:gd name="connsiteY0" fmla="*/ 698181 h 6886132"/>
              <a:gd name="connsiteX1" fmla="*/ 587642 w 12230011"/>
              <a:gd name="connsiteY1" fmla="*/ 0 h 6886132"/>
              <a:gd name="connsiteX2" fmla="*/ 11605702 w 12230011"/>
              <a:gd name="connsiteY2" fmla="*/ 24714 h 6886132"/>
              <a:gd name="connsiteX3" fmla="*/ 12217385 w 12230011"/>
              <a:gd name="connsiteY3" fmla="*/ 537542 h 6886132"/>
              <a:gd name="connsiteX4" fmla="*/ 12229742 w 12230011"/>
              <a:gd name="connsiteY4" fmla="*/ 6246318 h 6886132"/>
              <a:gd name="connsiteX5" fmla="*/ 11630416 w 12230011"/>
              <a:gd name="connsiteY5" fmla="*/ 6882714 h 6886132"/>
              <a:gd name="connsiteX6" fmla="*/ 1168409 w 12230011"/>
              <a:gd name="connsiteY6" fmla="*/ 6882714 h 6886132"/>
              <a:gd name="connsiteX7" fmla="*/ 25386 w 12230011"/>
              <a:gd name="connsiteY7" fmla="*/ 6332816 h 6886132"/>
              <a:gd name="connsiteX8" fmla="*/ 672 w 12230011"/>
              <a:gd name="connsiteY8" fmla="*/ 698181 h 6886132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116840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6198"/>
              <a:gd name="connsiteX1" fmla="*/ 587642 w 12230011"/>
              <a:gd name="connsiteY1" fmla="*/ 66 h 6886198"/>
              <a:gd name="connsiteX2" fmla="*/ 11605702 w 12230011"/>
              <a:gd name="connsiteY2" fmla="*/ 24780 h 6886198"/>
              <a:gd name="connsiteX3" fmla="*/ 12217385 w 12230011"/>
              <a:gd name="connsiteY3" fmla="*/ 537608 h 6886198"/>
              <a:gd name="connsiteX4" fmla="*/ 12229742 w 12230011"/>
              <a:gd name="connsiteY4" fmla="*/ 6246384 h 6886198"/>
              <a:gd name="connsiteX5" fmla="*/ 11630416 w 12230011"/>
              <a:gd name="connsiteY5" fmla="*/ 6882780 h 6886198"/>
              <a:gd name="connsiteX6" fmla="*/ 785349 w 12230011"/>
              <a:gd name="connsiteY6" fmla="*/ 6882780 h 6886198"/>
              <a:gd name="connsiteX7" fmla="*/ 25386 w 12230011"/>
              <a:gd name="connsiteY7" fmla="*/ 6332882 h 6886198"/>
              <a:gd name="connsiteX8" fmla="*/ 672 w 12230011"/>
              <a:gd name="connsiteY8" fmla="*/ 611749 h 6886198"/>
              <a:gd name="connsiteX0" fmla="*/ 672 w 12230011"/>
              <a:gd name="connsiteY0" fmla="*/ 611749 h 6882780"/>
              <a:gd name="connsiteX1" fmla="*/ 587642 w 12230011"/>
              <a:gd name="connsiteY1" fmla="*/ 66 h 6882780"/>
              <a:gd name="connsiteX2" fmla="*/ 11605702 w 12230011"/>
              <a:gd name="connsiteY2" fmla="*/ 24780 h 6882780"/>
              <a:gd name="connsiteX3" fmla="*/ 12217385 w 12230011"/>
              <a:gd name="connsiteY3" fmla="*/ 537608 h 6882780"/>
              <a:gd name="connsiteX4" fmla="*/ 12229742 w 12230011"/>
              <a:gd name="connsiteY4" fmla="*/ 6246384 h 6882780"/>
              <a:gd name="connsiteX5" fmla="*/ 11630416 w 12230011"/>
              <a:gd name="connsiteY5" fmla="*/ 6882780 h 6882780"/>
              <a:gd name="connsiteX6" fmla="*/ 686495 w 12230011"/>
              <a:gd name="connsiteY6" fmla="*/ 6870423 h 6882780"/>
              <a:gd name="connsiteX7" fmla="*/ 25386 w 12230011"/>
              <a:gd name="connsiteY7" fmla="*/ 6332882 h 6882780"/>
              <a:gd name="connsiteX8" fmla="*/ 672 w 12230011"/>
              <a:gd name="connsiteY8" fmla="*/ 611749 h 688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011" h="6882780">
                <a:moveTo>
                  <a:pt x="672" y="611749"/>
                </a:moveTo>
                <a:cubicBezTo>
                  <a:pt x="672" y="-19525"/>
                  <a:pt x="-43632" y="66"/>
                  <a:pt x="587642" y="66"/>
                </a:cubicBezTo>
                <a:lnTo>
                  <a:pt x="11605702" y="24780"/>
                </a:lnTo>
                <a:cubicBezTo>
                  <a:pt x="12236976" y="24780"/>
                  <a:pt x="12217385" y="-93666"/>
                  <a:pt x="12217385" y="537608"/>
                </a:cubicBezTo>
                <a:lnTo>
                  <a:pt x="12229742" y="6246384"/>
                </a:lnTo>
                <a:cubicBezTo>
                  <a:pt x="12229742" y="6877658"/>
                  <a:pt x="12261690" y="6882780"/>
                  <a:pt x="11630416" y="6882780"/>
                </a:cubicBezTo>
                <a:lnTo>
                  <a:pt x="686495" y="6870423"/>
                </a:lnTo>
                <a:cubicBezTo>
                  <a:pt x="55221" y="6870423"/>
                  <a:pt x="25386" y="6964156"/>
                  <a:pt x="25386" y="6332882"/>
                </a:cubicBezTo>
                <a:lnTo>
                  <a:pt x="672" y="611749"/>
                </a:lnTo>
                <a:close/>
              </a:path>
            </a:pathLst>
          </a:custGeom>
          <a:solidFill>
            <a:srgbClr val="4611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80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3</cp:revision>
  <dcterms:created xsi:type="dcterms:W3CDTF">2022-04-04T20:59:45Z</dcterms:created>
  <dcterms:modified xsi:type="dcterms:W3CDTF">2022-04-28T13:59:56Z</dcterms:modified>
</cp:coreProperties>
</file>