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4986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2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9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4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7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4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5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7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DCA7B57-5F8A-4824-862E-57179C98481A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741DD1-F8BE-4AA7-B145-1CD04956E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2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D2AE6-A4AB-AED2-5FC5-B5A7923EE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i="0" strike="noStrike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Crie soluções de análise de dados usando pools de SQL sem servidor do Azure </a:t>
            </a:r>
            <a:r>
              <a:rPr lang="pt-BR" sz="5400" b="1" i="0" strike="noStrike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Synapse</a:t>
            </a:r>
            <a:endParaRPr lang="pt-BR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CB15-A798-3284-C104-5FD35D99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Pools SQL com/sem Servidor do Azure </a:t>
            </a:r>
            <a:r>
              <a:rPr lang="pt-BR" dirty="0" err="1"/>
              <a:t>Synapse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7954B-7790-645B-A824-C9888468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Pool de SQL sem servidor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: processamento de consulta SQL sob demanda, usado principalmente para trabalhar com os dados em um data </a:t>
            </a:r>
            <a:r>
              <a:rPr lang="pt-BR" sz="2400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lake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Pool de SQL dedicado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: instâncias de banco de dados relacionais em escala Enterprise usadas para hospedar data </a:t>
            </a:r>
            <a:r>
              <a:rPr lang="pt-BR" sz="2400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warehouses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 nos quais os dados são armazenados em tabelas relacionais.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38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DC5F1-DC38-B9B6-9778-62B648CC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Observação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DE01B-1488-337C-C365-C3F063A0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BR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O pool de SQL sem servidor é um sistema de análise e não é recomendado cargas de trabalho OLTP, como bancos de dados usados por aplicativos para armazenar dados transacionais. As cargas de trabalho que exigem tempos de resposta de milissegundos e procuram identificar uma única linha em um conjunto de dados não são adequadas para o pool de SQL sem servidor</a:t>
            </a:r>
            <a:r>
              <a:rPr lang="pt-BR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95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863E-F4B3-CF61-A0CE-2E40B166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Os benefícios do uso do pool de SQL sem servidor incluem: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D9D52-145C-CEC6-DF58-1B2BE96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Uma sintaxe familiar do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Transact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-SQL para consultar dados no local sem a necessidade de copiar nem carregar dados em um repositório especializado.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Processamento de consulta distribuída criado para dados em grande escala e funções computacionais, resultando em desempenho rápido de consulta.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Nenhum encargo para recursos reservados, você é cobrado apenas pelos dados processados pelas consultas que executa.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Tolerância interna a falhas de execução de consulta, que resulta em confiabilidade e taxas de sucesso elevadas, até mesmo para consultas de longa execução envolvendo grandes conjuntos de dados.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Não há infraestrutura a ser configurada nem clusters a serem mantidos. Um ponto de extremidade interno para esse serviço é fornecido em todos os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workspaces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 do Azure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Synapse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, de modo que você pode iniciar a consulta de dados assim que o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workspace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 é criado.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Conectividade integrada por meio de uma ampla variedade de ferramentas de consulta ad hoc e de business </a:t>
            </a:r>
            <a:r>
              <a:rPr lang="pt-BR" b="0" i="0" dirty="0" err="1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intelligence</a:t>
            </a:r>
            <a:r>
              <a:rPr lang="pt-BR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, incluindo os drivers mais populares.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75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2CAB1-3936-17EF-DF30-208CA76D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Consultar arquivos Parquet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FB60A-C8B9-4853-9E2E-69858CD5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Parquet é um formato normalmente usado para processamento de Big Data no armazenamento de arquivos distribuídos. É um formato de dados eficiente que é otimizado para compactação e consulta analítica.</a:t>
            </a:r>
          </a:p>
          <a:p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Na maioria dos casos, o esquema dos dados é inserido no arquivo Parquet, portanto, você só precisa especificar o parâmetro </a:t>
            </a:r>
            <a:r>
              <a:rPr lang="pt-BR" b="1" dirty="0">
                <a:solidFill>
                  <a:schemeClr val="tx2"/>
                </a:solidFill>
                <a:latin typeface="Segoe UI" panose="020B0502040204020203" pitchFamily="34" charset="0"/>
              </a:rPr>
              <a:t>BULK</a:t>
            </a:r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 com um caminho para os arquivos que você deseja ler e um parâmetro </a:t>
            </a:r>
            <a:r>
              <a:rPr lang="pt-BR" b="1" dirty="0">
                <a:solidFill>
                  <a:schemeClr val="tx2"/>
                </a:solidFill>
                <a:latin typeface="Segoe UI" panose="020B0502040204020203" pitchFamily="34" charset="0"/>
              </a:rPr>
              <a:t>FORMAT</a:t>
            </a:r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 do </a:t>
            </a:r>
            <a:r>
              <a:rPr lang="pt-BR" i="1" dirty="0">
                <a:solidFill>
                  <a:schemeClr val="tx2"/>
                </a:solidFill>
                <a:latin typeface="Segoe UI" panose="020B0502040204020203" pitchFamily="34" charset="0"/>
              </a:rPr>
              <a:t>parquet</a:t>
            </a:r>
            <a:r>
              <a:rPr lang="pt-BR" dirty="0">
                <a:solidFill>
                  <a:schemeClr val="tx2"/>
                </a:solidFill>
                <a:latin typeface="Segoe UI" panose="020B0502040204020203" pitchFamily="34" charset="0"/>
              </a:rPr>
              <a:t>; Assim:</a:t>
            </a:r>
            <a:endParaRPr lang="pt-BR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b="0" i="0" dirty="0">
              <a:solidFill>
                <a:schemeClr val="tx2"/>
              </a:solidFill>
              <a:effectLst/>
              <a:latin typeface="Segoe UI" panose="020B0502040204020203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62963B-0957-E4A6-8060-1CDD0A50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831323"/>
            <a:ext cx="9526498" cy="16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8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A94B6-1E65-C129-F420-40C08CED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6982"/>
            <a:ext cx="8595360" cy="600315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pt-BR" b="0" i="0" dirty="0"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Quais são as principais vantagens de usar o pool de SQL sem servidor do Azure </a:t>
            </a:r>
            <a:r>
              <a:rPr lang="pt-BR" sz="2000" b="0" i="0" dirty="0" err="1">
                <a:effectLst/>
                <a:latin typeface="Söhne"/>
              </a:rPr>
              <a:t>Synapse</a:t>
            </a:r>
            <a:r>
              <a:rPr lang="pt-BR" sz="2000" b="0" i="0" dirty="0">
                <a:effectLst/>
                <a:latin typeface="Söhne"/>
              </a:rPr>
              <a:t> para consultar arquivos em um data </a:t>
            </a:r>
            <a:r>
              <a:rPr lang="pt-BR" sz="2000" b="0" i="0" dirty="0" err="1">
                <a:effectLst/>
                <a:latin typeface="Söhne"/>
              </a:rPr>
              <a:t>lake</a:t>
            </a:r>
            <a:r>
              <a:rPr lang="pt-BR" sz="2000" b="0" i="0" dirty="0">
                <a:effectLst/>
                <a:latin typeface="Söhne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Quais tipos de arquivos podem ser consultados usando o pool de SQL sem servidor do Azure </a:t>
            </a:r>
            <a:r>
              <a:rPr lang="pt-BR" sz="2000" b="0" i="0" dirty="0" err="1">
                <a:effectLst/>
                <a:latin typeface="Söhne"/>
              </a:rPr>
              <a:t>Synapse</a:t>
            </a:r>
            <a:r>
              <a:rPr lang="pt-BR" sz="2000" b="0" i="0" dirty="0">
                <a:effectLst/>
                <a:latin typeface="Söhne"/>
              </a:rPr>
              <a:t> em um data </a:t>
            </a:r>
            <a:r>
              <a:rPr lang="pt-BR" sz="2000" b="0" i="0" dirty="0" err="1">
                <a:effectLst/>
                <a:latin typeface="Söhne"/>
              </a:rPr>
              <a:t>lake</a:t>
            </a:r>
            <a:r>
              <a:rPr lang="pt-BR" sz="2000" b="0" i="0" dirty="0">
                <a:effectLst/>
                <a:latin typeface="Söhne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Como é feita a consulta de arquivos em um data </a:t>
            </a:r>
            <a:r>
              <a:rPr lang="pt-BR" sz="2000" b="0" i="0" dirty="0" err="1">
                <a:effectLst/>
                <a:latin typeface="Söhne"/>
              </a:rPr>
              <a:t>lake</a:t>
            </a:r>
            <a:r>
              <a:rPr lang="pt-BR" sz="2000" b="0" i="0" dirty="0">
                <a:effectLst/>
                <a:latin typeface="Söhne"/>
              </a:rPr>
              <a:t> usando o pool de SQL sem servidor do Azure </a:t>
            </a:r>
            <a:r>
              <a:rPr lang="pt-BR" sz="2000" b="0" i="0" dirty="0" err="1">
                <a:effectLst/>
                <a:latin typeface="Söhne"/>
              </a:rPr>
              <a:t>Synapse</a:t>
            </a:r>
            <a:r>
              <a:rPr lang="pt-BR" sz="2000" b="0" i="0" dirty="0">
                <a:effectLst/>
                <a:latin typeface="Söhne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0" i="0" dirty="0">
                <a:effectLst/>
                <a:latin typeface="Söhne"/>
              </a:rPr>
              <a:t>Como se realiza a configuração do pool de SQL sem servidor do Azure </a:t>
            </a:r>
            <a:r>
              <a:rPr lang="pt-BR" sz="2000" b="0" i="0" dirty="0" err="1">
                <a:effectLst/>
                <a:latin typeface="Söhne"/>
              </a:rPr>
              <a:t>Synapse</a:t>
            </a:r>
            <a:r>
              <a:rPr lang="pt-BR" sz="2000" b="0" i="0" dirty="0">
                <a:effectLst/>
                <a:latin typeface="Söhne"/>
              </a:rPr>
              <a:t> para consultar arquivos em um data </a:t>
            </a:r>
            <a:r>
              <a:rPr lang="pt-BR" sz="2000" b="0" i="0" dirty="0" err="1">
                <a:effectLst/>
                <a:latin typeface="Söhne"/>
              </a:rPr>
              <a:t>lake</a:t>
            </a:r>
            <a:r>
              <a:rPr lang="pt-BR" sz="2000" b="0" i="0" dirty="0">
                <a:effectLst/>
                <a:latin typeface="Söhne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984004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38</TotalTime>
  <Words>490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Century Schoolbook</vt:lpstr>
      <vt:lpstr>Segoe UI</vt:lpstr>
      <vt:lpstr>Söhne</vt:lpstr>
      <vt:lpstr>Wingdings 2</vt:lpstr>
      <vt:lpstr>Exibir</vt:lpstr>
      <vt:lpstr>Crie soluções de análise de dados usando pools de SQL sem servidor do Azure Synapse</vt:lpstr>
      <vt:lpstr>Pools SQL com/sem Servidor do Azure Synapse</vt:lpstr>
      <vt:lpstr>Observação</vt:lpstr>
      <vt:lpstr>Os benefícios do uso do pool de SQL sem servidor incluem:</vt:lpstr>
      <vt:lpstr>Consultar arquivos Parquet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Crie soluções de análise de dados usando pools de SQL sem servidor do Azure Synapse</dc:title>
  <dc:creator>Thiago Yuri Oliveira Monteiro</dc:creator>
  <cp:lastModifiedBy>Thiago Yuri Oliveira Monteiro</cp:lastModifiedBy>
  <cp:revision>2</cp:revision>
  <dcterms:created xsi:type="dcterms:W3CDTF">2023-03-19T16:56:09Z</dcterms:created>
  <dcterms:modified xsi:type="dcterms:W3CDTF">2023-03-19T19:53:34Z</dcterms:modified>
</cp:coreProperties>
</file>