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00FF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DCD0-DC91-4CC9-BB89-8031D11CD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3C18B-C513-46D5-A66C-6F65C8CB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8516-48E5-48D1-9BF4-55A87FD7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BA84-F609-490E-8C92-1FEF600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92DF-44F0-4BF8-8B5F-0C80357F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3B25-1756-405D-AB97-6F301F9A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2969-726F-48E1-9127-451CF4A4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4ED8-BAE6-48BD-AFE9-ADAC3426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9BA7-F742-4C01-8723-D406B724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1CD8-FE7A-44C3-8912-C25F5390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6DA68-DB38-4B6B-B9DA-E33202644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17A6E-BF18-4D29-B532-C287BD91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87375-F715-441E-ACA7-64F5235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3417-501C-46DB-946B-0C097A65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D75A-4512-4F10-BB88-241394A5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4A53-F4C0-4BDD-833F-2AF0EC9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EF7D-4593-49F9-96B3-7CD4359C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1CCE-38EC-45FA-8A39-86E3312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4C98-0065-4AC5-95E8-48B9E2F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6025-A3B6-4F25-981D-D59A8301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1E58-1ADD-4A2F-851A-A33145C8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CB181-D464-4A38-B61F-45C98F89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9515-1108-4855-B224-A2A788A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E96D-2220-452F-87F9-9D3A853E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E437-3718-49C4-AB2E-15A2BA5D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971E-F88D-4492-9172-D3E4F566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EC02-EE53-40EC-B75C-CAB6B5788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66B8-7662-461D-962C-A292DF52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CA3E7-D372-4403-9A86-5E2DF9D7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7B9F-DC7F-433D-981B-87D66969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FAFC4-AEF3-4C6F-A38C-2AD3D910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56D8-A5E0-4EFA-B3DB-2503D879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AEB1-35D7-4153-911E-92C0A493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3EA8-978F-4CB6-AF0A-9FD63660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52503-D82D-42F6-B94A-67410EC3C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F88E3-5578-49D6-971E-B08DC9CEE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49C7B-5567-4E31-957E-AD59C72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5BDE4-7E53-465E-B5F4-73B10B36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65D0F-EB5A-4C55-A6DB-BFCE1E5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1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0D29-F194-4981-95D2-036F87F8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ACE6D-7C80-4D8F-B56E-3B71D424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BF454-6E60-45B4-A113-1E23E0DE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448F-F332-4A85-B770-05EDC373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10137-6484-4BD5-B7E7-6370F70D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28E86-B351-4156-B291-C21F10EA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EB6B-89D3-4081-B101-AE8869B9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A67A-4AE2-4430-920E-0470E2ED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058C-A3DA-4D87-9057-A09760E1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883C-AB75-4171-912A-8CF35F98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876D-0A9F-4415-B82A-2B8F539C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94653-533D-409D-BA2C-3B68012B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E3D54-40A5-46FC-9CE5-3168E01F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AD46-AB0D-4878-9F64-82C29B8E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F58EE-D9E3-473D-9F6B-CD3DFFF9D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467D2-AD7D-4A32-9BE2-B94EE8B6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E09E-8C36-4D21-8CA9-570F1C4C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593F2-342B-426C-A8A3-BC8694DA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510E-C146-45A4-899C-8941315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FFE28-8D68-4253-B21D-2A69B71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35F1-F011-4F73-8A70-62D96843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2F1B-021E-44C4-AECE-597461B27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B045-DA0F-4C45-8CAC-912F5002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693E-98B4-4259-9427-EEF879B1B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Thiago Carvalho</cp:lastModifiedBy>
  <cp:revision>4</cp:revision>
  <dcterms:created xsi:type="dcterms:W3CDTF">2020-11-08T21:47:08Z</dcterms:created>
  <dcterms:modified xsi:type="dcterms:W3CDTF">2020-11-11T21:07:24Z</dcterms:modified>
</cp:coreProperties>
</file>