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14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1457087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4570869"/>
            <a:ext cx="12192000" cy="6858000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5" y="14570871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0"/>
            <a:ext cx="12192000" cy="35999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"/>
            <a:ext cx="12192000" cy="35999736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-67546" y="6633262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555B95-7BFB-4A03-B900-4962B684B909}"/>
              </a:ext>
            </a:extLst>
          </p:cNvPr>
          <p:cNvSpPr/>
          <p:nvPr/>
        </p:nvSpPr>
        <p:spPr>
          <a:xfrm>
            <a:off x="-67545" y="155706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4AD15C-4CB5-4ECF-AACA-DA747972F30A}"/>
              </a:ext>
            </a:extLst>
          </p:cNvPr>
          <p:cNvSpPr/>
          <p:nvPr/>
        </p:nvSpPr>
        <p:spPr>
          <a:xfrm>
            <a:off x="-2" y="-10384"/>
            <a:ext cx="12191999" cy="155452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C28919-E9F4-4A40-88C6-617906CD1367}"/>
              </a:ext>
            </a:extLst>
          </p:cNvPr>
          <p:cNvSpPr/>
          <p:nvPr/>
        </p:nvSpPr>
        <p:spPr>
          <a:xfrm>
            <a:off x="2" y="1709218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3D0D2B-9FD9-47C9-A623-1E010EEB512A}"/>
              </a:ext>
            </a:extLst>
          </p:cNvPr>
          <p:cNvSpPr/>
          <p:nvPr/>
        </p:nvSpPr>
        <p:spPr>
          <a:xfrm>
            <a:off x="-67542" y="12406376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2A7922-95FC-4FA2-BC3E-8EEF758A2C43}"/>
              </a:ext>
            </a:extLst>
          </p:cNvPr>
          <p:cNvSpPr/>
          <p:nvPr/>
        </p:nvSpPr>
        <p:spPr>
          <a:xfrm>
            <a:off x="67543" y="22265728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732847-ECFA-463D-917B-22CAF39FD15C}"/>
              </a:ext>
            </a:extLst>
          </p:cNvPr>
          <p:cNvSpPr/>
          <p:nvPr/>
        </p:nvSpPr>
        <p:spPr>
          <a:xfrm>
            <a:off x="315682" y="2083281"/>
            <a:ext cx="11560630" cy="6722166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7F3F38E-1A2E-4BEE-84B9-D5EBF720ECFE}"/>
              </a:ext>
            </a:extLst>
          </p:cNvPr>
          <p:cNvSpPr/>
          <p:nvPr/>
        </p:nvSpPr>
        <p:spPr>
          <a:xfrm>
            <a:off x="315682" y="9347041"/>
            <a:ext cx="5656252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C7E0541-3603-4417-A2C3-EB587F461F0E}"/>
              </a:ext>
            </a:extLst>
          </p:cNvPr>
          <p:cNvSpPr/>
          <p:nvPr/>
        </p:nvSpPr>
        <p:spPr>
          <a:xfrm>
            <a:off x="315682" y="1543685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EA1FC87-08C4-462E-89FA-3E2F6BE4D64C}"/>
              </a:ext>
            </a:extLst>
          </p:cNvPr>
          <p:cNvSpPr/>
          <p:nvPr/>
        </p:nvSpPr>
        <p:spPr>
          <a:xfrm>
            <a:off x="3330054" y="21526661"/>
            <a:ext cx="8546258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7772D14-E622-410F-88B6-F87A38B58CB2}"/>
              </a:ext>
            </a:extLst>
          </p:cNvPr>
          <p:cNvSpPr/>
          <p:nvPr/>
        </p:nvSpPr>
        <p:spPr>
          <a:xfrm>
            <a:off x="-67546" y="29039304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E9E90A-EDDE-4050-94D1-17F6A4A1BBD1}"/>
              </a:ext>
            </a:extLst>
          </p:cNvPr>
          <p:cNvSpPr/>
          <p:nvPr/>
        </p:nvSpPr>
        <p:spPr>
          <a:xfrm>
            <a:off x="315681" y="27584108"/>
            <a:ext cx="7722849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48ACF3F-BCAA-49A5-9B50-B6AFA8052912}"/>
              </a:ext>
            </a:extLst>
          </p:cNvPr>
          <p:cNvSpPr/>
          <p:nvPr/>
        </p:nvSpPr>
        <p:spPr>
          <a:xfrm>
            <a:off x="8219081" y="27584108"/>
            <a:ext cx="3816000" cy="27334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682FBB4-08DB-4299-B870-14F45434B524}"/>
              </a:ext>
            </a:extLst>
          </p:cNvPr>
          <p:cNvSpPr/>
          <p:nvPr/>
        </p:nvSpPr>
        <p:spPr>
          <a:xfrm>
            <a:off x="281916" y="21526661"/>
            <a:ext cx="2884365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BE9973B-F550-437A-9D2C-69D2B930668B}"/>
              </a:ext>
            </a:extLst>
          </p:cNvPr>
          <p:cNvSpPr/>
          <p:nvPr/>
        </p:nvSpPr>
        <p:spPr>
          <a:xfrm>
            <a:off x="8219081" y="30406023"/>
            <a:ext cx="3816000" cy="27334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BBA776-194C-4C6A-AED3-2824D3D4AED1}"/>
              </a:ext>
            </a:extLst>
          </p:cNvPr>
          <p:cNvSpPr/>
          <p:nvPr/>
        </p:nvSpPr>
        <p:spPr>
          <a:xfrm>
            <a:off x="6220061" y="9343630"/>
            <a:ext cx="5656252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41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Danilo Rodrigues</cp:lastModifiedBy>
  <cp:revision>16</cp:revision>
  <dcterms:created xsi:type="dcterms:W3CDTF">2020-11-08T21:47:08Z</dcterms:created>
  <dcterms:modified xsi:type="dcterms:W3CDTF">2020-11-16T22:51:12Z</dcterms:modified>
</cp:coreProperties>
</file>