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6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DF00-9E35-4D89-8A7A-603B1246DD34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411E-755E-4AFF-9C83-8439790BC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9AF02BC-8D7B-4CFE-BAFB-3D44246B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58" y="526116"/>
            <a:ext cx="5805767" cy="58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Carvalho</dc:creator>
  <cp:lastModifiedBy>Thiago Carvalho</cp:lastModifiedBy>
  <cp:revision>2</cp:revision>
  <dcterms:created xsi:type="dcterms:W3CDTF">2020-11-09T20:49:24Z</dcterms:created>
  <dcterms:modified xsi:type="dcterms:W3CDTF">2020-11-09T22:37:27Z</dcterms:modified>
</cp:coreProperties>
</file>