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7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1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95B-FC2F-43FC-A5CE-43004B9561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F00CC-590A-4411-9EAD-2A539FEA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4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88F5596-788E-457E-9574-6A4796CB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39" y="128139"/>
            <a:ext cx="6601722" cy="66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Carvalho</dc:creator>
  <cp:lastModifiedBy>Thiago Carvalho</cp:lastModifiedBy>
  <cp:revision>1</cp:revision>
  <dcterms:created xsi:type="dcterms:W3CDTF">2020-11-09T22:42:01Z</dcterms:created>
  <dcterms:modified xsi:type="dcterms:W3CDTF">2020-11-09T22:43:20Z</dcterms:modified>
</cp:coreProperties>
</file>