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79996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00FF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153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74" y="5891626"/>
            <a:ext cx="40799703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56" y="18908198"/>
            <a:ext cx="35999738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7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49752" y="1916653"/>
            <a:ext cx="10349925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9979" y="1916653"/>
            <a:ext cx="30449778" cy="3050811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79" y="8974945"/>
            <a:ext cx="41399698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79" y="24091502"/>
            <a:ext cx="41399698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976" y="9583264"/>
            <a:ext cx="20399851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9823" y="9583264"/>
            <a:ext cx="20399851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1916661"/>
            <a:ext cx="41399698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233" y="8824938"/>
            <a:ext cx="20306099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233" y="13149904"/>
            <a:ext cx="20306099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99826" y="8824938"/>
            <a:ext cx="2040610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99826" y="13149904"/>
            <a:ext cx="20406103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9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103" y="5183304"/>
            <a:ext cx="24299823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6103" y="5183304"/>
            <a:ext cx="24299823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9976" y="1916661"/>
            <a:ext cx="4139969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976" y="9583264"/>
            <a:ext cx="4139969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9976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AA17-9A98-44A7-A40B-93A668ADE8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99884" y="33366432"/>
            <a:ext cx="1619988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99753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0"/>
            <a:ext cx="47999650" cy="359997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8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1" y="-1"/>
            <a:ext cx="47999646" cy="35999738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87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6A0B6C-1B3E-40F3-80BA-401E74DE5ACC}"/>
              </a:ext>
            </a:extLst>
          </p:cNvPr>
          <p:cNvSpPr/>
          <p:nvPr/>
        </p:nvSpPr>
        <p:spPr>
          <a:xfrm>
            <a:off x="4" y="0"/>
            <a:ext cx="47999646" cy="35999737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087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19AD0-E1E6-4DCB-9A79-E8A393DBDF58}"/>
              </a:ext>
            </a:extLst>
          </p:cNvPr>
          <p:cNvSpPr/>
          <p:nvPr/>
        </p:nvSpPr>
        <p:spPr>
          <a:xfrm>
            <a:off x="0" y="-2"/>
            <a:ext cx="47999646" cy="5257802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8CF554-B7D2-4721-9120-E74CA1A4F10A}"/>
              </a:ext>
            </a:extLst>
          </p:cNvPr>
          <p:cNvSpPr/>
          <p:nvPr/>
        </p:nvSpPr>
        <p:spPr>
          <a:xfrm>
            <a:off x="1219200" y="6172200"/>
            <a:ext cx="22174200" cy="287274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A763B70-8917-45A8-99C1-5BA6CC58BB13}"/>
              </a:ext>
            </a:extLst>
          </p:cNvPr>
          <p:cNvSpPr/>
          <p:nvPr/>
        </p:nvSpPr>
        <p:spPr>
          <a:xfrm>
            <a:off x="24606250" y="6172200"/>
            <a:ext cx="22174200" cy="287274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55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Danilo Rodrigues</cp:lastModifiedBy>
  <cp:revision>16</cp:revision>
  <dcterms:created xsi:type="dcterms:W3CDTF">2020-11-08T21:47:08Z</dcterms:created>
  <dcterms:modified xsi:type="dcterms:W3CDTF">2020-11-13T00:32:29Z</dcterms:modified>
</cp:coreProperties>
</file>