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00FF"/>
    <a:srgbClr val="00FF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738" y="-6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891626"/>
            <a:ext cx="10363200" cy="1253324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08198"/>
            <a:ext cx="9144000" cy="869160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916653"/>
            <a:ext cx="2628900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916653"/>
            <a:ext cx="7734300" cy="3050811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0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974945"/>
            <a:ext cx="10515600" cy="149748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4091502"/>
            <a:ext cx="10515600" cy="78749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5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3264"/>
            <a:ext cx="5181600" cy="22841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3264"/>
            <a:ext cx="5181600" cy="22841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4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661"/>
            <a:ext cx="10515600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4938"/>
            <a:ext cx="5157787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49904"/>
            <a:ext cx="5157787" cy="193415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824938"/>
            <a:ext cx="5183188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3149904"/>
            <a:ext cx="5183188" cy="193415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304"/>
            <a:ext cx="6172200" cy="255831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7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304"/>
            <a:ext cx="6172200" cy="255831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4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661"/>
            <a:ext cx="1051560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3264"/>
            <a:ext cx="1051560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66432"/>
            <a:ext cx="41148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F61941-B010-4948-9BB5-00B247F7EC68}"/>
              </a:ext>
            </a:extLst>
          </p:cNvPr>
          <p:cNvSpPr/>
          <p:nvPr/>
        </p:nvSpPr>
        <p:spPr>
          <a:xfrm>
            <a:off x="0" y="1457087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2E1E2-38AD-453F-94C1-8F1E75DA6760}"/>
              </a:ext>
            </a:extLst>
          </p:cNvPr>
          <p:cNvSpPr/>
          <p:nvPr/>
        </p:nvSpPr>
        <p:spPr>
          <a:xfrm>
            <a:off x="0" y="14570869"/>
            <a:ext cx="12192000" cy="6858000"/>
          </a:xfrm>
          <a:prstGeom prst="rect">
            <a:avLst/>
          </a:prstGeom>
          <a:solidFill>
            <a:srgbClr val="00FFFF">
              <a:alpha val="1215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6A0B6C-1B3E-40F3-80BA-401E74DE5ACC}"/>
              </a:ext>
            </a:extLst>
          </p:cNvPr>
          <p:cNvSpPr/>
          <p:nvPr/>
        </p:nvSpPr>
        <p:spPr>
          <a:xfrm>
            <a:off x="5" y="14570871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55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F61941-B010-4948-9BB5-00B247F7EC68}"/>
              </a:ext>
            </a:extLst>
          </p:cNvPr>
          <p:cNvSpPr/>
          <p:nvPr/>
        </p:nvSpPr>
        <p:spPr>
          <a:xfrm>
            <a:off x="0" y="0"/>
            <a:ext cx="12192000" cy="3599973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2E1E2-38AD-453F-94C1-8F1E75DA6760}"/>
              </a:ext>
            </a:extLst>
          </p:cNvPr>
          <p:cNvSpPr/>
          <p:nvPr/>
        </p:nvSpPr>
        <p:spPr>
          <a:xfrm>
            <a:off x="0" y="1"/>
            <a:ext cx="12192000" cy="35999736"/>
          </a:xfrm>
          <a:prstGeom prst="rect">
            <a:avLst/>
          </a:prstGeom>
          <a:solidFill>
            <a:srgbClr val="00FFFF">
              <a:alpha val="1215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6A0B6C-1B3E-40F3-80BA-401E74DE5ACC}"/>
              </a:ext>
            </a:extLst>
          </p:cNvPr>
          <p:cNvSpPr/>
          <p:nvPr/>
        </p:nvSpPr>
        <p:spPr>
          <a:xfrm>
            <a:off x="-67546" y="6633262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7555B95-7BFB-4A03-B900-4962B684B909}"/>
              </a:ext>
            </a:extLst>
          </p:cNvPr>
          <p:cNvSpPr/>
          <p:nvPr/>
        </p:nvSpPr>
        <p:spPr>
          <a:xfrm>
            <a:off x="-67545" y="1557069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E4AD15C-4CB5-4ECF-AACA-DA747972F30A}"/>
              </a:ext>
            </a:extLst>
          </p:cNvPr>
          <p:cNvSpPr/>
          <p:nvPr/>
        </p:nvSpPr>
        <p:spPr>
          <a:xfrm>
            <a:off x="-2" y="-10384"/>
            <a:ext cx="12191999" cy="1554529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CC28919-E9F4-4A40-88C6-617906CD1367}"/>
              </a:ext>
            </a:extLst>
          </p:cNvPr>
          <p:cNvSpPr/>
          <p:nvPr/>
        </p:nvSpPr>
        <p:spPr>
          <a:xfrm>
            <a:off x="2" y="17092189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F3D0D2B-9FD9-47C9-A623-1E010EEB512A}"/>
              </a:ext>
            </a:extLst>
          </p:cNvPr>
          <p:cNvSpPr/>
          <p:nvPr/>
        </p:nvSpPr>
        <p:spPr>
          <a:xfrm>
            <a:off x="-67542" y="12406376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F2A7922-95FC-4FA2-BC3E-8EEF758A2C43}"/>
              </a:ext>
            </a:extLst>
          </p:cNvPr>
          <p:cNvSpPr/>
          <p:nvPr/>
        </p:nvSpPr>
        <p:spPr>
          <a:xfrm>
            <a:off x="67543" y="22265728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4732847-ECFA-463D-917B-22CAF39FD15C}"/>
              </a:ext>
            </a:extLst>
          </p:cNvPr>
          <p:cNvSpPr/>
          <p:nvPr/>
        </p:nvSpPr>
        <p:spPr>
          <a:xfrm>
            <a:off x="315682" y="2083281"/>
            <a:ext cx="11560630" cy="6722166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7F3F38E-1A2E-4BEE-84B9-D5EBF720ECFE}"/>
              </a:ext>
            </a:extLst>
          </p:cNvPr>
          <p:cNvSpPr/>
          <p:nvPr/>
        </p:nvSpPr>
        <p:spPr>
          <a:xfrm>
            <a:off x="315682" y="9347041"/>
            <a:ext cx="11560630" cy="5551627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C7E0541-3603-4417-A2C3-EB587F461F0E}"/>
              </a:ext>
            </a:extLst>
          </p:cNvPr>
          <p:cNvSpPr/>
          <p:nvPr/>
        </p:nvSpPr>
        <p:spPr>
          <a:xfrm>
            <a:off x="315682" y="15436851"/>
            <a:ext cx="11560630" cy="5551627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EA1FC87-08C4-462E-89FA-3E2F6BE4D64C}"/>
              </a:ext>
            </a:extLst>
          </p:cNvPr>
          <p:cNvSpPr/>
          <p:nvPr/>
        </p:nvSpPr>
        <p:spPr>
          <a:xfrm>
            <a:off x="3330054" y="21526661"/>
            <a:ext cx="8580030" cy="5551627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7772D14-E622-410F-88B6-F87A38B58CB2}"/>
              </a:ext>
            </a:extLst>
          </p:cNvPr>
          <p:cNvSpPr/>
          <p:nvPr/>
        </p:nvSpPr>
        <p:spPr>
          <a:xfrm>
            <a:off x="-67546" y="29039304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BE9E90A-EDDE-4050-94D1-17F6A4A1BBD1}"/>
              </a:ext>
            </a:extLst>
          </p:cNvPr>
          <p:cNvSpPr/>
          <p:nvPr/>
        </p:nvSpPr>
        <p:spPr>
          <a:xfrm>
            <a:off x="315681" y="27584108"/>
            <a:ext cx="7722849" cy="5551627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48ACF3F-BCAA-49A5-9B50-B6AFA8052912}"/>
              </a:ext>
            </a:extLst>
          </p:cNvPr>
          <p:cNvSpPr/>
          <p:nvPr/>
        </p:nvSpPr>
        <p:spPr>
          <a:xfrm>
            <a:off x="8219081" y="27584108"/>
            <a:ext cx="3816000" cy="2733439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682FBB4-08DB-4299-B870-14F45434B524}"/>
              </a:ext>
            </a:extLst>
          </p:cNvPr>
          <p:cNvSpPr/>
          <p:nvPr/>
        </p:nvSpPr>
        <p:spPr>
          <a:xfrm>
            <a:off x="281916" y="21526661"/>
            <a:ext cx="2884365" cy="5551627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BE9973B-F550-437A-9D2C-69D2B930668B}"/>
              </a:ext>
            </a:extLst>
          </p:cNvPr>
          <p:cNvSpPr/>
          <p:nvPr/>
        </p:nvSpPr>
        <p:spPr>
          <a:xfrm>
            <a:off x="8219081" y="30406023"/>
            <a:ext cx="3816000" cy="2733439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41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Carvalho</dc:creator>
  <cp:lastModifiedBy>Danilo Rodrigues</cp:lastModifiedBy>
  <cp:revision>14</cp:revision>
  <dcterms:created xsi:type="dcterms:W3CDTF">2020-11-08T21:47:08Z</dcterms:created>
  <dcterms:modified xsi:type="dcterms:W3CDTF">2020-11-13T00:56:00Z</dcterms:modified>
</cp:coreProperties>
</file>