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00FF"/>
    <a:srgbClr val="00FF00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1572" y="-3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891626"/>
            <a:ext cx="10363200" cy="1253324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08198"/>
            <a:ext cx="9144000" cy="869160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1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4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916653"/>
            <a:ext cx="2628900" cy="3050811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916653"/>
            <a:ext cx="7734300" cy="3050811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0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8974945"/>
            <a:ext cx="10515600" cy="149748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24091502"/>
            <a:ext cx="10515600" cy="787494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5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83264"/>
            <a:ext cx="5181600" cy="228415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583264"/>
            <a:ext cx="5181600" cy="228415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4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16661"/>
            <a:ext cx="10515600" cy="695828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24938"/>
            <a:ext cx="5157787" cy="432496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149904"/>
            <a:ext cx="5157787" cy="193415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8824938"/>
            <a:ext cx="5183188" cy="432496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3149904"/>
            <a:ext cx="5183188" cy="193415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0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4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99982"/>
            <a:ext cx="3932237" cy="839993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83304"/>
            <a:ext cx="6172200" cy="2558314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799922"/>
            <a:ext cx="3932237" cy="2000819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7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99982"/>
            <a:ext cx="3932237" cy="839993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183304"/>
            <a:ext cx="6172200" cy="2558314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799922"/>
            <a:ext cx="3932237" cy="2000819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AA17-9A98-44A7-A40B-93A668ADE8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4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6661"/>
            <a:ext cx="10515600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583264"/>
            <a:ext cx="10515600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366432"/>
            <a:ext cx="274320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AAA17-9A98-44A7-A40B-93A668ADE8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366432"/>
            <a:ext cx="411480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366432"/>
            <a:ext cx="274320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4C68B-A238-4654-AD92-3B9B1D52D9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3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F61941-B010-4948-9BB5-00B247F7EC68}"/>
              </a:ext>
            </a:extLst>
          </p:cNvPr>
          <p:cNvSpPr/>
          <p:nvPr/>
        </p:nvSpPr>
        <p:spPr>
          <a:xfrm>
            <a:off x="0" y="1457087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2E1E2-38AD-453F-94C1-8F1E75DA6760}"/>
              </a:ext>
            </a:extLst>
          </p:cNvPr>
          <p:cNvSpPr/>
          <p:nvPr/>
        </p:nvSpPr>
        <p:spPr>
          <a:xfrm>
            <a:off x="0" y="14570869"/>
            <a:ext cx="12192000" cy="6858000"/>
          </a:xfrm>
          <a:prstGeom prst="rect">
            <a:avLst/>
          </a:prstGeom>
          <a:solidFill>
            <a:srgbClr val="00FFFF">
              <a:alpha val="1215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6A0B6C-1B3E-40F3-80BA-401E74DE5ACC}"/>
              </a:ext>
            </a:extLst>
          </p:cNvPr>
          <p:cNvSpPr/>
          <p:nvPr/>
        </p:nvSpPr>
        <p:spPr>
          <a:xfrm>
            <a:off x="5" y="14570871"/>
            <a:ext cx="12191999" cy="685799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55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F61941-B010-4948-9BB5-00B247F7EC68}"/>
              </a:ext>
            </a:extLst>
          </p:cNvPr>
          <p:cNvSpPr/>
          <p:nvPr/>
        </p:nvSpPr>
        <p:spPr>
          <a:xfrm>
            <a:off x="0" y="0"/>
            <a:ext cx="12192000" cy="3599973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2E1E2-38AD-453F-94C1-8F1E75DA6760}"/>
              </a:ext>
            </a:extLst>
          </p:cNvPr>
          <p:cNvSpPr/>
          <p:nvPr/>
        </p:nvSpPr>
        <p:spPr>
          <a:xfrm>
            <a:off x="0" y="1"/>
            <a:ext cx="12192000" cy="35999736"/>
          </a:xfrm>
          <a:prstGeom prst="rect">
            <a:avLst/>
          </a:prstGeom>
          <a:solidFill>
            <a:srgbClr val="00FFFF">
              <a:alpha val="1215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6A0B6C-1B3E-40F3-80BA-401E74DE5ACC}"/>
              </a:ext>
            </a:extLst>
          </p:cNvPr>
          <p:cNvSpPr/>
          <p:nvPr/>
        </p:nvSpPr>
        <p:spPr>
          <a:xfrm>
            <a:off x="-67546" y="6633262"/>
            <a:ext cx="12191999" cy="685799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7555B95-7BFB-4A03-B900-4962B684B909}"/>
              </a:ext>
            </a:extLst>
          </p:cNvPr>
          <p:cNvSpPr/>
          <p:nvPr/>
        </p:nvSpPr>
        <p:spPr>
          <a:xfrm>
            <a:off x="-67545" y="1557069"/>
            <a:ext cx="12191999" cy="685799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E4AD15C-4CB5-4ECF-AACA-DA747972F30A}"/>
              </a:ext>
            </a:extLst>
          </p:cNvPr>
          <p:cNvSpPr/>
          <p:nvPr/>
        </p:nvSpPr>
        <p:spPr>
          <a:xfrm>
            <a:off x="-2" y="-10384"/>
            <a:ext cx="12191999" cy="1554529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alpha val="73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CC28919-E9F4-4A40-88C6-617906CD1367}"/>
              </a:ext>
            </a:extLst>
          </p:cNvPr>
          <p:cNvSpPr/>
          <p:nvPr/>
        </p:nvSpPr>
        <p:spPr>
          <a:xfrm>
            <a:off x="2" y="17092189"/>
            <a:ext cx="12191999" cy="685799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F3D0D2B-9FD9-47C9-A623-1E010EEB512A}"/>
              </a:ext>
            </a:extLst>
          </p:cNvPr>
          <p:cNvSpPr/>
          <p:nvPr/>
        </p:nvSpPr>
        <p:spPr>
          <a:xfrm>
            <a:off x="-67542" y="12406376"/>
            <a:ext cx="12191999" cy="685799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F2A7922-95FC-4FA2-BC3E-8EEF758A2C43}"/>
              </a:ext>
            </a:extLst>
          </p:cNvPr>
          <p:cNvSpPr/>
          <p:nvPr/>
        </p:nvSpPr>
        <p:spPr>
          <a:xfrm>
            <a:off x="67543" y="22265728"/>
            <a:ext cx="12191999" cy="685799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4732847-ECFA-463D-917B-22CAF39FD15C}"/>
              </a:ext>
            </a:extLst>
          </p:cNvPr>
          <p:cNvSpPr/>
          <p:nvPr/>
        </p:nvSpPr>
        <p:spPr>
          <a:xfrm>
            <a:off x="315682" y="2083281"/>
            <a:ext cx="11560630" cy="6722166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alpha val="73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7F3F38E-1A2E-4BEE-84B9-D5EBF720ECFE}"/>
              </a:ext>
            </a:extLst>
          </p:cNvPr>
          <p:cNvSpPr/>
          <p:nvPr/>
        </p:nvSpPr>
        <p:spPr>
          <a:xfrm>
            <a:off x="315682" y="9347041"/>
            <a:ext cx="11560630" cy="5551627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alpha val="73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C7E0541-3603-4417-A2C3-EB587F461F0E}"/>
              </a:ext>
            </a:extLst>
          </p:cNvPr>
          <p:cNvSpPr/>
          <p:nvPr/>
        </p:nvSpPr>
        <p:spPr>
          <a:xfrm>
            <a:off x="315682" y="15436851"/>
            <a:ext cx="11560630" cy="5551627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alpha val="73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EA1FC87-08C4-462E-89FA-3E2F6BE4D64C}"/>
              </a:ext>
            </a:extLst>
          </p:cNvPr>
          <p:cNvSpPr/>
          <p:nvPr/>
        </p:nvSpPr>
        <p:spPr>
          <a:xfrm>
            <a:off x="349454" y="21526661"/>
            <a:ext cx="11560630" cy="5551627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alpha val="73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7772D14-E622-410F-88B6-F87A38B58CB2}"/>
              </a:ext>
            </a:extLst>
          </p:cNvPr>
          <p:cNvSpPr/>
          <p:nvPr/>
        </p:nvSpPr>
        <p:spPr>
          <a:xfrm>
            <a:off x="-67546" y="29039304"/>
            <a:ext cx="12191999" cy="685799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BE9E90A-EDDE-4050-94D1-17F6A4A1BBD1}"/>
              </a:ext>
            </a:extLst>
          </p:cNvPr>
          <p:cNvSpPr/>
          <p:nvPr/>
        </p:nvSpPr>
        <p:spPr>
          <a:xfrm>
            <a:off x="315682" y="27584108"/>
            <a:ext cx="11560630" cy="5551627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alpha val="73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41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0</Words>
  <Application>Microsoft Office PowerPoint</Application>
  <PresentationFormat>Personalizar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Carvalho</dc:creator>
  <cp:lastModifiedBy>Danilo Rodrigues</cp:lastModifiedBy>
  <cp:revision>12</cp:revision>
  <dcterms:created xsi:type="dcterms:W3CDTF">2020-11-08T21:47:08Z</dcterms:created>
  <dcterms:modified xsi:type="dcterms:W3CDTF">2020-11-12T00:29:38Z</dcterms:modified>
</cp:coreProperties>
</file>