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CD0-DC91-4CC9-BB89-8031D11CD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C18B-C513-46D5-A66C-6F65C8CB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8516-48E5-48D1-9BF4-55A87FD7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BA84-F609-490E-8C92-1FEF600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92DF-44F0-4BF8-8B5F-0C80357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3B25-1756-405D-AB97-6F301F9A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2969-726F-48E1-9127-451CF4A4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4ED8-BAE6-48BD-AFE9-ADAC3426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9BA7-F742-4C01-8723-D406B724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1CD8-FE7A-44C3-8912-C25F5390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DA68-DB38-4B6B-B9DA-E33202644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7A6E-BF18-4D29-B532-C287BD91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87375-F715-441E-ACA7-64F5235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3417-501C-46DB-946B-0C097A65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D75A-4512-4F10-BB88-241394A5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4A53-F4C0-4BDD-833F-2AF0EC9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F7D-4593-49F9-96B3-7CD4359C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CCE-38EC-45FA-8A39-86E3312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4C98-0065-4AC5-95E8-48B9E2F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6025-A3B6-4F25-981D-D59A830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1E58-1ADD-4A2F-851A-A33145C8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B181-D464-4A38-B61F-45C98F89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9515-1108-4855-B224-A2A788A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E96D-2220-452F-87F9-9D3A853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E437-3718-49C4-AB2E-15A2BA5D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971E-F88D-4492-9172-D3E4F566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EC02-EE53-40EC-B75C-CAB6B578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66B8-7662-461D-962C-A292DF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A3E7-D372-4403-9A86-5E2DF9D7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7B9F-DC7F-433D-981B-87D66969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FAFC4-AEF3-4C6F-A38C-2AD3D910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6D8-A5E0-4EFA-B3DB-2503D87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AEB1-35D7-4153-911E-92C0A493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3EA8-978F-4CB6-AF0A-9FD63660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52503-D82D-42F6-B94A-67410EC3C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F88E3-5578-49D6-971E-B08DC9CE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9C7B-5567-4E31-957E-AD59C72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5BDE4-7E53-465E-B5F4-73B10B3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65D0F-EB5A-4C55-A6DB-BFCE1E5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0D29-F194-4981-95D2-036F87F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ACE6D-7C80-4D8F-B56E-3B71D424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F454-6E60-45B4-A113-1E23E0D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448F-F332-4A85-B770-05EDC373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10137-6484-4BD5-B7E7-6370F70D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28E86-B351-4156-B291-C21F10EA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EB6B-89D3-4081-B101-AE8869B9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67A-4AE2-4430-920E-0470E2ED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058C-A3DA-4D87-9057-A09760E1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883C-AB75-4171-912A-8CF35F98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876D-0A9F-4415-B82A-2B8F539C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4653-533D-409D-BA2C-3B68012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E3D54-40A5-46FC-9CE5-3168E01F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AD46-AB0D-4878-9F64-82C29B8E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F58EE-D9E3-473D-9F6B-CD3DFFF9D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67D2-AD7D-4A32-9BE2-B94EE8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E09E-8C36-4D21-8CA9-570F1C4C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593F2-342B-426C-A8A3-BC8694DA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510E-C146-45A4-899C-8941315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FFE28-8D68-4253-B21D-2A69B71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35F1-F011-4F73-8A70-62D96843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2F1B-021E-44C4-AECE-597461B27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B045-DA0F-4C45-8CAC-912F5002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693E-98B4-4259-9427-EEF879B1B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34CE58-0A2E-488C-97EE-78F805E29E35}"/>
              </a:ext>
            </a:extLst>
          </p:cNvPr>
          <p:cNvSpPr/>
          <p:nvPr/>
        </p:nvSpPr>
        <p:spPr>
          <a:xfrm>
            <a:off x="170156" y="887767"/>
            <a:ext cx="11851688" cy="5841506"/>
          </a:xfrm>
          <a:prstGeom prst="roundRect">
            <a:avLst>
              <a:gd name="adj" fmla="val 2021"/>
            </a:avLst>
          </a:prstGeom>
          <a:solidFill>
            <a:srgbClr val="FFFFFF">
              <a:alpha val="92157"/>
            </a:srgbClr>
          </a:solidFill>
          <a:ln w="76200">
            <a:solidFill>
              <a:srgbClr val="000000">
                <a:alpha val="9804"/>
              </a:srgbClr>
            </a:solidFill>
            <a:extLst>
              <a:ext uri="{C807C97D-BFC1-408E-A445-0C87EB9F89A2}">
                <ask:lineSketchStyleProps xmlns:ask="http://schemas.microsoft.com/office/drawing/2018/sketchyshapes" sd="1981935569">
                  <a:custGeom>
                    <a:avLst/>
                    <a:gdLst>
                      <a:gd name="connsiteX0" fmla="*/ 0 w 9783191"/>
                      <a:gd name="connsiteY0" fmla="*/ 0 h 5637321"/>
                      <a:gd name="connsiteX1" fmla="*/ 281986 w 9783191"/>
                      <a:gd name="connsiteY1" fmla="*/ 0 h 5637321"/>
                      <a:gd name="connsiteX2" fmla="*/ 661804 w 9783191"/>
                      <a:gd name="connsiteY2" fmla="*/ 0 h 5637321"/>
                      <a:gd name="connsiteX3" fmla="*/ 1237286 w 9783191"/>
                      <a:gd name="connsiteY3" fmla="*/ 0 h 5637321"/>
                      <a:gd name="connsiteX4" fmla="*/ 1519272 w 9783191"/>
                      <a:gd name="connsiteY4" fmla="*/ 0 h 5637321"/>
                      <a:gd name="connsiteX5" fmla="*/ 2290418 w 9783191"/>
                      <a:gd name="connsiteY5" fmla="*/ 0 h 5637321"/>
                      <a:gd name="connsiteX6" fmla="*/ 2963731 w 9783191"/>
                      <a:gd name="connsiteY6" fmla="*/ 0 h 5637321"/>
                      <a:gd name="connsiteX7" fmla="*/ 3441381 w 9783191"/>
                      <a:gd name="connsiteY7" fmla="*/ 0 h 5637321"/>
                      <a:gd name="connsiteX8" fmla="*/ 4212527 w 9783191"/>
                      <a:gd name="connsiteY8" fmla="*/ 0 h 5637321"/>
                      <a:gd name="connsiteX9" fmla="*/ 4592345 w 9783191"/>
                      <a:gd name="connsiteY9" fmla="*/ 0 h 5637321"/>
                      <a:gd name="connsiteX10" fmla="*/ 5265659 w 9783191"/>
                      <a:gd name="connsiteY10" fmla="*/ 0 h 5637321"/>
                      <a:gd name="connsiteX11" fmla="*/ 5938972 w 9783191"/>
                      <a:gd name="connsiteY11" fmla="*/ 0 h 5637321"/>
                      <a:gd name="connsiteX12" fmla="*/ 6710118 w 9783191"/>
                      <a:gd name="connsiteY12" fmla="*/ 0 h 5637321"/>
                      <a:gd name="connsiteX13" fmla="*/ 7187768 w 9783191"/>
                      <a:gd name="connsiteY13" fmla="*/ 0 h 5637321"/>
                      <a:gd name="connsiteX14" fmla="*/ 7665418 w 9783191"/>
                      <a:gd name="connsiteY14" fmla="*/ 0 h 5637321"/>
                      <a:gd name="connsiteX15" fmla="*/ 8338732 w 9783191"/>
                      <a:gd name="connsiteY15" fmla="*/ 0 h 5637321"/>
                      <a:gd name="connsiteX16" fmla="*/ 9012045 w 9783191"/>
                      <a:gd name="connsiteY16" fmla="*/ 0 h 5637321"/>
                      <a:gd name="connsiteX17" fmla="*/ 9783191 w 9783191"/>
                      <a:gd name="connsiteY17" fmla="*/ 0 h 5637321"/>
                      <a:gd name="connsiteX18" fmla="*/ 9783191 w 9783191"/>
                      <a:gd name="connsiteY18" fmla="*/ 450986 h 5637321"/>
                      <a:gd name="connsiteX19" fmla="*/ 9783191 w 9783191"/>
                      <a:gd name="connsiteY19" fmla="*/ 1071091 h 5637321"/>
                      <a:gd name="connsiteX20" fmla="*/ 9783191 w 9783191"/>
                      <a:gd name="connsiteY20" fmla="*/ 1522077 h 5637321"/>
                      <a:gd name="connsiteX21" fmla="*/ 9783191 w 9783191"/>
                      <a:gd name="connsiteY21" fmla="*/ 1973062 h 5637321"/>
                      <a:gd name="connsiteX22" fmla="*/ 9783191 w 9783191"/>
                      <a:gd name="connsiteY22" fmla="*/ 2424048 h 5637321"/>
                      <a:gd name="connsiteX23" fmla="*/ 9783191 w 9783191"/>
                      <a:gd name="connsiteY23" fmla="*/ 2931407 h 5637321"/>
                      <a:gd name="connsiteX24" fmla="*/ 9783191 w 9783191"/>
                      <a:gd name="connsiteY24" fmla="*/ 3382393 h 5637321"/>
                      <a:gd name="connsiteX25" fmla="*/ 9783191 w 9783191"/>
                      <a:gd name="connsiteY25" fmla="*/ 3833378 h 5637321"/>
                      <a:gd name="connsiteX26" fmla="*/ 9783191 w 9783191"/>
                      <a:gd name="connsiteY26" fmla="*/ 4397110 h 5637321"/>
                      <a:gd name="connsiteX27" fmla="*/ 9783191 w 9783191"/>
                      <a:gd name="connsiteY27" fmla="*/ 4791723 h 5637321"/>
                      <a:gd name="connsiteX28" fmla="*/ 9783191 w 9783191"/>
                      <a:gd name="connsiteY28" fmla="*/ 5637321 h 5637321"/>
                      <a:gd name="connsiteX29" fmla="*/ 9305541 w 9783191"/>
                      <a:gd name="connsiteY29" fmla="*/ 5637321 h 5637321"/>
                      <a:gd name="connsiteX30" fmla="*/ 8827891 w 9783191"/>
                      <a:gd name="connsiteY30" fmla="*/ 5637321 h 5637321"/>
                      <a:gd name="connsiteX31" fmla="*/ 8252409 w 9783191"/>
                      <a:gd name="connsiteY31" fmla="*/ 5637321 h 5637321"/>
                      <a:gd name="connsiteX32" fmla="*/ 7872591 w 9783191"/>
                      <a:gd name="connsiteY32" fmla="*/ 5637321 h 5637321"/>
                      <a:gd name="connsiteX33" fmla="*/ 7297110 w 9783191"/>
                      <a:gd name="connsiteY33" fmla="*/ 5637321 h 5637321"/>
                      <a:gd name="connsiteX34" fmla="*/ 6819460 w 9783191"/>
                      <a:gd name="connsiteY34" fmla="*/ 5637321 h 5637321"/>
                      <a:gd name="connsiteX35" fmla="*/ 6048314 w 9783191"/>
                      <a:gd name="connsiteY35" fmla="*/ 5637321 h 5637321"/>
                      <a:gd name="connsiteX36" fmla="*/ 5668496 w 9783191"/>
                      <a:gd name="connsiteY36" fmla="*/ 5637321 h 5637321"/>
                      <a:gd name="connsiteX37" fmla="*/ 4995182 w 9783191"/>
                      <a:gd name="connsiteY37" fmla="*/ 5637321 h 5637321"/>
                      <a:gd name="connsiteX38" fmla="*/ 4615364 w 9783191"/>
                      <a:gd name="connsiteY38" fmla="*/ 5637321 h 5637321"/>
                      <a:gd name="connsiteX39" fmla="*/ 3844219 w 9783191"/>
                      <a:gd name="connsiteY39" fmla="*/ 5637321 h 5637321"/>
                      <a:gd name="connsiteX40" fmla="*/ 3366569 w 9783191"/>
                      <a:gd name="connsiteY40" fmla="*/ 5637321 h 5637321"/>
                      <a:gd name="connsiteX41" fmla="*/ 2595423 w 9783191"/>
                      <a:gd name="connsiteY41" fmla="*/ 5637321 h 5637321"/>
                      <a:gd name="connsiteX42" fmla="*/ 2215605 w 9783191"/>
                      <a:gd name="connsiteY42" fmla="*/ 5637321 h 5637321"/>
                      <a:gd name="connsiteX43" fmla="*/ 1444459 w 9783191"/>
                      <a:gd name="connsiteY43" fmla="*/ 5637321 h 5637321"/>
                      <a:gd name="connsiteX44" fmla="*/ 966809 w 9783191"/>
                      <a:gd name="connsiteY44" fmla="*/ 5637321 h 5637321"/>
                      <a:gd name="connsiteX45" fmla="*/ 0 w 9783191"/>
                      <a:gd name="connsiteY45" fmla="*/ 5637321 h 5637321"/>
                      <a:gd name="connsiteX46" fmla="*/ 0 w 9783191"/>
                      <a:gd name="connsiteY46" fmla="*/ 4960842 h 5637321"/>
                      <a:gd name="connsiteX47" fmla="*/ 0 w 9783191"/>
                      <a:gd name="connsiteY47" fmla="*/ 4566230 h 5637321"/>
                      <a:gd name="connsiteX48" fmla="*/ 0 w 9783191"/>
                      <a:gd name="connsiteY48" fmla="*/ 4002498 h 5637321"/>
                      <a:gd name="connsiteX49" fmla="*/ 0 w 9783191"/>
                      <a:gd name="connsiteY49" fmla="*/ 3382393 h 5637321"/>
                      <a:gd name="connsiteX50" fmla="*/ 0 w 9783191"/>
                      <a:gd name="connsiteY50" fmla="*/ 2762287 h 5637321"/>
                      <a:gd name="connsiteX51" fmla="*/ 0 w 9783191"/>
                      <a:gd name="connsiteY51" fmla="*/ 2254928 h 5637321"/>
                      <a:gd name="connsiteX52" fmla="*/ 0 w 9783191"/>
                      <a:gd name="connsiteY52" fmla="*/ 1860316 h 5637321"/>
                      <a:gd name="connsiteX53" fmla="*/ 0 w 9783191"/>
                      <a:gd name="connsiteY53" fmla="*/ 1296584 h 5637321"/>
                      <a:gd name="connsiteX54" fmla="*/ 0 w 9783191"/>
                      <a:gd name="connsiteY54" fmla="*/ 789225 h 5637321"/>
                      <a:gd name="connsiteX55" fmla="*/ 0 w 9783191"/>
                      <a:gd name="connsiteY55" fmla="*/ 0 h 5637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783191" h="5637321" fill="none" extrusionOk="0">
                        <a:moveTo>
                          <a:pt x="0" y="0"/>
                        </a:moveTo>
                        <a:cubicBezTo>
                          <a:pt x="128910" y="-3314"/>
                          <a:pt x="209792" y="5712"/>
                          <a:pt x="281986" y="0"/>
                        </a:cubicBezTo>
                        <a:cubicBezTo>
                          <a:pt x="354180" y="-5712"/>
                          <a:pt x="505505" y="26228"/>
                          <a:pt x="661804" y="0"/>
                        </a:cubicBezTo>
                        <a:cubicBezTo>
                          <a:pt x="818103" y="-26228"/>
                          <a:pt x="972816" y="55137"/>
                          <a:pt x="1237286" y="0"/>
                        </a:cubicBezTo>
                        <a:cubicBezTo>
                          <a:pt x="1501756" y="-55137"/>
                          <a:pt x="1429603" y="439"/>
                          <a:pt x="1519272" y="0"/>
                        </a:cubicBezTo>
                        <a:cubicBezTo>
                          <a:pt x="1608941" y="-439"/>
                          <a:pt x="1976351" y="9692"/>
                          <a:pt x="2290418" y="0"/>
                        </a:cubicBezTo>
                        <a:cubicBezTo>
                          <a:pt x="2604485" y="-9692"/>
                          <a:pt x="2692438" y="41787"/>
                          <a:pt x="2963731" y="0"/>
                        </a:cubicBezTo>
                        <a:cubicBezTo>
                          <a:pt x="3235024" y="-41787"/>
                          <a:pt x="3270335" y="34562"/>
                          <a:pt x="3441381" y="0"/>
                        </a:cubicBezTo>
                        <a:cubicBezTo>
                          <a:pt x="3612427" y="-34562"/>
                          <a:pt x="3875920" y="41609"/>
                          <a:pt x="4212527" y="0"/>
                        </a:cubicBezTo>
                        <a:cubicBezTo>
                          <a:pt x="4549134" y="-41609"/>
                          <a:pt x="4437360" y="15721"/>
                          <a:pt x="4592345" y="0"/>
                        </a:cubicBezTo>
                        <a:cubicBezTo>
                          <a:pt x="4747330" y="-15721"/>
                          <a:pt x="5078738" y="33057"/>
                          <a:pt x="5265659" y="0"/>
                        </a:cubicBezTo>
                        <a:cubicBezTo>
                          <a:pt x="5452580" y="-33057"/>
                          <a:pt x="5794575" y="61717"/>
                          <a:pt x="5938972" y="0"/>
                        </a:cubicBezTo>
                        <a:cubicBezTo>
                          <a:pt x="6083369" y="-61717"/>
                          <a:pt x="6339174" y="93"/>
                          <a:pt x="6710118" y="0"/>
                        </a:cubicBezTo>
                        <a:cubicBezTo>
                          <a:pt x="7081062" y="-93"/>
                          <a:pt x="7045332" y="38378"/>
                          <a:pt x="7187768" y="0"/>
                        </a:cubicBezTo>
                        <a:cubicBezTo>
                          <a:pt x="7330204" y="-38378"/>
                          <a:pt x="7568381" y="10454"/>
                          <a:pt x="7665418" y="0"/>
                        </a:cubicBezTo>
                        <a:cubicBezTo>
                          <a:pt x="7762455" y="-10454"/>
                          <a:pt x="8158439" y="25921"/>
                          <a:pt x="8338732" y="0"/>
                        </a:cubicBezTo>
                        <a:cubicBezTo>
                          <a:pt x="8519025" y="-25921"/>
                          <a:pt x="8760525" y="26262"/>
                          <a:pt x="9012045" y="0"/>
                        </a:cubicBezTo>
                        <a:cubicBezTo>
                          <a:pt x="9263565" y="-26262"/>
                          <a:pt x="9615080" y="65809"/>
                          <a:pt x="9783191" y="0"/>
                        </a:cubicBezTo>
                        <a:cubicBezTo>
                          <a:pt x="9834481" y="159515"/>
                          <a:pt x="9773521" y="353856"/>
                          <a:pt x="9783191" y="450986"/>
                        </a:cubicBezTo>
                        <a:cubicBezTo>
                          <a:pt x="9792861" y="548116"/>
                          <a:pt x="9718804" y="846160"/>
                          <a:pt x="9783191" y="1071091"/>
                        </a:cubicBezTo>
                        <a:cubicBezTo>
                          <a:pt x="9847578" y="1296023"/>
                          <a:pt x="9767892" y="1359555"/>
                          <a:pt x="9783191" y="1522077"/>
                        </a:cubicBezTo>
                        <a:cubicBezTo>
                          <a:pt x="9798490" y="1684599"/>
                          <a:pt x="9734324" y="1855196"/>
                          <a:pt x="9783191" y="1973062"/>
                        </a:cubicBezTo>
                        <a:cubicBezTo>
                          <a:pt x="9832058" y="2090928"/>
                          <a:pt x="9772846" y="2329568"/>
                          <a:pt x="9783191" y="2424048"/>
                        </a:cubicBezTo>
                        <a:cubicBezTo>
                          <a:pt x="9793536" y="2518528"/>
                          <a:pt x="9763953" y="2722264"/>
                          <a:pt x="9783191" y="2931407"/>
                        </a:cubicBezTo>
                        <a:cubicBezTo>
                          <a:pt x="9802429" y="3140550"/>
                          <a:pt x="9773834" y="3173856"/>
                          <a:pt x="9783191" y="3382393"/>
                        </a:cubicBezTo>
                        <a:cubicBezTo>
                          <a:pt x="9792548" y="3590930"/>
                          <a:pt x="9780422" y="3704847"/>
                          <a:pt x="9783191" y="3833378"/>
                        </a:cubicBezTo>
                        <a:cubicBezTo>
                          <a:pt x="9785960" y="3961909"/>
                          <a:pt x="9754449" y="4117642"/>
                          <a:pt x="9783191" y="4397110"/>
                        </a:cubicBezTo>
                        <a:cubicBezTo>
                          <a:pt x="9811933" y="4676578"/>
                          <a:pt x="9763531" y="4659890"/>
                          <a:pt x="9783191" y="4791723"/>
                        </a:cubicBezTo>
                        <a:cubicBezTo>
                          <a:pt x="9802851" y="4923556"/>
                          <a:pt x="9730081" y="5363793"/>
                          <a:pt x="9783191" y="5637321"/>
                        </a:cubicBezTo>
                        <a:cubicBezTo>
                          <a:pt x="9627988" y="5694631"/>
                          <a:pt x="9530610" y="5600867"/>
                          <a:pt x="9305541" y="5637321"/>
                        </a:cubicBezTo>
                        <a:cubicBezTo>
                          <a:pt x="9080472" y="5673775"/>
                          <a:pt x="8938383" y="5589751"/>
                          <a:pt x="8827891" y="5637321"/>
                        </a:cubicBezTo>
                        <a:cubicBezTo>
                          <a:pt x="8717399" y="5684891"/>
                          <a:pt x="8437705" y="5629818"/>
                          <a:pt x="8252409" y="5637321"/>
                        </a:cubicBezTo>
                        <a:cubicBezTo>
                          <a:pt x="8067113" y="5644824"/>
                          <a:pt x="8062059" y="5592568"/>
                          <a:pt x="7872591" y="5637321"/>
                        </a:cubicBezTo>
                        <a:cubicBezTo>
                          <a:pt x="7683123" y="5682074"/>
                          <a:pt x="7438902" y="5589755"/>
                          <a:pt x="7297110" y="5637321"/>
                        </a:cubicBezTo>
                        <a:cubicBezTo>
                          <a:pt x="7155318" y="5684887"/>
                          <a:pt x="7015776" y="5597703"/>
                          <a:pt x="6819460" y="5637321"/>
                        </a:cubicBezTo>
                        <a:cubicBezTo>
                          <a:pt x="6623144" y="5676939"/>
                          <a:pt x="6214030" y="5586464"/>
                          <a:pt x="6048314" y="5637321"/>
                        </a:cubicBezTo>
                        <a:cubicBezTo>
                          <a:pt x="5882598" y="5688178"/>
                          <a:pt x="5830269" y="5596504"/>
                          <a:pt x="5668496" y="5637321"/>
                        </a:cubicBezTo>
                        <a:cubicBezTo>
                          <a:pt x="5506723" y="5678138"/>
                          <a:pt x="5212986" y="5634410"/>
                          <a:pt x="4995182" y="5637321"/>
                        </a:cubicBezTo>
                        <a:cubicBezTo>
                          <a:pt x="4777378" y="5640232"/>
                          <a:pt x="4793996" y="5605021"/>
                          <a:pt x="4615364" y="5637321"/>
                        </a:cubicBezTo>
                        <a:cubicBezTo>
                          <a:pt x="4436732" y="5669621"/>
                          <a:pt x="4067695" y="5563010"/>
                          <a:pt x="3844219" y="5637321"/>
                        </a:cubicBezTo>
                        <a:cubicBezTo>
                          <a:pt x="3620744" y="5711632"/>
                          <a:pt x="3492849" y="5636581"/>
                          <a:pt x="3366569" y="5637321"/>
                        </a:cubicBezTo>
                        <a:cubicBezTo>
                          <a:pt x="3240289" y="5638061"/>
                          <a:pt x="2854622" y="5545292"/>
                          <a:pt x="2595423" y="5637321"/>
                        </a:cubicBezTo>
                        <a:cubicBezTo>
                          <a:pt x="2336224" y="5729350"/>
                          <a:pt x="2307495" y="5601987"/>
                          <a:pt x="2215605" y="5637321"/>
                        </a:cubicBezTo>
                        <a:cubicBezTo>
                          <a:pt x="2123715" y="5672655"/>
                          <a:pt x="1721305" y="5634702"/>
                          <a:pt x="1444459" y="5637321"/>
                        </a:cubicBezTo>
                        <a:cubicBezTo>
                          <a:pt x="1167613" y="5639940"/>
                          <a:pt x="1122043" y="5590499"/>
                          <a:pt x="966809" y="5637321"/>
                        </a:cubicBezTo>
                        <a:cubicBezTo>
                          <a:pt x="811575" y="5684143"/>
                          <a:pt x="437226" y="5554235"/>
                          <a:pt x="0" y="5637321"/>
                        </a:cubicBezTo>
                        <a:cubicBezTo>
                          <a:pt x="-54539" y="5440568"/>
                          <a:pt x="52795" y="5110720"/>
                          <a:pt x="0" y="4960842"/>
                        </a:cubicBezTo>
                        <a:cubicBezTo>
                          <a:pt x="-52795" y="4810964"/>
                          <a:pt x="25800" y="4696386"/>
                          <a:pt x="0" y="4566230"/>
                        </a:cubicBezTo>
                        <a:cubicBezTo>
                          <a:pt x="-25800" y="4436074"/>
                          <a:pt x="52095" y="4138150"/>
                          <a:pt x="0" y="4002498"/>
                        </a:cubicBezTo>
                        <a:cubicBezTo>
                          <a:pt x="-52095" y="3866846"/>
                          <a:pt x="31132" y="3591625"/>
                          <a:pt x="0" y="3382393"/>
                        </a:cubicBezTo>
                        <a:cubicBezTo>
                          <a:pt x="-31132" y="3173161"/>
                          <a:pt x="3297" y="2965015"/>
                          <a:pt x="0" y="2762287"/>
                        </a:cubicBezTo>
                        <a:cubicBezTo>
                          <a:pt x="-3297" y="2559559"/>
                          <a:pt x="30765" y="2463934"/>
                          <a:pt x="0" y="2254928"/>
                        </a:cubicBezTo>
                        <a:cubicBezTo>
                          <a:pt x="-30765" y="2045922"/>
                          <a:pt x="5823" y="2005518"/>
                          <a:pt x="0" y="1860316"/>
                        </a:cubicBezTo>
                        <a:cubicBezTo>
                          <a:pt x="-5823" y="1715114"/>
                          <a:pt x="7400" y="1526294"/>
                          <a:pt x="0" y="1296584"/>
                        </a:cubicBezTo>
                        <a:cubicBezTo>
                          <a:pt x="-7400" y="1066874"/>
                          <a:pt x="7870" y="1025942"/>
                          <a:pt x="0" y="789225"/>
                        </a:cubicBezTo>
                        <a:cubicBezTo>
                          <a:pt x="-7870" y="552508"/>
                          <a:pt x="25336" y="335220"/>
                          <a:pt x="0" y="0"/>
                        </a:cubicBezTo>
                        <a:close/>
                      </a:path>
                      <a:path w="9783191" h="5637321" stroke="0" extrusionOk="0">
                        <a:moveTo>
                          <a:pt x="0" y="0"/>
                        </a:moveTo>
                        <a:cubicBezTo>
                          <a:pt x="379715" y="-57274"/>
                          <a:pt x="599390" y="74749"/>
                          <a:pt x="771146" y="0"/>
                        </a:cubicBezTo>
                        <a:cubicBezTo>
                          <a:pt x="942902" y="-74749"/>
                          <a:pt x="1128438" y="45330"/>
                          <a:pt x="1346627" y="0"/>
                        </a:cubicBezTo>
                        <a:cubicBezTo>
                          <a:pt x="1564816" y="-45330"/>
                          <a:pt x="1616672" y="7262"/>
                          <a:pt x="1726445" y="0"/>
                        </a:cubicBezTo>
                        <a:cubicBezTo>
                          <a:pt x="1836218" y="-7262"/>
                          <a:pt x="1995809" y="1921"/>
                          <a:pt x="2106263" y="0"/>
                        </a:cubicBezTo>
                        <a:cubicBezTo>
                          <a:pt x="2216717" y="-1921"/>
                          <a:pt x="2624311" y="22875"/>
                          <a:pt x="2877409" y="0"/>
                        </a:cubicBezTo>
                        <a:cubicBezTo>
                          <a:pt x="3130507" y="-22875"/>
                          <a:pt x="3173353" y="18605"/>
                          <a:pt x="3452891" y="0"/>
                        </a:cubicBezTo>
                        <a:cubicBezTo>
                          <a:pt x="3732429" y="-18605"/>
                          <a:pt x="3962837" y="321"/>
                          <a:pt x="4126205" y="0"/>
                        </a:cubicBezTo>
                        <a:cubicBezTo>
                          <a:pt x="4289573" y="-321"/>
                          <a:pt x="4331902" y="2031"/>
                          <a:pt x="4506023" y="0"/>
                        </a:cubicBezTo>
                        <a:cubicBezTo>
                          <a:pt x="4680144" y="-2031"/>
                          <a:pt x="4841155" y="18569"/>
                          <a:pt x="5081505" y="0"/>
                        </a:cubicBezTo>
                        <a:cubicBezTo>
                          <a:pt x="5321855" y="-18569"/>
                          <a:pt x="5472478" y="54867"/>
                          <a:pt x="5754818" y="0"/>
                        </a:cubicBezTo>
                        <a:cubicBezTo>
                          <a:pt x="6037158" y="-54867"/>
                          <a:pt x="6046976" y="36604"/>
                          <a:pt x="6134636" y="0"/>
                        </a:cubicBezTo>
                        <a:cubicBezTo>
                          <a:pt x="6222296" y="-36604"/>
                          <a:pt x="6546373" y="63061"/>
                          <a:pt x="6710118" y="0"/>
                        </a:cubicBezTo>
                        <a:cubicBezTo>
                          <a:pt x="6873863" y="-63061"/>
                          <a:pt x="7114115" y="16576"/>
                          <a:pt x="7285600" y="0"/>
                        </a:cubicBezTo>
                        <a:cubicBezTo>
                          <a:pt x="7457085" y="-16576"/>
                          <a:pt x="7540848" y="9355"/>
                          <a:pt x="7665418" y="0"/>
                        </a:cubicBezTo>
                        <a:cubicBezTo>
                          <a:pt x="7789988" y="-9355"/>
                          <a:pt x="8046750" y="67507"/>
                          <a:pt x="8240900" y="0"/>
                        </a:cubicBezTo>
                        <a:cubicBezTo>
                          <a:pt x="8435050" y="-67507"/>
                          <a:pt x="8536399" y="42537"/>
                          <a:pt x="8620718" y="0"/>
                        </a:cubicBezTo>
                        <a:cubicBezTo>
                          <a:pt x="8705037" y="-42537"/>
                          <a:pt x="9306576" y="135803"/>
                          <a:pt x="9783191" y="0"/>
                        </a:cubicBezTo>
                        <a:cubicBezTo>
                          <a:pt x="9829672" y="139881"/>
                          <a:pt x="9712952" y="470630"/>
                          <a:pt x="9783191" y="676479"/>
                        </a:cubicBezTo>
                        <a:cubicBezTo>
                          <a:pt x="9853430" y="882328"/>
                          <a:pt x="9764012" y="1182468"/>
                          <a:pt x="9783191" y="1352957"/>
                        </a:cubicBezTo>
                        <a:cubicBezTo>
                          <a:pt x="9802370" y="1523446"/>
                          <a:pt x="9742931" y="1569503"/>
                          <a:pt x="9783191" y="1747570"/>
                        </a:cubicBezTo>
                        <a:cubicBezTo>
                          <a:pt x="9823451" y="1925637"/>
                          <a:pt x="9749617" y="2148792"/>
                          <a:pt x="9783191" y="2254928"/>
                        </a:cubicBezTo>
                        <a:cubicBezTo>
                          <a:pt x="9816765" y="2361064"/>
                          <a:pt x="9781193" y="2530759"/>
                          <a:pt x="9783191" y="2762287"/>
                        </a:cubicBezTo>
                        <a:cubicBezTo>
                          <a:pt x="9785189" y="2993815"/>
                          <a:pt x="9759380" y="3174820"/>
                          <a:pt x="9783191" y="3326019"/>
                        </a:cubicBezTo>
                        <a:cubicBezTo>
                          <a:pt x="9807002" y="3477218"/>
                          <a:pt x="9740655" y="3636054"/>
                          <a:pt x="9783191" y="3777005"/>
                        </a:cubicBezTo>
                        <a:cubicBezTo>
                          <a:pt x="9825727" y="3917956"/>
                          <a:pt x="9738806" y="4277193"/>
                          <a:pt x="9783191" y="4453484"/>
                        </a:cubicBezTo>
                        <a:cubicBezTo>
                          <a:pt x="9827576" y="4629775"/>
                          <a:pt x="9717938" y="4965492"/>
                          <a:pt x="9783191" y="5129962"/>
                        </a:cubicBezTo>
                        <a:cubicBezTo>
                          <a:pt x="9848444" y="5294432"/>
                          <a:pt x="9730841" y="5464012"/>
                          <a:pt x="9783191" y="5637321"/>
                        </a:cubicBezTo>
                        <a:cubicBezTo>
                          <a:pt x="9620258" y="5639985"/>
                          <a:pt x="9501148" y="5595371"/>
                          <a:pt x="9403373" y="5637321"/>
                        </a:cubicBezTo>
                        <a:cubicBezTo>
                          <a:pt x="9305598" y="5679271"/>
                          <a:pt x="8959157" y="5624111"/>
                          <a:pt x="8827891" y="5637321"/>
                        </a:cubicBezTo>
                        <a:cubicBezTo>
                          <a:pt x="8696625" y="5650531"/>
                          <a:pt x="8319827" y="5569373"/>
                          <a:pt x="8056746" y="5637321"/>
                        </a:cubicBezTo>
                        <a:cubicBezTo>
                          <a:pt x="7793666" y="5705269"/>
                          <a:pt x="7765680" y="5622181"/>
                          <a:pt x="7481264" y="5637321"/>
                        </a:cubicBezTo>
                        <a:cubicBezTo>
                          <a:pt x="7196848" y="5652461"/>
                          <a:pt x="7249043" y="5613096"/>
                          <a:pt x="7101446" y="5637321"/>
                        </a:cubicBezTo>
                        <a:cubicBezTo>
                          <a:pt x="6953849" y="5661546"/>
                          <a:pt x="6738591" y="5597780"/>
                          <a:pt x="6525964" y="5637321"/>
                        </a:cubicBezTo>
                        <a:cubicBezTo>
                          <a:pt x="6313337" y="5676862"/>
                          <a:pt x="6246655" y="5624165"/>
                          <a:pt x="6048314" y="5637321"/>
                        </a:cubicBezTo>
                        <a:cubicBezTo>
                          <a:pt x="5849973" y="5650477"/>
                          <a:pt x="5889626" y="5637225"/>
                          <a:pt x="5766328" y="5637321"/>
                        </a:cubicBezTo>
                        <a:cubicBezTo>
                          <a:pt x="5643030" y="5637417"/>
                          <a:pt x="5594374" y="5631789"/>
                          <a:pt x="5484342" y="5637321"/>
                        </a:cubicBezTo>
                        <a:cubicBezTo>
                          <a:pt x="5374310" y="5642853"/>
                          <a:pt x="5334180" y="5619371"/>
                          <a:pt x="5202356" y="5637321"/>
                        </a:cubicBezTo>
                        <a:cubicBezTo>
                          <a:pt x="5070532" y="5655271"/>
                          <a:pt x="4992165" y="5592281"/>
                          <a:pt x="4822538" y="5637321"/>
                        </a:cubicBezTo>
                        <a:cubicBezTo>
                          <a:pt x="4652911" y="5682361"/>
                          <a:pt x="4372773" y="5619004"/>
                          <a:pt x="4149224" y="5637321"/>
                        </a:cubicBezTo>
                        <a:cubicBezTo>
                          <a:pt x="3925675" y="5655638"/>
                          <a:pt x="3713183" y="5601076"/>
                          <a:pt x="3573742" y="5637321"/>
                        </a:cubicBezTo>
                        <a:cubicBezTo>
                          <a:pt x="3434301" y="5673566"/>
                          <a:pt x="3323796" y="5632523"/>
                          <a:pt x="3193924" y="5637321"/>
                        </a:cubicBezTo>
                        <a:cubicBezTo>
                          <a:pt x="3064052" y="5642119"/>
                          <a:pt x="2760580" y="5586532"/>
                          <a:pt x="2618442" y="5637321"/>
                        </a:cubicBezTo>
                        <a:cubicBezTo>
                          <a:pt x="2476304" y="5688110"/>
                          <a:pt x="2222259" y="5609550"/>
                          <a:pt x="2042960" y="5637321"/>
                        </a:cubicBezTo>
                        <a:cubicBezTo>
                          <a:pt x="1863661" y="5665092"/>
                          <a:pt x="1519616" y="5570384"/>
                          <a:pt x="1271815" y="5637321"/>
                        </a:cubicBezTo>
                        <a:cubicBezTo>
                          <a:pt x="1024015" y="5704258"/>
                          <a:pt x="1064461" y="5621391"/>
                          <a:pt x="989829" y="5637321"/>
                        </a:cubicBezTo>
                        <a:cubicBezTo>
                          <a:pt x="915197" y="5653251"/>
                          <a:pt x="377072" y="5621151"/>
                          <a:pt x="0" y="5637321"/>
                        </a:cubicBezTo>
                        <a:cubicBezTo>
                          <a:pt x="-20552" y="5495640"/>
                          <a:pt x="5005" y="5244739"/>
                          <a:pt x="0" y="5073589"/>
                        </a:cubicBezTo>
                        <a:cubicBezTo>
                          <a:pt x="-5005" y="4902439"/>
                          <a:pt x="2074" y="4843306"/>
                          <a:pt x="0" y="4622603"/>
                        </a:cubicBezTo>
                        <a:cubicBezTo>
                          <a:pt x="-2074" y="4401900"/>
                          <a:pt x="42758" y="4296648"/>
                          <a:pt x="0" y="4058871"/>
                        </a:cubicBezTo>
                        <a:cubicBezTo>
                          <a:pt x="-42758" y="3821094"/>
                          <a:pt x="56580" y="3770014"/>
                          <a:pt x="0" y="3551512"/>
                        </a:cubicBezTo>
                        <a:cubicBezTo>
                          <a:pt x="-56580" y="3333010"/>
                          <a:pt x="35020" y="3251204"/>
                          <a:pt x="0" y="3156900"/>
                        </a:cubicBezTo>
                        <a:cubicBezTo>
                          <a:pt x="-35020" y="3062596"/>
                          <a:pt x="71476" y="2650805"/>
                          <a:pt x="0" y="2480421"/>
                        </a:cubicBezTo>
                        <a:cubicBezTo>
                          <a:pt x="-71476" y="2310037"/>
                          <a:pt x="1056" y="2116879"/>
                          <a:pt x="0" y="1973062"/>
                        </a:cubicBezTo>
                        <a:cubicBezTo>
                          <a:pt x="-1056" y="1829245"/>
                          <a:pt x="41958" y="1711282"/>
                          <a:pt x="0" y="1465703"/>
                        </a:cubicBezTo>
                        <a:cubicBezTo>
                          <a:pt x="-41958" y="1220124"/>
                          <a:pt x="18485" y="1192152"/>
                          <a:pt x="0" y="1071091"/>
                        </a:cubicBezTo>
                        <a:cubicBezTo>
                          <a:pt x="-18485" y="950030"/>
                          <a:pt x="53499" y="706177"/>
                          <a:pt x="0" y="507359"/>
                        </a:cubicBezTo>
                        <a:cubicBezTo>
                          <a:pt x="-53499" y="308541"/>
                          <a:pt x="1797" y="2055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Thiago Carvalho</cp:lastModifiedBy>
  <cp:revision>2</cp:revision>
  <dcterms:created xsi:type="dcterms:W3CDTF">2020-11-08T21:47:08Z</dcterms:created>
  <dcterms:modified xsi:type="dcterms:W3CDTF">2020-11-08T21:58:29Z</dcterms:modified>
</cp:coreProperties>
</file>