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701588" cy="1270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9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619" y="2078710"/>
            <a:ext cx="10796350" cy="4422034"/>
          </a:xfrm>
        </p:spPr>
        <p:txBody>
          <a:bodyPr anchor="b"/>
          <a:lstStyle>
            <a:lvl1pPr algn="ctr">
              <a:defRPr sz="83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699" y="6671275"/>
            <a:ext cx="9526191" cy="3066609"/>
          </a:xfrm>
        </p:spPr>
        <p:txBody>
          <a:bodyPr/>
          <a:lstStyle>
            <a:lvl1pPr marL="0" indent="0" algn="ctr">
              <a:buNone/>
              <a:defRPr sz="3334"/>
            </a:lvl1pPr>
            <a:lvl2pPr marL="635097" indent="0" algn="ctr">
              <a:buNone/>
              <a:defRPr sz="2778"/>
            </a:lvl2pPr>
            <a:lvl3pPr marL="1270193" indent="0" algn="ctr">
              <a:buNone/>
              <a:defRPr sz="2500"/>
            </a:lvl3pPr>
            <a:lvl4pPr marL="1905290" indent="0" algn="ctr">
              <a:buNone/>
              <a:defRPr sz="2223"/>
            </a:lvl4pPr>
            <a:lvl5pPr marL="2540386" indent="0" algn="ctr">
              <a:buNone/>
              <a:defRPr sz="2223"/>
            </a:lvl5pPr>
            <a:lvl6pPr marL="3175483" indent="0" algn="ctr">
              <a:buNone/>
              <a:defRPr sz="2223"/>
            </a:lvl6pPr>
            <a:lvl7pPr marL="3810579" indent="0" algn="ctr">
              <a:buNone/>
              <a:defRPr sz="2223"/>
            </a:lvl7pPr>
            <a:lvl8pPr marL="4445676" indent="0" algn="ctr">
              <a:buNone/>
              <a:defRPr sz="2223"/>
            </a:lvl8pPr>
            <a:lvl9pPr marL="5080772" indent="0" algn="ctr">
              <a:buNone/>
              <a:defRPr sz="22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9575" y="676242"/>
            <a:ext cx="2738780" cy="107640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235" y="676242"/>
            <a:ext cx="8057570" cy="10764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19" y="3166580"/>
            <a:ext cx="10955120" cy="5283507"/>
          </a:xfrm>
        </p:spPr>
        <p:txBody>
          <a:bodyPr anchor="b"/>
          <a:lstStyle>
            <a:lvl1pPr>
              <a:defRPr sz="83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619" y="8500071"/>
            <a:ext cx="10955120" cy="2778471"/>
          </a:xfrm>
        </p:spPr>
        <p:txBody>
          <a:bodyPr/>
          <a:lstStyle>
            <a:lvl1pPr marL="0" indent="0">
              <a:buNone/>
              <a:defRPr sz="3334">
                <a:solidFill>
                  <a:schemeClr val="tx1"/>
                </a:solidFill>
              </a:defRPr>
            </a:lvl1pPr>
            <a:lvl2pPr marL="635097" indent="0">
              <a:buNone/>
              <a:defRPr sz="2778">
                <a:solidFill>
                  <a:schemeClr val="tx1">
                    <a:tint val="75000"/>
                  </a:schemeClr>
                </a:solidFill>
              </a:defRPr>
            </a:lvl2pPr>
            <a:lvl3pPr marL="12701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1905290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4pPr>
            <a:lvl5pPr marL="2540386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5pPr>
            <a:lvl6pPr marL="3175483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6pPr>
            <a:lvl7pPr marL="3810579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7pPr>
            <a:lvl8pPr marL="4445676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8pPr>
            <a:lvl9pPr marL="5080772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234" y="3381210"/>
            <a:ext cx="5398175" cy="8059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179" y="3381210"/>
            <a:ext cx="5398175" cy="8059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676245"/>
            <a:ext cx="10955120" cy="2455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90" y="3113654"/>
            <a:ext cx="5373366" cy="1525954"/>
          </a:xfrm>
        </p:spPr>
        <p:txBody>
          <a:bodyPr anchor="b"/>
          <a:lstStyle>
            <a:lvl1pPr marL="0" indent="0">
              <a:buNone/>
              <a:defRPr sz="3334" b="1"/>
            </a:lvl1pPr>
            <a:lvl2pPr marL="635097" indent="0">
              <a:buNone/>
              <a:defRPr sz="2778" b="1"/>
            </a:lvl2pPr>
            <a:lvl3pPr marL="1270193" indent="0">
              <a:buNone/>
              <a:defRPr sz="2500" b="1"/>
            </a:lvl3pPr>
            <a:lvl4pPr marL="1905290" indent="0">
              <a:buNone/>
              <a:defRPr sz="2223" b="1"/>
            </a:lvl4pPr>
            <a:lvl5pPr marL="2540386" indent="0">
              <a:buNone/>
              <a:defRPr sz="2223" b="1"/>
            </a:lvl5pPr>
            <a:lvl6pPr marL="3175483" indent="0">
              <a:buNone/>
              <a:defRPr sz="2223" b="1"/>
            </a:lvl6pPr>
            <a:lvl7pPr marL="3810579" indent="0">
              <a:buNone/>
              <a:defRPr sz="2223" b="1"/>
            </a:lvl7pPr>
            <a:lvl8pPr marL="4445676" indent="0">
              <a:buNone/>
              <a:defRPr sz="2223" b="1"/>
            </a:lvl8pPr>
            <a:lvl9pPr marL="5080772" indent="0">
              <a:buNone/>
              <a:defRPr sz="22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890" y="4639608"/>
            <a:ext cx="5373366" cy="6824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0180" y="3113654"/>
            <a:ext cx="5399829" cy="1525954"/>
          </a:xfrm>
        </p:spPr>
        <p:txBody>
          <a:bodyPr anchor="b"/>
          <a:lstStyle>
            <a:lvl1pPr marL="0" indent="0">
              <a:buNone/>
              <a:defRPr sz="3334" b="1"/>
            </a:lvl1pPr>
            <a:lvl2pPr marL="635097" indent="0">
              <a:buNone/>
              <a:defRPr sz="2778" b="1"/>
            </a:lvl2pPr>
            <a:lvl3pPr marL="1270193" indent="0">
              <a:buNone/>
              <a:defRPr sz="2500" b="1"/>
            </a:lvl3pPr>
            <a:lvl4pPr marL="1905290" indent="0">
              <a:buNone/>
              <a:defRPr sz="2223" b="1"/>
            </a:lvl4pPr>
            <a:lvl5pPr marL="2540386" indent="0">
              <a:buNone/>
              <a:defRPr sz="2223" b="1"/>
            </a:lvl5pPr>
            <a:lvl6pPr marL="3175483" indent="0">
              <a:buNone/>
              <a:defRPr sz="2223" b="1"/>
            </a:lvl6pPr>
            <a:lvl7pPr marL="3810579" indent="0">
              <a:buNone/>
              <a:defRPr sz="2223" b="1"/>
            </a:lvl7pPr>
            <a:lvl8pPr marL="4445676" indent="0">
              <a:buNone/>
              <a:defRPr sz="2223" b="1"/>
            </a:lvl8pPr>
            <a:lvl9pPr marL="5080772" indent="0">
              <a:buNone/>
              <a:defRPr sz="22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0180" y="4639608"/>
            <a:ext cx="5399829" cy="6824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846772"/>
            <a:ext cx="4096593" cy="2963704"/>
          </a:xfrm>
        </p:spPr>
        <p:txBody>
          <a:bodyPr anchor="b"/>
          <a:lstStyle>
            <a:lvl1pPr>
              <a:defRPr sz="4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29" y="1828796"/>
            <a:ext cx="6430179" cy="9026360"/>
          </a:xfrm>
        </p:spPr>
        <p:txBody>
          <a:bodyPr/>
          <a:lstStyle>
            <a:lvl1pPr>
              <a:defRPr sz="4445"/>
            </a:lvl1pPr>
            <a:lvl2pPr>
              <a:defRPr sz="3889"/>
            </a:lvl2pPr>
            <a:lvl3pPr>
              <a:defRPr sz="3334"/>
            </a:lvl3pPr>
            <a:lvl4pPr>
              <a:defRPr sz="2778"/>
            </a:lvl4pPr>
            <a:lvl5pPr>
              <a:defRPr sz="2778"/>
            </a:lvl5pPr>
            <a:lvl6pPr>
              <a:defRPr sz="2778"/>
            </a:lvl6pPr>
            <a:lvl7pPr>
              <a:defRPr sz="2778"/>
            </a:lvl7pPr>
            <a:lvl8pPr>
              <a:defRPr sz="2778"/>
            </a:lvl8pPr>
            <a:lvl9pPr>
              <a:defRPr sz="2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8" y="3810476"/>
            <a:ext cx="4096593" cy="7059379"/>
          </a:xfrm>
        </p:spPr>
        <p:txBody>
          <a:bodyPr/>
          <a:lstStyle>
            <a:lvl1pPr marL="0" indent="0">
              <a:buNone/>
              <a:defRPr sz="2223"/>
            </a:lvl1pPr>
            <a:lvl2pPr marL="635097" indent="0">
              <a:buNone/>
              <a:defRPr sz="1945"/>
            </a:lvl2pPr>
            <a:lvl3pPr marL="1270193" indent="0">
              <a:buNone/>
              <a:defRPr sz="1667"/>
            </a:lvl3pPr>
            <a:lvl4pPr marL="1905290" indent="0">
              <a:buNone/>
              <a:defRPr sz="1389"/>
            </a:lvl4pPr>
            <a:lvl5pPr marL="2540386" indent="0">
              <a:buNone/>
              <a:defRPr sz="1389"/>
            </a:lvl5pPr>
            <a:lvl6pPr marL="3175483" indent="0">
              <a:buNone/>
              <a:defRPr sz="1389"/>
            </a:lvl6pPr>
            <a:lvl7pPr marL="3810579" indent="0">
              <a:buNone/>
              <a:defRPr sz="1389"/>
            </a:lvl7pPr>
            <a:lvl8pPr marL="4445676" indent="0">
              <a:buNone/>
              <a:defRPr sz="1389"/>
            </a:lvl8pPr>
            <a:lvl9pPr marL="5080772" indent="0">
              <a:buNone/>
              <a:defRPr sz="1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888" y="846772"/>
            <a:ext cx="4096593" cy="2963704"/>
          </a:xfrm>
        </p:spPr>
        <p:txBody>
          <a:bodyPr anchor="b"/>
          <a:lstStyle>
            <a:lvl1pPr>
              <a:defRPr sz="4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99829" y="1828796"/>
            <a:ext cx="6430179" cy="9026360"/>
          </a:xfrm>
        </p:spPr>
        <p:txBody>
          <a:bodyPr anchor="t"/>
          <a:lstStyle>
            <a:lvl1pPr marL="0" indent="0">
              <a:buNone/>
              <a:defRPr sz="4445"/>
            </a:lvl1pPr>
            <a:lvl2pPr marL="635097" indent="0">
              <a:buNone/>
              <a:defRPr sz="3889"/>
            </a:lvl2pPr>
            <a:lvl3pPr marL="1270193" indent="0">
              <a:buNone/>
              <a:defRPr sz="3334"/>
            </a:lvl3pPr>
            <a:lvl4pPr marL="1905290" indent="0">
              <a:buNone/>
              <a:defRPr sz="2778"/>
            </a:lvl4pPr>
            <a:lvl5pPr marL="2540386" indent="0">
              <a:buNone/>
              <a:defRPr sz="2778"/>
            </a:lvl5pPr>
            <a:lvl6pPr marL="3175483" indent="0">
              <a:buNone/>
              <a:defRPr sz="2778"/>
            </a:lvl6pPr>
            <a:lvl7pPr marL="3810579" indent="0">
              <a:buNone/>
              <a:defRPr sz="2778"/>
            </a:lvl7pPr>
            <a:lvl8pPr marL="4445676" indent="0">
              <a:buNone/>
              <a:defRPr sz="2778"/>
            </a:lvl8pPr>
            <a:lvl9pPr marL="5080772" indent="0">
              <a:buNone/>
              <a:defRPr sz="27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4888" y="3810476"/>
            <a:ext cx="4096593" cy="7059379"/>
          </a:xfrm>
        </p:spPr>
        <p:txBody>
          <a:bodyPr/>
          <a:lstStyle>
            <a:lvl1pPr marL="0" indent="0">
              <a:buNone/>
              <a:defRPr sz="2223"/>
            </a:lvl1pPr>
            <a:lvl2pPr marL="635097" indent="0">
              <a:buNone/>
              <a:defRPr sz="1945"/>
            </a:lvl2pPr>
            <a:lvl3pPr marL="1270193" indent="0">
              <a:buNone/>
              <a:defRPr sz="1667"/>
            </a:lvl3pPr>
            <a:lvl4pPr marL="1905290" indent="0">
              <a:buNone/>
              <a:defRPr sz="1389"/>
            </a:lvl4pPr>
            <a:lvl5pPr marL="2540386" indent="0">
              <a:buNone/>
              <a:defRPr sz="1389"/>
            </a:lvl5pPr>
            <a:lvl6pPr marL="3175483" indent="0">
              <a:buNone/>
              <a:defRPr sz="1389"/>
            </a:lvl6pPr>
            <a:lvl7pPr marL="3810579" indent="0">
              <a:buNone/>
              <a:defRPr sz="1389"/>
            </a:lvl7pPr>
            <a:lvl8pPr marL="4445676" indent="0">
              <a:buNone/>
              <a:defRPr sz="1389"/>
            </a:lvl8pPr>
            <a:lvl9pPr marL="5080772" indent="0">
              <a:buNone/>
              <a:defRPr sz="1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234" y="676245"/>
            <a:ext cx="10955120" cy="2455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34" y="3381210"/>
            <a:ext cx="10955120" cy="805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34" y="11772493"/>
            <a:ext cx="2857857" cy="67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0644-B088-4483-88B5-BF7E5A6A91F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7401" y="11772493"/>
            <a:ext cx="4286786" cy="67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70497" y="11772493"/>
            <a:ext cx="2857857" cy="67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D2F0-604B-4A47-BFBA-7ED4AE57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70193" rtl="0" eaLnBrk="1" latinLnBrk="0" hangingPunct="1">
        <a:lnSpc>
          <a:spcPct val="90000"/>
        </a:lnSpc>
        <a:spcBef>
          <a:spcPct val="0"/>
        </a:spcBef>
        <a:buNone/>
        <a:defRPr sz="6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7548" indent="-317548" algn="l" defTabSz="1270193" rtl="0" eaLnBrk="1" latinLnBrk="0" hangingPunct="1">
        <a:lnSpc>
          <a:spcPct val="90000"/>
        </a:lnSpc>
        <a:spcBef>
          <a:spcPts val="1389"/>
        </a:spcBef>
        <a:buFont typeface="Arial" panose="020B0604020202020204" pitchFamily="34" charset="0"/>
        <a:buChar char="•"/>
        <a:defRPr sz="3889" kern="1200">
          <a:solidFill>
            <a:schemeClr val="tx1"/>
          </a:solidFill>
          <a:latin typeface="+mn-lt"/>
          <a:ea typeface="+mn-ea"/>
          <a:cs typeface="+mn-cs"/>
        </a:defRPr>
      </a:lvl1pPr>
      <a:lvl2pPr marL="952645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587741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3pPr>
      <a:lvl4pPr marL="2222838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857934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31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128127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763224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398320" indent="-317548" algn="l" defTabSz="1270193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5097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0193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290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0386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75483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10579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45676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80772" algn="l" defTabSz="127019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671793-D190-4602-9056-B643708E2477}"/>
              </a:ext>
            </a:extLst>
          </p:cNvPr>
          <p:cNvSpPr txBox="1"/>
          <p:nvPr/>
        </p:nvSpPr>
        <p:spPr>
          <a:xfrm>
            <a:off x="0" y="-2159228"/>
            <a:ext cx="12701588" cy="1702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2483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r: 5 Points 4">
            <a:extLst>
              <a:ext uri="{FF2B5EF4-FFF2-40B4-BE49-F238E27FC236}">
                <a16:creationId xmlns:a16="http://schemas.microsoft.com/office/drawing/2014/main" id="{70F952A3-EF1C-4860-8463-C62A9F1CB8A5}"/>
              </a:ext>
            </a:extLst>
          </p:cNvPr>
          <p:cNvSpPr/>
          <p:nvPr/>
        </p:nvSpPr>
        <p:spPr>
          <a:xfrm>
            <a:off x="0" y="0"/>
            <a:ext cx="12701588" cy="12393386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Thiago Carvalho</cp:lastModifiedBy>
  <cp:revision>2</cp:revision>
  <dcterms:created xsi:type="dcterms:W3CDTF">2020-11-29T06:48:08Z</dcterms:created>
  <dcterms:modified xsi:type="dcterms:W3CDTF">2020-11-29T07:06:59Z</dcterms:modified>
</cp:coreProperties>
</file>