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0693400" cy="7556500"/>
  <p:notesSz cx="6858000" cy="9144000"/>
  <p:embeddedFontLst>
    <p:embeddedFont>
      <p:font typeface="Bebas Neue" panose="020B0606020202050201" pitchFamily="34" charset="0"/>
      <p:regular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veat" panose="020B0604020202020204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325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85800"/>
            <a:ext cx="4851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9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 rot="1174787">
            <a:off x="6558223" y="-64972"/>
            <a:ext cx="11718497" cy="2442630"/>
            <a:chOff x="0" y="-47625"/>
            <a:chExt cx="4199651" cy="875385"/>
          </a:xfrm>
        </p:grpSpPr>
        <p:sp>
          <p:nvSpPr>
            <p:cNvPr id="85" name="Google Shape;85;p13"/>
            <p:cNvSpPr/>
            <p:nvPr/>
          </p:nvSpPr>
          <p:spPr>
            <a:xfrm>
              <a:off x="0" y="0"/>
              <a:ext cx="4199651" cy="827760"/>
            </a:xfrm>
            <a:custGeom>
              <a:avLst/>
              <a:gdLst/>
              <a:ahLst/>
              <a:cxnLst/>
              <a:rect l="l" t="t" r="r" b="b"/>
              <a:pathLst>
                <a:path w="4199651" h="827760" extrusionOk="0">
                  <a:moveTo>
                    <a:pt x="0" y="0"/>
                  </a:moveTo>
                  <a:lnTo>
                    <a:pt x="4199651" y="0"/>
                  </a:lnTo>
                  <a:lnTo>
                    <a:pt x="4199651" y="827760"/>
                  </a:lnTo>
                  <a:lnTo>
                    <a:pt x="0" y="827760"/>
                  </a:lnTo>
                  <a:close/>
                </a:path>
              </a:pathLst>
            </a:custGeom>
            <a:solidFill>
              <a:srgbClr val="FB7D2B"/>
            </a:solidFill>
            <a:ln>
              <a:noFill/>
            </a:ln>
          </p:spPr>
        </p:sp>
        <p:sp>
          <p:nvSpPr>
            <p:cNvPr id="86" name="Google Shape;86;p13"/>
            <p:cNvSpPr txBox="1"/>
            <p:nvPr/>
          </p:nvSpPr>
          <p:spPr>
            <a:xfrm>
              <a:off x="0" y="-47625"/>
              <a:ext cx="812700" cy="8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8888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 amt="80000"/>
          </a:blip>
          <a:srcRect t="93905"/>
          <a:stretch/>
        </p:blipFill>
        <p:spPr>
          <a:xfrm rot="1956994">
            <a:off x="6519342" y="528652"/>
            <a:ext cx="6048000" cy="2168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Google Shape;88;p13"/>
          <p:cNvGrpSpPr/>
          <p:nvPr/>
        </p:nvGrpSpPr>
        <p:grpSpPr>
          <a:xfrm rot="1975410">
            <a:off x="6154710" y="-521042"/>
            <a:ext cx="11718439" cy="2442618"/>
            <a:chOff x="0" y="-47625"/>
            <a:chExt cx="4199651" cy="875385"/>
          </a:xfrm>
        </p:grpSpPr>
        <p:sp>
          <p:nvSpPr>
            <p:cNvPr id="89" name="Google Shape;89;p13"/>
            <p:cNvSpPr/>
            <p:nvPr/>
          </p:nvSpPr>
          <p:spPr>
            <a:xfrm>
              <a:off x="0" y="0"/>
              <a:ext cx="4199651" cy="827760"/>
            </a:xfrm>
            <a:custGeom>
              <a:avLst/>
              <a:gdLst/>
              <a:ahLst/>
              <a:cxnLst/>
              <a:rect l="l" t="t" r="r" b="b"/>
              <a:pathLst>
                <a:path w="4199651" h="827760" extrusionOk="0">
                  <a:moveTo>
                    <a:pt x="0" y="0"/>
                  </a:moveTo>
                  <a:lnTo>
                    <a:pt x="4199651" y="0"/>
                  </a:lnTo>
                  <a:lnTo>
                    <a:pt x="4199651" y="827760"/>
                  </a:lnTo>
                  <a:lnTo>
                    <a:pt x="0" y="827760"/>
                  </a:lnTo>
                  <a:close/>
                </a:path>
              </a:pathLst>
            </a:custGeom>
            <a:solidFill>
              <a:srgbClr val="173678"/>
            </a:solidFill>
            <a:ln>
              <a:noFill/>
            </a:ln>
          </p:spPr>
        </p:sp>
        <p:sp>
          <p:nvSpPr>
            <p:cNvPr id="90" name="Google Shape;90;p13"/>
            <p:cNvSpPr txBox="1"/>
            <p:nvPr/>
          </p:nvSpPr>
          <p:spPr>
            <a:xfrm>
              <a:off x="0" y="-47625"/>
              <a:ext cx="812700" cy="8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8888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" name="Google Shape;91;p13"/>
          <p:cNvGrpSpPr/>
          <p:nvPr/>
        </p:nvGrpSpPr>
        <p:grpSpPr>
          <a:xfrm rot="2357685">
            <a:off x="-1891777" y="8151350"/>
            <a:ext cx="12750561" cy="2442690"/>
            <a:chOff x="0" y="-47625"/>
            <a:chExt cx="4569408" cy="875385"/>
          </a:xfrm>
        </p:grpSpPr>
        <p:sp>
          <p:nvSpPr>
            <p:cNvPr id="92" name="Google Shape;92;p13"/>
            <p:cNvSpPr/>
            <p:nvPr/>
          </p:nvSpPr>
          <p:spPr>
            <a:xfrm>
              <a:off x="0" y="0"/>
              <a:ext cx="4569408" cy="827760"/>
            </a:xfrm>
            <a:custGeom>
              <a:avLst/>
              <a:gdLst/>
              <a:ahLst/>
              <a:cxnLst/>
              <a:rect l="l" t="t" r="r" b="b"/>
              <a:pathLst>
                <a:path w="4569408" h="827760" extrusionOk="0">
                  <a:moveTo>
                    <a:pt x="0" y="0"/>
                  </a:moveTo>
                  <a:lnTo>
                    <a:pt x="4569408" y="0"/>
                  </a:lnTo>
                  <a:lnTo>
                    <a:pt x="4569408" y="827760"/>
                  </a:lnTo>
                  <a:lnTo>
                    <a:pt x="0" y="827760"/>
                  </a:lnTo>
                  <a:close/>
                </a:path>
              </a:pathLst>
            </a:custGeom>
            <a:solidFill>
              <a:srgbClr val="FB7D2B"/>
            </a:solidFill>
            <a:ln>
              <a:noFill/>
            </a:ln>
          </p:spPr>
        </p:sp>
        <p:sp>
          <p:nvSpPr>
            <p:cNvPr id="93" name="Google Shape;93;p13"/>
            <p:cNvSpPr txBox="1"/>
            <p:nvPr/>
          </p:nvSpPr>
          <p:spPr>
            <a:xfrm>
              <a:off x="0" y="-47625"/>
              <a:ext cx="812700" cy="8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8888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4" name="Google Shape;94;p13"/>
          <p:cNvPicPr preferRelativeResize="0"/>
          <p:nvPr/>
        </p:nvPicPr>
        <p:blipFill rotWithShape="1">
          <a:blip r:embed="rId3">
            <a:alphaModFix amt="80000"/>
          </a:blip>
          <a:srcRect t="93905"/>
          <a:stretch/>
        </p:blipFill>
        <p:spPr>
          <a:xfrm rot="-8831796">
            <a:off x="-1591920" y="6217904"/>
            <a:ext cx="6048000" cy="2168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p13"/>
          <p:cNvGrpSpPr/>
          <p:nvPr/>
        </p:nvGrpSpPr>
        <p:grpSpPr>
          <a:xfrm rot="1972301">
            <a:off x="-3166710" y="7645837"/>
            <a:ext cx="12750344" cy="2442649"/>
            <a:chOff x="0" y="-47625"/>
            <a:chExt cx="4569408" cy="875385"/>
          </a:xfrm>
        </p:grpSpPr>
        <p:sp>
          <p:nvSpPr>
            <p:cNvPr id="96" name="Google Shape;96;p13"/>
            <p:cNvSpPr/>
            <p:nvPr/>
          </p:nvSpPr>
          <p:spPr>
            <a:xfrm>
              <a:off x="0" y="0"/>
              <a:ext cx="4569408" cy="827760"/>
            </a:xfrm>
            <a:custGeom>
              <a:avLst/>
              <a:gdLst/>
              <a:ahLst/>
              <a:cxnLst/>
              <a:rect l="l" t="t" r="r" b="b"/>
              <a:pathLst>
                <a:path w="4569408" h="827760" extrusionOk="0">
                  <a:moveTo>
                    <a:pt x="0" y="0"/>
                  </a:moveTo>
                  <a:lnTo>
                    <a:pt x="4569408" y="0"/>
                  </a:lnTo>
                  <a:lnTo>
                    <a:pt x="4569408" y="827760"/>
                  </a:lnTo>
                  <a:lnTo>
                    <a:pt x="0" y="827760"/>
                  </a:lnTo>
                  <a:close/>
                </a:path>
              </a:pathLst>
            </a:custGeom>
            <a:solidFill>
              <a:srgbClr val="173678"/>
            </a:solidFill>
            <a:ln>
              <a:noFill/>
            </a:ln>
          </p:spPr>
        </p:sp>
        <p:sp>
          <p:nvSpPr>
            <p:cNvPr id="97" name="Google Shape;97;p13"/>
            <p:cNvSpPr txBox="1"/>
            <p:nvPr/>
          </p:nvSpPr>
          <p:spPr>
            <a:xfrm>
              <a:off x="0" y="-47625"/>
              <a:ext cx="812700" cy="8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8888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8" name="Google Shape;98;p13"/>
          <p:cNvCxnSpPr/>
          <p:nvPr/>
        </p:nvCxnSpPr>
        <p:spPr>
          <a:xfrm>
            <a:off x="3277344" y="3361468"/>
            <a:ext cx="4164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9" name="Google Shape;99;p13"/>
          <p:cNvCxnSpPr/>
          <p:nvPr/>
        </p:nvCxnSpPr>
        <p:spPr>
          <a:xfrm>
            <a:off x="3368123" y="4451825"/>
            <a:ext cx="40572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0" name="Google Shape;100;p13"/>
          <p:cNvCxnSpPr/>
          <p:nvPr/>
        </p:nvCxnSpPr>
        <p:spPr>
          <a:xfrm>
            <a:off x="6399788" y="6177759"/>
            <a:ext cx="12387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101;p13"/>
          <p:cNvCxnSpPr/>
          <p:nvPr/>
        </p:nvCxnSpPr>
        <p:spPr>
          <a:xfrm>
            <a:off x="3277344" y="6201390"/>
            <a:ext cx="12387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2" name="Google Shape;102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33646" y="6654998"/>
            <a:ext cx="2058354" cy="90500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3"/>
          <p:cNvSpPr txBox="1"/>
          <p:nvPr/>
        </p:nvSpPr>
        <p:spPr>
          <a:xfrm>
            <a:off x="2438800" y="3656548"/>
            <a:ext cx="5815800" cy="9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Clr>
                <a:srgbClr val="FB7D2B"/>
              </a:buClr>
              <a:buSzPts val="4537"/>
              <a:buFont typeface="Caveat"/>
              <a:buNone/>
            </a:pPr>
            <a:r>
              <a:rPr lang="en-US" sz="4537" b="0" i="0" u="none" strike="noStrike" cap="none" dirty="0" err="1">
                <a:solidFill>
                  <a:srgbClr val="FB7D2B"/>
                </a:solidFill>
                <a:latin typeface="Caveat"/>
                <a:ea typeface="Caveat"/>
                <a:cs typeface="Caveat"/>
                <a:sym typeface="Caveat"/>
              </a:rPr>
              <a:t>nome_</a:t>
            </a:r>
            <a:r>
              <a:rPr lang="en-US" sz="4537" b="0" i="0" u="sng" strike="noStrike" cap="none" dirty="0" err="1">
                <a:solidFill>
                  <a:srgbClr val="FB7D2B"/>
                </a:solidFill>
                <a:latin typeface="Caveat"/>
                <a:ea typeface="Caveat"/>
                <a:cs typeface="Caveat"/>
                <a:sym typeface="Caveat"/>
              </a:rPr>
              <a:t>voluntario</a:t>
            </a:r>
            <a:endParaRPr sz="1800" b="0" i="0" u="sng" strike="noStrike" cap="none" dirty="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2715597" y="4693386"/>
            <a:ext cx="5391900" cy="691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37"/>
              </a:lnSpc>
              <a:spcBef>
                <a:spcPts val="0"/>
              </a:spcBef>
              <a:spcAft>
                <a:spcPts val="0"/>
              </a:spcAft>
              <a:buClr>
                <a:srgbClr val="173678"/>
              </a:buClr>
              <a:buSzPts val="1606"/>
              <a:buFont typeface="Bebas Neue"/>
              <a:buNone/>
            </a:pPr>
            <a:r>
              <a:rPr lang="en-US" sz="1606" b="0" i="0" u="none" strike="noStrike" cap="none" dirty="0">
                <a:solidFill>
                  <a:srgbClr val="173678"/>
                </a:solidFill>
                <a:latin typeface="Bebas Neue"/>
                <a:ea typeface="Bebas Neue"/>
                <a:cs typeface="Bebas Neue"/>
                <a:sym typeface="Bebas Neue"/>
              </a:rPr>
              <a:t>PARTICIPOU DE UMA AÇÃO SOCIAL DA ONG  NOME_ONG, COM A CARGA HORÁRIA DE CARGA_HORARIA Horas.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2868289" y="6202917"/>
            <a:ext cx="20568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108"/>
              </a:lnSpc>
              <a:spcBef>
                <a:spcPts val="0"/>
              </a:spcBef>
              <a:spcAft>
                <a:spcPts val="0"/>
              </a:spcAft>
              <a:buClr>
                <a:srgbClr val="FB7D2B"/>
              </a:buClr>
              <a:buSzPts val="1845"/>
              <a:buFont typeface="Bebas Neue"/>
              <a:buNone/>
            </a:pPr>
            <a:r>
              <a:rPr lang="en-US" sz="1845" b="0" i="0" u="none" strike="noStrike" cap="none" dirty="0">
                <a:solidFill>
                  <a:srgbClr val="FB7D2B"/>
                </a:solidFill>
                <a:latin typeface="Bebas Neue"/>
                <a:ea typeface="Bebas Neue"/>
                <a:cs typeface="Bebas Neue"/>
                <a:sym typeface="Bebas Neue"/>
              </a:rPr>
              <a:t>DATA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6242557" y="6202917"/>
            <a:ext cx="15606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B7D2B"/>
              </a:buClr>
              <a:buSzPts val="1845"/>
              <a:buFont typeface="Bebas Neue"/>
              <a:buNone/>
            </a:pPr>
            <a:r>
              <a:rPr lang="en-US" sz="1845" i="0" u="none" strike="noStrike" cap="none">
                <a:solidFill>
                  <a:srgbClr val="FB7D2B"/>
                </a:solidFill>
                <a:latin typeface="Bebas Neue"/>
                <a:ea typeface="Bebas Neue"/>
                <a:cs typeface="Bebas Neue"/>
                <a:sym typeface="Bebas Neue"/>
              </a:rPr>
              <a:t>ASSINATURA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2868289" y="5890214"/>
            <a:ext cx="2056800" cy="352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36"/>
              </a:lnSpc>
              <a:spcBef>
                <a:spcPts val="0"/>
              </a:spcBef>
              <a:spcAft>
                <a:spcPts val="0"/>
              </a:spcAft>
              <a:buClr>
                <a:srgbClr val="173678"/>
              </a:buClr>
              <a:buSzPts val="1636"/>
              <a:buFont typeface="Bebas Neue"/>
              <a:buNone/>
            </a:pPr>
            <a:r>
              <a:rPr lang="en-US" sz="1636" b="0" i="0" u="none" strike="noStrike" cap="none" dirty="0">
                <a:solidFill>
                  <a:srgbClr val="173678"/>
                </a:solidFill>
                <a:latin typeface="Bebas Neue"/>
                <a:ea typeface="Bebas Neue"/>
                <a:cs typeface="Bebas Neue"/>
                <a:sym typeface="Bebas Neue"/>
              </a:rPr>
              <a:t>DATA_ACAO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2379208" y="1590242"/>
            <a:ext cx="5675700" cy="13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73678"/>
              </a:buClr>
              <a:buSzPts val="7885"/>
              <a:buFont typeface="Bebas Neue"/>
              <a:buNone/>
            </a:pPr>
            <a:r>
              <a:rPr lang="en-US" sz="7885" b="1" i="0" u="none" strike="noStrike" cap="none" dirty="0">
                <a:solidFill>
                  <a:srgbClr val="173678"/>
                </a:solidFill>
                <a:latin typeface="Bebas Neue"/>
                <a:ea typeface="Bebas Neue"/>
                <a:cs typeface="Bebas Neue"/>
                <a:sym typeface="Bebas Neue"/>
              </a:rPr>
              <a:t>CERTIFICADO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3132808" y="2662142"/>
            <a:ext cx="41685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B7D2B"/>
              </a:buClr>
              <a:buSzPts val="3950"/>
              <a:buFont typeface="Bebas Neue"/>
              <a:buNone/>
            </a:pPr>
            <a:r>
              <a:rPr lang="en-US" sz="3950" b="1" i="0" u="none" strike="noStrike" cap="none" dirty="0">
                <a:solidFill>
                  <a:srgbClr val="FB7D2B"/>
                </a:solidFill>
                <a:latin typeface="Bebas Neue"/>
                <a:ea typeface="Bebas Neue"/>
                <a:cs typeface="Bebas Neue"/>
                <a:sym typeface="Bebas Neue"/>
              </a:rPr>
              <a:t>DE CONCLUSÃO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2497049" y="3497380"/>
            <a:ext cx="581580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Clr>
                <a:srgbClr val="173678"/>
              </a:buClr>
              <a:buSzPts val="1714"/>
              <a:buFont typeface="Bebas Neue"/>
              <a:buNone/>
            </a:pPr>
            <a:r>
              <a:rPr lang="en-US" sz="1800" b="1" i="0" u="none" strike="noStrike" cap="none" dirty="0">
                <a:solidFill>
                  <a:srgbClr val="173678"/>
                </a:solidFill>
                <a:latin typeface="Bebas Neue" panose="020B0606020202050201" pitchFamily="34" charset="0"/>
                <a:ea typeface="Bebas Neue"/>
                <a:cs typeface="Bebas Neue"/>
                <a:sym typeface="Bebas Neue"/>
              </a:rPr>
              <a:t>CERTIFICAMOS QUE : </a:t>
            </a:r>
            <a:endParaRPr sz="2000" b="0" i="0" u="none" strike="noStrike" cap="none" dirty="0">
              <a:solidFill>
                <a:schemeClr val="dk1"/>
              </a:solidFill>
              <a:latin typeface="Bebas Neue" panose="020B0606020202050201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1871795" y="3261018"/>
            <a:ext cx="78966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12" name="Google Shape;112;p13"/>
          <p:cNvSpPr txBox="1"/>
          <p:nvPr/>
        </p:nvSpPr>
        <p:spPr>
          <a:xfrm>
            <a:off x="5990739" y="5900886"/>
            <a:ext cx="20568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36"/>
              </a:lnSpc>
              <a:spcBef>
                <a:spcPts val="0"/>
              </a:spcBef>
              <a:spcAft>
                <a:spcPts val="0"/>
              </a:spcAft>
              <a:buClr>
                <a:srgbClr val="173678"/>
              </a:buClr>
              <a:buSzPts val="1636"/>
              <a:buFont typeface="Bebas Neue"/>
              <a:buNone/>
            </a:pPr>
            <a:r>
              <a:rPr lang="en-US" sz="1636" dirty="0">
                <a:solidFill>
                  <a:srgbClr val="173678"/>
                </a:solidFill>
                <a:latin typeface="Bebas Neue"/>
                <a:ea typeface="Bebas Neue"/>
                <a:cs typeface="Bebas Neue"/>
                <a:sym typeface="Bebas Neue"/>
              </a:rPr>
              <a:t>&lt;&lt;ASSINATURA&gt;&gt;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38</Words>
  <Application>Microsoft Office PowerPoint</Application>
  <PresentationFormat>Personalizar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Bebas Neue</vt:lpstr>
      <vt:lpstr>Caveat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PC</cp:lastModifiedBy>
  <cp:revision>2</cp:revision>
  <dcterms:modified xsi:type="dcterms:W3CDTF">2023-06-19T02:36:38Z</dcterms:modified>
</cp:coreProperties>
</file>