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73" r:id="rId5"/>
    <p:sldId id="274" r:id="rId6"/>
    <p:sldId id="270" r:id="rId7"/>
    <p:sldId id="271" r:id="rId8"/>
    <p:sldId id="27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FF5969"/>
    <a:srgbClr val="F0F0F0"/>
    <a:srgbClr val="2F5597"/>
    <a:srgbClr val="92D050"/>
    <a:srgbClr val="00A0A8"/>
    <a:srgbClr val="4B90B4"/>
    <a:srgbClr val="5D7373"/>
    <a:srgbClr val="586D6D"/>
    <a:srgbClr val="7C9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EE868-ECCE-48CE-A033-A757A6481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DAEFA-0068-4FAD-9169-E91B6D98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48404-9AE1-4E69-99A7-906ED07A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7235A-8B33-4444-AAF4-6A8F92C2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D4CC67-9A19-42A9-91ED-2BE56A9E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5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89DD7-F535-4AEB-BDAE-E8AF9DB7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127601-A0BA-46A2-A789-E93833C91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3D44EA-BFFD-47F4-AC3A-1BBB4C50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446CA7-339D-4A88-954A-F4911A6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DBF2FD-8235-4545-A95B-379234B0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8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AFDD59-1A9D-49D0-9547-E51C57335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E94B71-5A0B-46A2-AAF6-7C38E373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C091D-8BB1-418D-A8F5-9B909BE7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760A51-E612-46BD-B9F1-4E551139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05CDB-E94E-4365-B42D-653D627A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8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EDE5D-B339-4469-9E08-B369298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E4F86-C022-4B93-9077-3F3180C9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4989AE-36F4-4F45-9F9C-BD556CBC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DE7C2-F25D-4B9F-87A3-EA3D5ADF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BF025-78CF-4F54-B62A-2E37550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74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C0259-DD35-46AB-A51F-84DFB37D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16A078-60FB-41E0-BC6A-BDED8034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D2715-C869-4D14-9FE4-C06846E4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816BB-7EB5-49E8-AADC-7C185C40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AB4A18-A2C9-4EBD-A5C5-2187906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8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4E293-18AE-4077-9603-BFC15370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B3226-1FD7-4961-BAAD-9818308FD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2D4D13-CA1B-409C-BE12-0FA28B477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7E81F-DE54-4A84-912C-245E00E8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EA77D-5FBA-42FB-9552-0C377F81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17A06-8520-49A1-9FEF-6AFC5D7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2E87E-3C4D-49AA-9557-D093F70C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675B5C-586E-4A81-8212-99DC4DB36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917285-3500-40BA-891E-F8C37404D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F796E8-443E-4B84-8183-5BD97BDA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DC4C4D-C089-43D0-A81A-1BE684A28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4C391-D7C3-4CC8-BCC7-6EB59926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BC592C-BB00-4A15-8377-B93B0DFA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551D56-C2EB-4200-8C89-E94F2D75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4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AFD23-0FA7-42FD-8847-69784B48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8EA585-2365-4CA4-814C-828B7E67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1C361C-ED6D-4E2B-98C6-F7B9D58F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44BCBC-8F59-4A02-B565-B4B8E210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CA9641-7EAF-494A-8E70-8DEB6FE2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738A3E-0E02-4D72-97F1-E4DC2EF8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A2562D-D659-45C3-85B4-13E47FC0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7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F92DA-778C-42F4-A523-AA81B16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C4129-042C-4409-A9D3-4F8A235B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0C21EE-6A21-445D-86FE-B92527DE5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D06AFE-2522-486D-A63C-3A8918F3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95000D-B6CC-48F6-B618-C40A7990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FC6CF-7194-41C4-8B98-E6BE79E7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22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A153C-BB87-4993-93E3-EC9EFC7C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B333F1-588F-48BC-8E08-F064F0A5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23E888-D1C6-4E7B-9065-99A62BA93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BCA3AC-0A30-435B-95B7-8DE1780E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1799E8-5266-497B-B351-6A4EEB1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C1C5DA-ACCA-4CB5-8499-CECCA56A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67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E9E650-9198-4D8D-B0D2-2025440C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9A126E-90A7-4FFB-909E-E9E73DAF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97812-0C0E-40A0-B696-E1834F9DD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4FCC-E642-4F7C-A6B8-8A6CA5A882DF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B87C6-792E-46FB-A926-47167E779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5E851-D198-4A8A-BDE4-B0D43606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D719-81CD-44BC-92A5-7EB9B51A8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69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7865051-6F11-4415-AC48-B0C3423EF65F}"/>
              </a:ext>
            </a:extLst>
          </p:cNvPr>
          <p:cNvGrpSpPr/>
          <p:nvPr/>
        </p:nvGrpSpPr>
        <p:grpSpPr>
          <a:xfrm>
            <a:off x="-12609219" y="0"/>
            <a:ext cx="12191999" cy="6858000"/>
            <a:chOff x="0" y="0"/>
            <a:chExt cx="12191999" cy="685800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CC54701-AD7C-46FC-980A-00ADE3FDBC6E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02F97E0-B77A-46CF-9583-7712B7830494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0AB3EF0-ECD5-4BB8-8F82-0A53C0A847C7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9" name="Gráfico 2" descr="Lâmpada e engrenagem">
              <a:extLst>
                <a:ext uri="{FF2B5EF4-FFF2-40B4-BE49-F238E27FC236}">
                  <a16:creationId xmlns:a16="http://schemas.microsoft.com/office/drawing/2014/main" id="{0A90B306-D22E-4D80-9EC1-EFE548FF8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E238864-9211-47FF-AD9C-4A447F8EC7B5}"/>
              </a:ext>
            </a:extLst>
          </p:cNvPr>
          <p:cNvGrpSpPr/>
          <p:nvPr/>
        </p:nvGrpSpPr>
        <p:grpSpPr>
          <a:xfrm>
            <a:off x="-13255552" y="-1"/>
            <a:ext cx="12191999" cy="6858000"/>
            <a:chOff x="0" y="0"/>
            <a:chExt cx="12191999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F5DDC5C4-B473-4A41-A3E8-583ED47EED5D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8F37B60-3303-4B04-A9DC-13B5F0D8EB47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5D7373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6012CC46-4B6C-4E67-88F0-6BED8B1EE7F6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Objetivos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4771A408-1ACD-46F9-AAFE-BF17A400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8C72188-C1AA-4ECA-9AA7-0D4DD317B402}"/>
              </a:ext>
            </a:extLst>
          </p:cNvPr>
          <p:cNvGrpSpPr/>
          <p:nvPr/>
        </p:nvGrpSpPr>
        <p:grpSpPr>
          <a:xfrm>
            <a:off x="-13901886" y="-1"/>
            <a:ext cx="12191999" cy="6858000"/>
            <a:chOff x="0" y="0"/>
            <a:chExt cx="12191999" cy="6858000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5953BC4-523B-429D-9128-CDE9D3C0849B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3DB134D9-56F8-4300-9F04-4803AFE7A994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F2739F0-D8E3-4FD0-A656-85A246977D59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Metodologia</a:t>
              </a:r>
            </a:p>
          </p:txBody>
        </p:sp>
        <p:pic>
          <p:nvPicPr>
            <p:cNvPr id="39" name="Gráfico 2" descr="Lâmpada e engrenagem">
              <a:extLst>
                <a:ext uri="{FF2B5EF4-FFF2-40B4-BE49-F238E27FC236}">
                  <a16:creationId xmlns:a16="http://schemas.microsoft.com/office/drawing/2014/main" id="{0346A069-E029-4DCD-B2BE-79BB08BF6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5B809C1-196B-4C21-B94C-26A38F544542}"/>
              </a:ext>
            </a:extLst>
          </p:cNvPr>
          <p:cNvGrpSpPr/>
          <p:nvPr/>
        </p:nvGrpSpPr>
        <p:grpSpPr>
          <a:xfrm>
            <a:off x="-14552023" y="-2"/>
            <a:ext cx="12191999" cy="6858000"/>
            <a:chOff x="0" y="0"/>
            <a:chExt cx="12191999" cy="685800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79941E4F-8F69-420D-B6BB-09633BD1E45E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F61AFF5-5421-4E41-A1A4-C2241616A931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10B2A68-DDC6-4EA1-BAE1-3A87931CEEB7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Resultados</a:t>
              </a:r>
            </a:p>
          </p:txBody>
        </p:sp>
        <p:pic>
          <p:nvPicPr>
            <p:cNvPr id="44" name="Gráfico 2" descr="Lâmpada e engrenagem">
              <a:extLst>
                <a:ext uri="{FF2B5EF4-FFF2-40B4-BE49-F238E27FC236}">
                  <a16:creationId xmlns:a16="http://schemas.microsoft.com/office/drawing/2014/main" id="{03CF9E05-D3FC-4347-A9AA-372A0932B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3541B8FC-4679-46F6-94BF-B1E640CD5028}"/>
              </a:ext>
            </a:extLst>
          </p:cNvPr>
          <p:cNvGrpSpPr/>
          <p:nvPr/>
        </p:nvGrpSpPr>
        <p:grpSpPr>
          <a:xfrm>
            <a:off x="-15202162" y="0"/>
            <a:ext cx="12191999" cy="6858000"/>
            <a:chOff x="0" y="0"/>
            <a:chExt cx="12191999" cy="6858000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0D9BD81D-498C-45F4-BADF-7D157D159C20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B7585C9F-52D8-4163-9525-1D25FB76F7F8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92D050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47177B5-48D1-44E2-B29E-BFB557B95A50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Conclusão</a:t>
              </a:r>
            </a:p>
          </p:txBody>
        </p:sp>
        <p:pic>
          <p:nvPicPr>
            <p:cNvPr id="49" name="Gráfico 2" descr="Lâmpada e engrenagem">
              <a:extLst>
                <a:ext uri="{FF2B5EF4-FFF2-40B4-BE49-F238E27FC236}">
                  <a16:creationId xmlns:a16="http://schemas.microsoft.com/office/drawing/2014/main" id="{B12A4FFF-DEC2-4AAD-8E2C-3F935757E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CC2A54F-C561-4349-AC8E-088FB04A4D6E}"/>
              </a:ext>
            </a:extLst>
          </p:cNvPr>
          <p:cNvSpPr txBox="1"/>
          <p:nvPr/>
        </p:nvSpPr>
        <p:spPr>
          <a:xfrm>
            <a:off x="2429923" y="3686139"/>
            <a:ext cx="732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TRABALHO DE CONCLUSÃO DE CURSO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1B86FD6-0935-418F-A378-CC93AF0F6289}"/>
              </a:ext>
            </a:extLst>
          </p:cNvPr>
          <p:cNvGrpSpPr/>
          <p:nvPr/>
        </p:nvGrpSpPr>
        <p:grpSpPr>
          <a:xfrm>
            <a:off x="4102222" y="5111074"/>
            <a:ext cx="3984171" cy="1061261"/>
            <a:chOff x="7130468" y="5074806"/>
            <a:chExt cx="3984171" cy="1061261"/>
          </a:xfrm>
        </p:grpSpPr>
        <p:grpSp>
          <p:nvGrpSpPr>
            <p:cNvPr id="66" name="Agrupar 1">
              <a:extLst>
                <a:ext uri="{FF2B5EF4-FFF2-40B4-BE49-F238E27FC236}">
                  <a16:creationId xmlns:a16="http://schemas.microsoft.com/office/drawing/2014/main" id="{22AF6891-2E81-42E3-ABA7-AF8FAF76164C}"/>
                </a:ext>
              </a:extLst>
            </p:cNvPr>
            <p:cNvGrpSpPr/>
            <p:nvPr/>
          </p:nvGrpSpPr>
          <p:grpSpPr>
            <a:xfrm>
              <a:off x="7440902" y="5353371"/>
              <a:ext cx="3349655" cy="451824"/>
              <a:chOff x="5110494" y="4540894"/>
              <a:chExt cx="3349655" cy="451824"/>
            </a:xfrm>
          </p:grpSpPr>
          <p:sp>
            <p:nvSpPr>
              <p:cNvPr id="72" name="Oval 51">
                <a:extLst>
                  <a:ext uri="{FF2B5EF4-FFF2-40B4-BE49-F238E27FC236}">
                    <a16:creationId xmlns:a16="http://schemas.microsoft.com/office/drawing/2014/main" id="{2D38A102-7516-40EC-A2AE-56BF4216A790}"/>
                  </a:ext>
                </a:extLst>
              </p:cNvPr>
              <p:cNvSpPr/>
              <p:nvPr/>
            </p:nvSpPr>
            <p:spPr>
              <a:xfrm>
                <a:off x="8008325" y="4540894"/>
                <a:ext cx="451824" cy="4518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53">
                <a:extLst>
                  <a:ext uri="{FF2B5EF4-FFF2-40B4-BE49-F238E27FC236}">
                    <a16:creationId xmlns:a16="http://schemas.microsoft.com/office/drawing/2014/main" id="{24EA40B5-C77B-48FF-8B9C-6388912D6338}"/>
                  </a:ext>
                </a:extLst>
              </p:cNvPr>
              <p:cNvSpPr/>
              <p:nvPr/>
            </p:nvSpPr>
            <p:spPr>
              <a:xfrm>
                <a:off x="5834952" y="4540894"/>
                <a:ext cx="451824" cy="451824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54">
                <a:extLst>
                  <a:ext uri="{FF2B5EF4-FFF2-40B4-BE49-F238E27FC236}">
                    <a16:creationId xmlns:a16="http://schemas.microsoft.com/office/drawing/2014/main" id="{F807A4E5-5493-45BF-874B-D380E33573A0}"/>
                  </a:ext>
                </a:extLst>
              </p:cNvPr>
              <p:cNvSpPr/>
              <p:nvPr/>
            </p:nvSpPr>
            <p:spPr>
              <a:xfrm>
                <a:off x="7283868" y="4540894"/>
                <a:ext cx="451824" cy="451824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55">
                <a:extLst>
                  <a:ext uri="{FF2B5EF4-FFF2-40B4-BE49-F238E27FC236}">
                    <a16:creationId xmlns:a16="http://schemas.microsoft.com/office/drawing/2014/main" id="{2BC97FB3-28C9-4A46-832C-6E394F4621B9}"/>
                  </a:ext>
                </a:extLst>
              </p:cNvPr>
              <p:cNvSpPr/>
              <p:nvPr/>
            </p:nvSpPr>
            <p:spPr>
              <a:xfrm>
                <a:off x="6559410" y="4540894"/>
                <a:ext cx="451824" cy="451824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58">
                <a:extLst>
                  <a:ext uri="{FF2B5EF4-FFF2-40B4-BE49-F238E27FC236}">
                    <a16:creationId xmlns:a16="http://schemas.microsoft.com/office/drawing/2014/main" id="{ABCC2605-FE89-4158-9C45-402DBDF4D6A4}"/>
                  </a:ext>
                </a:extLst>
              </p:cNvPr>
              <p:cNvSpPr/>
              <p:nvPr/>
            </p:nvSpPr>
            <p:spPr>
              <a:xfrm>
                <a:off x="5110494" y="4540894"/>
                <a:ext cx="451824" cy="451824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67" name="Gráfico 2" descr="Lâmpada e engrenagem">
              <a:extLst>
                <a:ext uri="{FF2B5EF4-FFF2-40B4-BE49-F238E27FC236}">
                  <a16:creationId xmlns:a16="http://schemas.microsoft.com/office/drawing/2014/main" id="{822225BB-0C46-433F-BDA5-81F61E69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5332" y="5086179"/>
              <a:ext cx="1040795" cy="1040795"/>
            </a:xfrm>
            <a:prstGeom prst="rect">
              <a:avLst/>
            </a:prstGeom>
          </p:spPr>
        </p:pic>
        <p:pic>
          <p:nvPicPr>
            <p:cNvPr id="68" name="Gráfico 2" descr="Lâmpada e engrenagem">
              <a:extLst>
                <a:ext uri="{FF2B5EF4-FFF2-40B4-BE49-F238E27FC236}">
                  <a16:creationId xmlns:a16="http://schemas.microsoft.com/office/drawing/2014/main" id="{649372EF-DC9C-43F1-9660-854F8A3A9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48233" y="5074806"/>
              <a:ext cx="1040795" cy="1040795"/>
            </a:xfrm>
            <a:prstGeom prst="rect">
              <a:avLst/>
            </a:prstGeom>
          </p:spPr>
        </p:pic>
        <p:pic>
          <p:nvPicPr>
            <p:cNvPr id="69" name="Gráfico 2" descr="Lâmpada e engrenagem">
              <a:extLst>
                <a:ext uri="{FF2B5EF4-FFF2-40B4-BE49-F238E27FC236}">
                  <a16:creationId xmlns:a16="http://schemas.microsoft.com/office/drawing/2014/main" id="{35991622-2D88-40E0-8727-7BB21695B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3844" y="5077080"/>
              <a:ext cx="1040795" cy="1040795"/>
            </a:xfrm>
            <a:prstGeom prst="rect">
              <a:avLst/>
            </a:prstGeom>
          </p:spPr>
        </p:pic>
        <p:pic>
          <p:nvPicPr>
            <p:cNvPr id="70" name="Gráfico 2" descr="Lâmpada e engrenagem">
              <a:extLst>
                <a:ext uri="{FF2B5EF4-FFF2-40B4-BE49-F238E27FC236}">
                  <a16:creationId xmlns:a16="http://schemas.microsoft.com/office/drawing/2014/main" id="{8BD7EF6C-29EF-4213-AB30-F9ADEB216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65176" y="5093000"/>
              <a:ext cx="1040795" cy="1040795"/>
            </a:xfrm>
            <a:prstGeom prst="rect">
              <a:avLst/>
            </a:prstGeom>
          </p:spPr>
        </p:pic>
        <p:pic>
          <p:nvPicPr>
            <p:cNvPr id="71" name="Gráfico 2" descr="Lâmpada e engrenagem">
              <a:extLst>
                <a:ext uri="{FF2B5EF4-FFF2-40B4-BE49-F238E27FC236}">
                  <a16:creationId xmlns:a16="http://schemas.microsoft.com/office/drawing/2014/main" id="{186491BB-8314-45A9-9249-297D2025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0468" y="5095272"/>
              <a:ext cx="1040795" cy="1040795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AE345D7-F95C-4649-A064-772E7D5D4FD2}"/>
              </a:ext>
            </a:extLst>
          </p:cNvPr>
          <p:cNvSpPr txBox="1"/>
          <p:nvPr/>
        </p:nvSpPr>
        <p:spPr>
          <a:xfrm>
            <a:off x="1600887" y="414427"/>
            <a:ext cx="8986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SISTEMA AUTOMATIZADO DE IRRIGAÇÃO AUTOMATIZADA</a:t>
            </a:r>
          </a:p>
        </p:txBody>
      </p:sp>
    </p:spTree>
    <p:extLst>
      <p:ext uri="{BB962C8B-B14F-4D97-AF65-F5344CB8AC3E}">
        <p14:creationId xmlns:p14="http://schemas.microsoft.com/office/powerpoint/2010/main" val="222230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C34D1AA-71F0-4F37-9E0F-3D12B56D34EA}"/>
              </a:ext>
            </a:extLst>
          </p:cNvPr>
          <p:cNvGrpSpPr/>
          <p:nvPr/>
        </p:nvGrpSpPr>
        <p:grpSpPr>
          <a:xfrm>
            <a:off x="-8994448" y="2"/>
            <a:ext cx="12191999" cy="6858000"/>
            <a:chOff x="0" y="0"/>
            <a:chExt cx="12191999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F1819D0-142A-465E-91EC-6CFFA20F283B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0EA3EB0-F5C5-45A8-B695-E565EF9445BA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5627093-C195-4EA1-9E8A-29D504F1ED06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17" name="Gráfico 2" descr="Lâmpada e engrenagem">
              <a:extLst>
                <a:ext uri="{FF2B5EF4-FFF2-40B4-BE49-F238E27FC236}">
                  <a16:creationId xmlns:a16="http://schemas.microsoft.com/office/drawing/2014/main" id="{1757E3EB-689F-4B21-A07B-0DF27586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B0ADC13-13AF-4240-87C4-AD21032DF951}"/>
              </a:ext>
            </a:extLst>
          </p:cNvPr>
          <p:cNvGrpSpPr/>
          <p:nvPr/>
        </p:nvGrpSpPr>
        <p:grpSpPr>
          <a:xfrm>
            <a:off x="-9640781" y="1"/>
            <a:ext cx="12191999" cy="6858000"/>
            <a:chOff x="0" y="0"/>
            <a:chExt cx="12191999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9FE986AF-D79F-4A65-8FED-43E9FEB3F859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CE821CDB-0D7E-4796-A3D8-AA74348902E8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5D7373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9FBC46E-49BC-4066-9C38-D0F38905F0A0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Objetivos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774D34C4-8FED-4B3A-B22C-9A7B7943E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FE39844-283E-46A0-A555-B37EDB974523}"/>
              </a:ext>
            </a:extLst>
          </p:cNvPr>
          <p:cNvGrpSpPr/>
          <p:nvPr/>
        </p:nvGrpSpPr>
        <p:grpSpPr>
          <a:xfrm>
            <a:off x="-10287115" y="1"/>
            <a:ext cx="12191999" cy="6858000"/>
            <a:chOff x="0" y="0"/>
            <a:chExt cx="12191999" cy="6858000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791A6F6-21EE-40B8-A5F8-2967EED64B0E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A5C2DB9E-A5DE-490D-B4F7-A577549CD1C6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BA3941-D8BB-4BAE-8B95-E48C3204ADD9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Metodologia</a:t>
              </a:r>
            </a:p>
          </p:txBody>
        </p:sp>
        <p:pic>
          <p:nvPicPr>
            <p:cNvPr id="39" name="Gráfico 2" descr="Lâmpada e engrenagem">
              <a:extLst>
                <a:ext uri="{FF2B5EF4-FFF2-40B4-BE49-F238E27FC236}">
                  <a16:creationId xmlns:a16="http://schemas.microsoft.com/office/drawing/2014/main" id="{9A4836FF-8945-4559-AEE6-7AE78A5D5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B5EBF01-373E-4CB6-BB03-72D6706858C9}"/>
              </a:ext>
            </a:extLst>
          </p:cNvPr>
          <p:cNvGrpSpPr/>
          <p:nvPr/>
        </p:nvGrpSpPr>
        <p:grpSpPr>
          <a:xfrm>
            <a:off x="-10937252" y="0"/>
            <a:ext cx="12191999" cy="6858000"/>
            <a:chOff x="0" y="0"/>
            <a:chExt cx="12191999" cy="685800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7C14BE1-2D71-4238-A717-E97CED53EA26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CA8C402-4339-4B57-9314-75504189AE1D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EE8CAF8-6EBC-4049-AC85-AB5A8340DECD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Resultados</a:t>
              </a:r>
            </a:p>
          </p:txBody>
        </p:sp>
        <p:pic>
          <p:nvPicPr>
            <p:cNvPr id="44" name="Gráfico 2" descr="Lâmpada e engrenagem">
              <a:extLst>
                <a:ext uri="{FF2B5EF4-FFF2-40B4-BE49-F238E27FC236}">
                  <a16:creationId xmlns:a16="http://schemas.microsoft.com/office/drawing/2014/main" id="{BE30D329-32DF-484E-938C-A5B681A8F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81AE03D-EE09-4DDB-8D4D-F79971F1862C}"/>
              </a:ext>
            </a:extLst>
          </p:cNvPr>
          <p:cNvGrpSpPr/>
          <p:nvPr/>
        </p:nvGrpSpPr>
        <p:grpSpPr>
          <a:xfrm>
            <a:off x="-11587391" y="2"/>
            <a:ext cx="12191999" cy="6858000"/>
            <a:chOff x="0" y="0"/>
            <a:chExt cx="12191999" cy="6858000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929CA49-56EC-49C4-8B8C-16989F5881E2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36E9DD68-04EA-4274-ADCB-77EA3A7435D3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92D050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39CC101-2D04-4A8E-9E7D-3156D91F9E28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Conclusão</a:t>
              </a:r>
            </a:p>
          </p:txBody>
        </p:sp>
        <p:pic>
          <p:nvPicPr>
            <p:cNvPr id="49" name="Gráfico 2" descr="Lâmpada e engrenagem">
              <a:extLst>
                <a:ext uri="{FF2B5EF4-FFF2-40B4-BE49-F238E27FC236}">
                  <a16:creationId xmlns:a16="http://schemas.microsoft.com/office/drawing/2014/main" id="{52FE193E-7B78-4728-8369-F6D8D82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11FAE74-3E68-469A-81EB-8264617D5B92}"/>
              </a:ext>
            </a:extLst>
          </p:cNvPr>
          <p:cNvSpPr txBox="1"/>
          <p:nvPr/>
        </p:nvSpPr>
        <p:spPr>
          <a:xfrm>
            <a:off x="3205158" y="408745"/>
            <a:ext cx="8986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SISTEMA AUTOMATIZADO DE IRRIGAÇÃO AUTOMATIZADA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24C06D6-9E57-487E-A5C6-B242CCD27D08}"/>
              </a:ext>
            </a:extLst>
          </p:cNvPr>
          <p:cNvGrpSpPr/>
          <p:nvPr/>
        </p:nvGrpSpPr>
        <p:grpSpPr>
          <a:xfrm>
            <a:off x="5873089" y="5111070"/>
            <a:ext cx="3984171" cy="1061261"/>
            <a:chOff x="7130468" y="5074806"/>
            <a:chExt cx="3984171" cy="1061261"/>
          </a:xfrm>
        </p:grpSpPr>
        <p:grpSp>
          <p:nvGrpSpPr>
            <p:cNvPr id="51" name="Agrupar 1">
              <a:extLst>
                <a:ext uri="{FF2B5EF4-FFF2-40B4-BE49-F238E27FC236}">
                  <a16:creationId xmlns:a16="http://schemas.microsoft.com/office/drawing/2014/main" id="{421562E3-F7A7-409D-8B60-C0481CAC1250}"/>
                </a:ext>
              </a:extLst>
            </p:cNvPr>
            <p:cNvGrpSpPr/>
            <p:nvPr/>
          </p:nvGrpSpPr>
          <p:grpSpPr>
            <a:xfrm>
              <a:off x="7440902" y="5353371"/>
              <a:ext cx="3349655" cy="451824"/>
              <a:chOff x="5110494" y="4540894"/>
              <a:chExt cx="3349655" cy="45182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CBB2F2A-DCB5-4FD8-BE0A-20736BFCC0DB}"/>
                  </a:ext>
                </a:extLst>
              </p:cNvPr>
              <p:cNvSpPr/>
              <p:nvPr/>
            </p:nvSpPr>
            <p:spPr>
              <a:xfrm>
                <a:off x="8008325" y="4540894"/>
                <a:ext cx="451824" cy="4518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3">
                <a:extLst>
                  <a:ext uri="{FF2B5EF4-FFF2-40B4-BE49-F238E27FC236}">
                    <a16:creationId xmlns:a16="http://schemas.microsoft.com/office/drawing/2014/main" id="{E4AA6DEA-FF35-4AE7-B20C-67A9E6532014}"/>
                  </a:ext>
                </a:extLst>
              </p:cNvPr>
              <p:cNvSpPr/>
              <p:nvPr/>
            </p:nvSpPr>
            <p:spPr>
              <a:xfrm>
                <a:off x="5834952" y="4540894"/>
                <a:ext cx="451824" cy="451824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4">
                <a:extLst>
                  <a:ext uri="{FF2B5EF4-FFF2-40B4-BE49-F238E27FC236}">
                    <a16:creationId xmlns:a16="http://schemas.microsoft.com/office/drawing/2014/main" id="{B787DBFE-72B4-4260-B75B-63C0EC239F21}"/>
                  </a:ext>
                </a:extLst>
              </p:cNvPr>
              <p:cNvSpPr/>
              <p:nvPr/>
            </p:nvSpPr>
            <p:spPr>
              <a:xfrm>
                <a:off x="7283868" y="4540894"/>
                <a:ext cx="451824" cy="451824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5">
                <a:extLst>
                  <a:ext uri="{FF2B5EF4-FFF2-40B4-BE49-F238E27FC236}">
                    <a16:creationId xmlns:a16="http://schemas.microsoft.com/office/drawing/2014/main" id="{B827A8D4-8F37-452A-8F1B-C1A2DCF89F0B}"/>
                  </a:ext>
                </a:extLst>
              </p:cNvPr>
              <p:cNvSpPr/>
              <p:nvPr/>
            </p:nvSpPr>
            <p:spPr>
              <a:xfrm>
                <a:off x="6559410" y="4540894"/>
                <a:ext cx="451824" cy="451824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8">
                <a:extLst>
                  <a:ext uri="{FF2B5EF4-FFF2-40B4-BE49-F238E27FC236}">
                    <a16:creationId xmlns:a16="http://schemas.microsoft.com/office/drawing/2014/main" id="{4E3C3305-70E8-4D3E-8221-F16DB9278968}"/>
                  </a:ext>
                </a:extLst>
              </p:cNvPr>
              <p:cNvSpPr/>
              <p:nvPr/>
            </p:nvSpPr>
            <p:spPr>
              <a:xfrm>
                <a:off x="5110494" y="4540894"/>
                <a:ext cx="451824" cy="451824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7" name="Gráfico 2" descr="Lâmpada e engrenagem">
              <a:extLst>
                <a:ext uri="{FF2B5EF4-FFF2-40B4-BE49-F238E27FC236}">
                  <a16:creationId xmlns:a16="http://schemas.microsoft.com/office/drawing/2014/main" id="{5EAAE38B-E5EA-421C-BD6F-4B865CED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5332" y="5086179"/>
              <a:ext cx="1040795" cy="1040795"/>
            </a:xfrm>
            <a:prstGeom prst="rect">
              <a:avLst/>
            </a:prstGeom>
          </p:spPr>
        </p:pic>
        <p:pic>
          <p:nvPicPr>
            <p:cNvPr id="58" name="Gráfico 2" descr="Lâmpada e engrenagem">
              <a:extLst>
                <a:ext uri="{FF2B5EF4-FFF2-40B4-BE49-F238E27FC236}">
                  <a16:creationId xmlns:a16="http://schemas.microsoft.com/office/drawing/2014/main" id="{BB3ADD35-A433-4A46-9818-38D051783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48233" y="5074806"/>
              <a:ext cx="1040795" cy="1040795"/>
            </a:xfrm>
            <a:prstGeom prst="rect">
              <a:avLst/>
            </a:prstGeom>
          </p:spPr>
        </p:pic>
        <p:pic>
          <p:nvPicPr>
            <p:cNvPr id="59" name="Gráfico 2" descr="Lâmpada e engrenagem">
              <a:extLst>
                <a:ext uri="{FF2B5EF4-FFF2-40B4-BE49-F238E27FC236}">
                  <a16:creationId xmlns:a16="http://schemas.microsoft.com/office/drawing/2014/main" id="{E890446E-409B-48D9-AEE2-F0115DF54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3844" y="5077080"/>
              <a:ext cx="1040795" cy="1040795"/>
            </a:xfrm>
            <a:prstGeom prst="rect">
              <a:avLst/>
            </a:prstGeom>
          </p:spPr>
        </p:pic>
        <p:pic>
          <p:nvPicPr>
            <p:cNvPr id="60" name="Gráfico 2" descr="Lâmpada e engrenagem">
              <a:extLst>
                <a:ext uri="{FF2B5EF4-FFF2-40B4-BE49-F238E27FC236}">
                  <a16:creationId xmlns:a16="http://schemas.microsoft.com/office/drawing/2014/main" id="{CFE82831-4D21-42CB-95EF-5D05F8A8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65176" y="5093000"/>
              <a:ext cx="1040795" cy="1040795"/>
            </a:xfrm>
            <a:prstGeom prst="rect">
              <a:avLst/>
            </a:prstGeom>
          </p:spPr>
        </p:pic>
        <p:pic>
          <p:nvPicPr>
            <p:cNvPr id="61" name="Gráfico 2" descr="Lâmpada e engrenagem">
              <a:extLst>
                <a:ext uri="{FF2B5EF4-FFF2-40B4-BE49-F238E27FC236}">
                  <a16:creationId xmlns:a16="http://schemas.microsoft.com/office/drawing/2014/main" id="{A6129144-4510-4DD9-826A-EF48E9B75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0468" y="5095272"/>
              <a:ext cx="1040795" cy="1040795"/>
            </a:xfrm>
            <a:prstGeom prst="rect">
              <a:avLst/>
            </a:prstGeom>
          </p:spPr>
        </p:pic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248D752-ED73-4316-9AB0-7CC4A7C82688}"/>
              </a:ext>
            </a:extLst>
          </p:cNvPr>
          <p:cNvSpPr txBox="1"/>
          <p:nvPr/>
        </p:nvSpPr>
        <p:spPr>
          <a:xfrm>
            <a:off x="4200790" y="3686143"/>
            <a:ext cx="732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TRABALHO DE CONCLUSÃO DE CURSO</a:t>
            </a:r>
          </a:p>
        </p:txBody>
      </p:sp>
    </p:spTree>
    <p:extLst>
      <p:ext uri="{BB962C8B-B14F-4D97-AF65-F5344CB8AC3E}">
        <p14:creationId xmlns:p14="http://schemas.microsoft.com/office/powerpoint/2010/main" val="94287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C34D1AA-71F0-4F37-9E0F-3D12B56D34EA}"/>
              </a:ext>
            </a:extLst>
          </p:cNvPr>
          <p:cNvGrpSpPr/>
          <p:nvPr/>
        </p:nvGrpSpPr>
        <p:grpSpPr>
          <a:xfrm>
            <a:off x="4116" y="-2"/>
            <a:ext cx="12191999" cy="6858000"/>
            <a:chOff x="0" y="0"/>
            <a:chExt cx="12191999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F1819D0-142A-465E-91EC-6CFFA20F283B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0EA3EB0-F5C5-45A8-B695-E565EF9445BA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5627093-C195-4EA1-9E8A-29D504F1ED06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17" name="Gráfico 2" descr="Lâmpada e engrenagem">
              <a:extLst>
                <a:ext uri="{FF2B5EF4-FFF2-40B4-BE49-F238E27FC236}">
                  <a16:creationId xmlns:a16="http://schemas.microsoft.com/office/drawing/2014/main" id="{1757E3EB-689F-4B21-A07B-0DF27586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B0ADC13-13AF-4240-87C4-AD21032DF951}"/>
              </a:ext>
            </a:extLst>
          </p:cNvPr>
          <p:cNvGrpSpPr/>
          <p:nvPr/>
        </p:nvGrpSpPr>
        <p:grpSpPr>
          <a:xfrm>
            <a:off x="-9640781" y="1"/>
            <a:ext cx="12191999" cy="6858000"/>
            <a:chOff x="0" y="0"/>
            <a:chExt cx="12191999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9FE986AF-D79F-4A65-8FED-43E9FEB3F859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CE821CDB-0D7E-4796-A3D8-AA74348902E8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5D7373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9FBC46E-49BC-4066-9C38-D0F38905F0A0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Objetivos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774D34C4-8FED-4B3A-B22C-9A7B7943E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FE39844-283E-46A0-A555-B37EDB974523}"/>
              </a:ext>
            </a:extLst>
          </p:cNvPr>
          <p:cNvGrpSpPr/>
          <p:nvPr/>
        </p:nvGrpSpPr>
        <p:grpSpPr>
          <a:xfrm>
            <a:off x="-10287115" y="1"/>
            <a:ext cx="12191999" cy="6858000"/>
            <a:chOff x="0" y="0"/>
            <a:chExt cx="12191999" cy="6858000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791A6F6-21EE-40B8-A5F8-2967EED64B0E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A5C2DB9E-A5DE-490D-B4F7-A577549CD1C6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BA3941-D8BB-4BAE-8B95-E48C3204ADD9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Metodologia</a:t>
              </a:r>
            </a:p>
          </p:txBody>
        </p:sp>
        <p:pic>
          <p:nvPicPr>
            <p:cNvPr id="39" name="Gráfico 2" descr="Lâmpada e engrenagem">
              <a:extLst>
                <a:ext uri="{FF2B5EF4-FFF2-40B4-BE49-F238E27FC236}">
                  <a16:creationId xmlns:a16="http://schemas.microsoft.com/office/drawing/2014/main" id="{9A4836FF-8945-4559-AEE6-7AE78A5D5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B5EBF01-373E-4CB6-BB03-72D6706858C9}"/>
              </a:ext>
            </a:extLst>
          </p:cNvPr>
          <p:cNvGrpSpPr/>
          <p:nvPr/>
        </p:nvGrpSpPr>
        <p:grpSpPr>
          <a:xfrm>
            <a:off x="-10937252" y="0"/>
            <a:ext cx="12191999" cy="6858000"/>
            <a:chOff x="0" y="0"/>
            <a:chExt cx="12191999" cy="685800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7C14BE1-2D71-4238-A717-E97CED53EA26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CA8C402-4339-4B57-9314-75504189AE1D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EE8CAF8-6EBC-4049-AC85-AB5A8340DECD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Resultados</a:t>
              </a:r>
            </a:p>
          </p:txBody>
        </p:sp>
        <p:pic>
          <p:nvPicPr>
            <p:cNvPr id="44" name="Gráfico 2" descr="Lâmpada e engrenagem">
              <a:extLst>
                <a:ext uri="{FF2B5EF4-FFF2-40B4-BE49-F238E27FC236}">
                  <a16:creationId xmlns:a16="http://schemas.microsoft.com/office/drawing/2014/main" id="{BE30D329-32DF-484E-938C-A5B681A8F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81AE03D-EE09-4DDB-8D4D-F79971F1862C}"/>
              </a:ext>
            </a:extLst>
          </p:cNvPr>
          <p:cNvGrpSpPr/>
          <p:nvPr/>
        </p:nvGrpSpPr>
        <p:grpSpPr>
          <a:xfrm>
            <a:off x="-11587391" y="2"/>
            <a:ext cx="12191999" cy="6858000"/>
            <a:chOff x="0" y="0"/>
            <a:chExt cx="12191999" cy="6858000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929CA49-56EC-49C4-8B8C-16989F5881E2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36E9DD68-04EA-4274-ADCB-77EA3A7435D3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92D050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39CC101-2D04-4A8E-9E7D-3156D91F9E28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Conclusão</a:t>
              </a:r>
            </a:p>
          </p:txBody>
        </p:sp>
        <p:pic>
          <p:nvPicPr>
            <p:cNvPr id="49" name="Gráfico 2" descr="Lâmpada e engrenagem">
              <a:extLst>
                <a:ext uri="{FF2B5EF4-FFF2-40B4-BE49-F238E27FC236}">
                  <a16:creationId xmlns:a16="http://schemas.microsoft.com/office/drawing/2014/main" id="{52FE193E-7B78-4728-8369-F6D8D82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32E4C60-F1FC-4F7C-B116-DFBA307A7A53}"/>
              </a:ext>
            </a:extLst>
          </p:cNvPr>
          <p:cNvGrpSpPr/>
          <p:nvPr/>
        </p:nvGrpSpPr>
        <p:grpSpPr>
          <a:xfrm>
            <a:off x="14824587" y="5111070"/>
            <a:ext cx="3984171" cy="1061261"/>
            <a:chOff x="7130468" y="5074806"/>
            <a:chExt cx="3984171" cy="1061261"/>
          </a:xfrm>
        </p:grpSpPr>
        <p:grpSp>
          <p:nvGrpSpPr>
            <p:cNvPr id="29" name="Agrupar 1">
              <a:extLst>
                <a:ext uri="{FF2B5EF4-FFF2-40B4-BE49-F238E27FC236}">
                  <a16:creationId xmlns:a16="http://schemas.microsoft.com/office/drawing/2014/main" id="{D7185941-8008-4EE5-BBA6-5754F976828C}"/>
                </a:ext>
              </a:extLst>
            </p:cNvPr>
            <p:cNvGrpSpPr/>
            <p:nvPr/>
          </p:nvGrpSpPr>
          <p:grpSpPr>
            <a:xfrm>
              <a:off x="7440902" y="5353371"/>
              <a:ext cx="3349655" cy="451824"/>
              <a:chOff x="5110494" y="4540894"/>
              <a:chExt cx="3349655" cy="451824"/>
            </a:xfrm>
          </p:grpSpPr>
          <p:sp>
            <p:nvSpPr>
              <p:cNvPr id="55" name="Oval 51">
                <a:extLst>
                  <a:ext uri="{FF2B5EF4-FFF2-40B4-BE49-F238E27FC236}">
                    <a16:creationId xmlns:a16="http://schemas.microsoft.com/office/drawing/2014/main" id="{92C8F270-2F31-4191-AEEB-DE2D2696B8D3}"/>
                  </a:ext>
                </a:extLst>
              </p:cNvPr>
              <p:cNvSpPr/>
              <p:nvPr/>
            </p:nvSpPr>
            <p:spPr>
              <a:xfrm>
                <a:off x="8008325" y="4540894"/>
                <a:ext cx="451824" cy="4518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3">
                <a:extLst>
                  <a:ext uri="{FF2B5EF4-FFF2-40B4-BE49-F238E27FC236}">
                    <a16:creationId xmlns:a16="http://schemas.microsoft.com/office/drawing/2014/main" id="{D2BEC201-E47D-43CA-8E7B-24CFC3BC1C11}"/>
                  </a:ext>
                </a:extLst>
              </p:cNvPr>
              <p:cNvSpPr/>
              <p:nvPr/>
            </p:nvSpPr>
            <p:spPr>
              <a:xfrm>
                <a:off x="5834952" y="4540894"/>
                <a:ext cx="451824" cy="451824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4">
                <a:extLst>
                  <a:ext uri="{FF2B5EF4-FFF2-40B4-BE49-F238E27FC236}">
                    <a16:creationId xmlns:a16="http://schemas.microsoft.com/office/drawing/2014/main" id="{2A0C7EE6-FE3D-4F67-A3FB-83BD92D9BFE9}"/>
                  </a:ext>
                </a:extLst>
              </p:cNvPr>
              <p:cNvSpPr/>
              <p:nvPr/>
            </p:nvSpPr>
            <p:spPr>
              <a:xfrm>
                <a:off x="7283868" y="4540894"/>
                <a:ext cx="451824" cy="451824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5">
                <a:extLst>
                  <a:ext uri="{FF2B5EF4-FFF2-40B4-BE49-F238E27FC236}">
                    <a16:creationId xmlns:a16="http://schemas.microsoft.com/office/drawing/2014/main" id="{CA1E6146-7DEC-4195-9497-343D89A3BA0C}"/>
                  </a:ext>
                </a:extLst>
              </p:cNvPr>
              <p:cNvSpPr/>
              <p:nvPr/>
            </p:nvSpPr>
            <p:spPr>
              <a:xfrm>
                <a:off x="6559410" y="4540894"/>
                <a:ext cx="451824" cy="451824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AC7693B-D33D-474C-83CE-965E8D7AFA6E}"/>
                  </a:ext>
                </a:extLst>
              </p:cNvPr>
              <p:cNvSpPr/>
              <p:nvPr/>
            </p:nvSpPr>
            <p:spPr>
              <a:xfrm>
                <a:off x="5110494" y="4540894"/>
                <a:ext cx="451824" cy="451824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0" name="Gráfico 2" descr="Lâmpada e engrenagem">
              <a:extLst>
                <a:ext uri="{FF2B5EF4-FFF2-40B4-BE49-F238E27FC236}">
                  <a16:creationId xmlns:a16="http://schemas.microsoft.com/office/drawing/2014/main" id="{2F48ADF6-8D32-4136-897E-367F70738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5332" y="5086179"/>
              <a:ext cx="1040795" cy="1040795"/>
            </a:xfrm>
            <a:prstGeom prst="rect">
              <a:avLst/>
            </a:prstGeom>
          </p:spPr>
        </p:pic>
        <p:pic>
          <p:nvPicPr>
            <p:cNvPr id="51" name="Gráfico 2" descr="Lâmpada e engrenagem">
              <a:extLst>
                <a:ext uri="{FF2B5EF4-FFF2-40B4-BE49-F238E27FC236}">
                  <a16:creationId xmlns:a16="http://schemas.microsoft.com/office/drawing/2014/main" id="{700E6BE1-60E2-4D6C-97FD-458DC908A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48233" y="5074806"/>
              <a:ext cx="1040795" cy="1040795"/>
            </a:xfrm>
            <a:prstGeom prst="rect">
              <a:avLst/>
            </a:prstGeom>
          </p:spPr>
        </p:pic>
        <p:pic>
          <p:nvPicPr>
            <p:cNvPr id="52" name="Gráfico 2" descr="Lâmpada e engrenagem">
              <a:extLst>
                <a:ext uri="{FF2B5EF4-FFF2-40B4-BE49-F238E27FC236}">
                  <a16:creationId xmlns:a16="http://schemas.microsoft.com/office/drawing/2014/main" id="{C3F319B7-22C4-4923-BDD8-AC7A18D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3844" y="5077080"/>
              <a:ext cx="1040795" cy="1040795"/>
            </a:xfrm>
            <a:prstGeom prst="rect">
              <a:avLst/>
            </a:prstGeom>
          </p:spPr>
        </p:pic>
        <p:pic>
          <p:nvPicPr>
            <p:cNvPr id="53" name="Gráfico 2" descr="Lâmpada e engrenagem">
              <a:extLst>
                <a:ext uri="{FF2B5EF4-FFF2-40B4-BE49-F238E27FC236}">
                  <a16:creationId xmlns:a16="http://schemas.microsoft.com/office/drawing/2014/main" id="{812B1639-0D25-4C1E-824B-4620802F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65176" y="5093000"/>
              <a:ext cx="1040795" cy="1040795"/>
            </a:xfrm>
            <a:prstGeom prst="rect">
              <a:avLst/>
            </a:prstGeom>
          </p:spPr>
        </p:pic>
        <p:pic>
          <p:nvPicPr>
            <p:cNvPr id="54" name="Gráfico 2" descr="Lâmpada e engrenagem">
              <a:extLst>
                <a:ext uri="{FF2B5EF4-FFF2-40B4-BE49-F238E27FC236}">
                  <a16:creationId xmlns:a16="http://schemas.microsoft.com/office/drawing/2014/main" id="{F983D215-C13E-4434-9FA4-221FBEEDC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0468" y="5095272"/>
              <a:ext cx="1040795" cy="1040795"/>
            </a:xfrm>
            <a:prstGeom prst="rect">
              <a:avLst/>
            </a:prstGeom>
          </p:spPr>
        </p:pic>
      </p:grp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4F16E02B-518F-4FA6-B6F7-A2A09D5B9036}"/>
              </a:ext>
            </a:extLst>
          </p:cNvPr>
          <p:cNvSpPr txBox="1"/>
          <p:nvPr/>
        </p:nvSpPr>
        <p:spPr>
          <a:xfrm>
            <a:off x="13152288" y="3686143"/>
            <a:ext cx="732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TRABALHO DE CONCLUSÃO DE CURSO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ACE8F0A-BBB4-47D3-A33F-29AC7E443D44}"/>
              </a:ext>
            </a:extLst>
          </p:cNvPr>
          <p:cNvGrpSpPr/>
          <p:nvPr/>
        </p:nvGrpSpPr>
        <p:grpSpPr>
          <a:xfrm>
            <a:off x="6545191" y="2572469"/>
            <a:ext cx="973792" cy="393732"/>
            <a:chOff x="6949897" y="770085"/>
            <a:chExt cx="2197403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C08858F0-EB9D-41BF-8173-DF5D3248F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897" y="1231997"/>
              <a:ext cx="1735490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5174C634-618C-4E97-A8F5-D961392937B0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E55934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4" name="Gráfico 63" descr="Apresentação com lista de verificação">
              <a:extLst>
                <a:ext uri="{FF2B5EF4-FFF2-40B4-BE49-F238E27FC236}">
                  <a16:creationId xmlns:a16="http://schemas.microsoft.com/office/drawing/2014/main" id="{D2EFA5B3-5747-4091-A236-8F4ADA035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2606" y="901221"/>
              <a:ext cx="661554" cy="661554"/>
            </a:xfrm>
            <a:prstGeom prst="rect">
              <a:avLst/>
            </a:prstGeom>
          </p:spPr>
        </p:pic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76699AD2-F1D3-4E94-8A0D-47CDD0212485}"/>
              </a:ext>
            </a:extLst>
          </p:cNvPr>
          <p:cNvGrpSpPr/>
          <p:nvPr/>
        </p:nvGrpSpPr>
        <p:grpSpPr>
          <a:xfrm>
            <a:off x="6515266" y="3410898"/>
            <a:ext cx="1252193" cy="485877"/>
            <a:chOff x="7279477" y="2637177"/>
            <a:chExt cx="2289760" cy="923826"/>
          </a:xfrm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E795AB5-E855-4902-B899-0AEF0B3EC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9477" y="3099090"/>
              <a:ext cx="1827848" cy="0"/>
            </a:xfrm>
            <a:prstGeom prst="line">
              <a:avLst/>
            </a:prstGeom>
            <a:ln w="28575">
              <a:solidFill>
                <a:srgbClr val="FDE74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E861F1C3-5C69-4D3C-BDDD-5E2D1738B2E9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solidFill>
              <a:srgbClr val="FDE74C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8" name="Gráfico 67" descr="Crescimento dos negócios">
              <a:extLst>
                <a:ext uri="{FF2B5EF4-FFF2-40B4-BE49-F238E27FC236}">
                  <a16:creationId xmlns:a16="http://schemas.microsoft.com/office/drawing/2014/main" id="{7AB83F1E-C698-4BF7-AD86-D8141C35B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3994" y="2777581"/>
              <a:ext cx="686611" cy="68661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2B1602DB-45EB-4B50-ACAF-FA233D7D0319}"/>
              </a:ext>
            </a:extLst>
          </p:cNvPr>
          <p:cNvGrpSpPr/>
          <p:nvPr/>
        </p:nvGrpSpPr>
        <p:grpSpPr>
          <a:xfrm>
            <a:off x="6520640" y="4354973"/>
            <a:ext cx="930752" cy="456410"/>
            <a:chOff x="7012660" y="4526067"/>
            <a:chExt cx="1811859" cy="923826"/>
          </a:xfrm>
        </p:grpSpPr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4E45E1EB-8A61-4F42-AE2A-AFB99E37A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2660" y="4987981"/>
              <a:ext cx="1349947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154CE348-E286-476B-94A2-37A7CED85F57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2" name="Gráfico 71" descr="Espiral">
              <a:extLst>
                <a:ext uri="{FF2B5EF4-FFF2-40B4-BE49-F238E27FC236}">
                  <a16:creationId xmlns:a16="http://schemas.microsoft.com/office/drawing/2014/main" id="{16057014-0CB2-46C8-812D-FFAA166F7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38075" y="4665425"/>
              <a:ext cx="655308" cy="655308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88350723-9277-49B0-8B02-9CC01F2FE0FE}"/>
              </a:ext>
            </a:extLst>
          </p:cNvPr>
          <p:cNvGrpSpPr/>
          <p:nvPr/>
        </p:nvGrpSpPr>
        <p:grpSpPr>
          <a:xfrm>
            <a:off x="6194467" y="2980834"/>
            <a:ext cx="1266202" cy="485877"/>
            <a:chOff x="2868805" y="1866923"/>
            <a:chExt cx="2315376" cy="923826"/>
          </a:xfrm>
        </p:grpSpPr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9F81A421-0C0A-4151-A91E-FC6642F63691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18" y="2328836"/>
              <a:ext cx="1853463" cy="0"/>
            </a:xfrm>
            <a:prstGeom prst="line">
              <a:avLst/>
            </a:prstGeom>
            <a:ln w="28575">
              <a:solidFill>
                <a:srgbClr val="FA792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DF598B53-CEDA-4FD7-A13F-7B6C45AE8427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solidFill>
              <a:srgbClr val="FA792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Gráfico 75" descr="Pesquisa">
              <a:extLst>
                <a:ext uri="{FF2B5EF4-FFF2-40B4-BE49-F238E27FC236}">
                  <a16:creationId xmlns:a16="http://schemas.microsoft.com/office/drawing/2014/main" id="{E290B768-C9D4-4760-863F-ED47522D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77997" y="1976115"/>
              <a:ext cx="705441" cy="70544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8202F715-B603-413C-A269-AB625BF2ADFC}"/>
              </a:ext>
            </a:extLst>
          </p:cNvPr>
          <p:cNvGrpSpPr/>
          <p:nvPr/>
        </p:nvGrpSpPr>
        <p:grpSpPr>
          <a:xfrm>
            <a:off x="6451953" y="3879870"/>
            <a:ext cx="1194968" cy="485877"/>
            <a:chOff x="3369531" y="3835554"/>
            <a:chExt cx="2185119" cy="923826"/>
          </a:xfrm>
        </p:grpSpPr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789DBF47-71E8-4646-89AD-C927796EF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44" y="4297467"/>
              <a:ext cx="1723206" cy="0"/>
            </a:xfrm>
            <a:prstGeom prst="line">
              <a:avLst/>
            </a:prstGeom>
            <a:ln w="28575">
              <a:solidFill>
                <a:srgbClr val="9BC53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EF968083-E747-4D7F-96F7-183CD3BC91E8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solidFill>
              <a:srgbClr val="9BC53D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0" name="Gráfico 79" descr="Cronômetro">
              <a:extLst>
                <a:ext uri="{FF2B5EF4-FFF2-40B4-BE49-F238E27FC236}">
                  <a16:creationId xmlns:a16="http://schemas.microsoft.com/office/drawing/2014/main" id="{479A3B3C-30D1-4B2E-9A8B-01790CD64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73846" y="3952264"/>
              <a:ext cx="690403" cy="690403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CD55C850-630B-46FD-BF31-4F48AD782A5B}"/>
              </a:ext>
            </a:extLst>
          </p:cNvPr>
          <p:cNvSpPr/>
          <p:nvPr/>
        </p:nvSpPr>
        <p:spPr>
          <a:xfrm rot="8192953">
            <a:off x="6455275" y="2386355"/>
            <a:ext cx="1206822" cy="1138400"/>
          </a:xfrm>
          <a:custGeom>
            <a:avLst/>
            <a:gdLst>
              <a:gd name="connsiteX0" fmla="*/ 504501 w 2171826"/>
              <a:gd name="connsiteY0" fmla="*/ 1637564 h 2142065"/>
              <a:gd name="connsiteX1" fmla="*/ 0 w 2171826"/>
              <a:gd name="connsiteY1" fmla="*/ 419591 h 2142065"/>
              <a:gd name="connsiteX2" fmla="*/ 45798 w 2171826"/>
              <a:gd name="connsiteY2" fmla="*/ 69951 h 2142065"/>
              <a:gd name="connsiteX3" fmla="*/ 68399 w 2171826"/>
              <a:gd name="connsiteY3" fmla="*/ 0 h 2142065"/>
              <a:gd name="connsiteX4" fmla="*/ 2171826 w 2171826"/>
              <a:gd name="connsiteY4" fmla="*/ 2080789 h 2142065"/>
              <a:gd name="connsiteX5" fmla="*/ 2069613 w 2171826"/>
              <a:gd name="connsiteY5" fmla="*/ 2107070 h 2142065"/>
              <a:gd name="connsiteX6" fmla="*/ 1722474 w 2171826"/>
              <a:gd name="connsiteY6" fmla="*/ 2142065 h 2142065"/>
              <a:gd name="connsiteX7" fmla="*/ 504501 w 2171826"/>
              <a:gd name="connsiteY7" fmla="*/ 1637564 h 214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826" h="2142065">
                <a:moveTo>
                  <a:pt x="504501" y="1637564"/>
                </a:moveTo>
                <a:cubicBezTo>
                  <a:pt x="192795" y="1325857"/>
                  <a:pt x="0" y="895239"/>
                  <a:pt x="0" y="419591"/>
                </a:cubicBezTo>
                <a:cubicBezTo>
                  <a:pt x="0" y="300679"/>
                  <a:pt x="16166" y="183629"/>
                  <a:pt x="45798" y="69951"/>
                </a:cubicBezTo>
                <a:lnTo>
                  <a:pt x="68399" y="0"/>
                </a:lnTo>
                <a:lnTo>
                  <a:pt x="2171826" y="2080789"/>
                </a:lnTo>
                <a:lnTo>
                  <a:pt x="2069613" y="2107070"/>
                </a:lnTo>
                <a:cubicBezTo>
                  <a:pt x="1957484" y="2130015"/>
                  <a:pt x="1841386" y="2142065"/>
                  <a:pt x="1722474" y="2142065"/>
                </a:cubicBezTo>
                <a:cubicBezTo>
                  <a:pt x="1246826" y="2142065"/>
                  <a:pt x="816207" y="1949270"/>
                  <a:pt x="504501" y="1637564"/>
                </a:cubicBezTo>
                <a:close/>
              </a:path>
            </a:pathLst>
          </a:custGeom>
          <a:solidFill>
            <a:srgbClr val="C25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73C81070-7C11-4B60-B656-37E6BF0BF543}"/>
              </a:ext>
            </a:extLst>
          </p:cNvPr>
          <p:cNvSpPr/>
          <p:nvPr/>
        </p:nvSpPr>
        <p:spPr>
          <a:xfrm rot="16200000">
            <a:off x="6821398" y="2282189"/>
            <a:ext cx="458200" cy="1854574"/>
          </a:xfrm>
          <a:custGeom>
            <a:avLst/>
            <a:gdLst>
              <a:gd name="connsiteX0" fmla="*/ 871200 w 871200"/>
              <a:gd name="connsiteY0" fmla="*/ 234723 h 3391274"/>
              <a:gd name="connsiteX1" fmla="*/ 871200 w 871200"/>
              <a:gd name="connsiteY1" fmla="*/ 3193454 h 3391274"/>
              <a:gd name="connsiteX2" fmla="*/ 779407 w 871200"/>
              <a:gd name="connsiteY2" fmla="*/ 3239792 h 3391274"/>
              <a:gd name="connsiteX3" fmla="*/ 88221 w 871200"/>
              <a:gd name="connsiteY3" fmla="*/ 3391274 h 3391274"/>
              <a:gd name="connsiteX4" fmla="*/ 0 w 871200"/>
              <a:gd name="connsiteY4" fmla="*/ 3391015 h 3391274"/>
              <a:gd name="connsiteX5" fmla="*/ 0 w 871200"/>
              <a:gd name="connsiteY5" fmla="*/ 658 h 3391274"/>
              <a:gd name="connsiteX6" fmla="*/ 15553 w 871200"/>
              <a:gd name="connsiteY6" fmla="*/ 0 h 3391274"/>
              <a:gd name="connsiteX7" fmla="*/ 815502 w 871200"/>
              <a:gd name="connsiteY7" fmla="*/ 201402 h 3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200" h="3391274">
                <a:moveTo>
                  <a:pt x="871200" y="234723"/>
                </a:moveTo>
                <a:lnTo>
                  <a:pt x="871200" y="3193454"/>
                </a:lnTo>
                <a:lnTo>
                  <a:pt x="779407" y="3239792"/>
                </a:lnTo>
                <a:cubicBezTo>
                  <a:pt x="563436" y="3334083"/>
                  <a:pt x="325115" y="3382298"/>
                  <a:pt x="88221" y="3391274"/>
                </a:cubicBezTo>
                <a:lnTo>
                  <a:pt x="0" y="3391015"/>
                </a:lnTo>
                <a:lnTo>
                  <a:pt x="0" y="658"/>
                </a:lnTo>
                <a:lnTo>
                  <a:pt x="15553" y="0"/>
                </a:lnTo>
                <a:cubicBezTo>
                  <a:pt x="291061" y="1491"/>
                  <a:pt x="566214" y="68670"/>
                  <a:pt x="815502" y="201402"/>
                </a:cubicBezTo>
                <a:close/>
              </a:path>
            </a:pathLst>
          </a:custGeom>
          <a:solidFill>
            <a:srgbClr val="CE6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C9F0AC5A-6F76-4482-AAEE-4DE10B715A9D}"/>
              </a:ext>
            </a:extLst>
          </p:cNvPr>
          <p:cNvSpPr/>
          <p:nvPr/>
        </p:nvSpPr>
        <p:spPr>
          <a:xfrm rot="16200000">
            <a:off x="6821648" y="2740639"/>
            <a:ext cx="458200" cy="1854073"/>
          </a:xfrm>
          <a:custGeom>
            <a:avLst/>
            <a:gdLst>
              <a:gd name="connsiteX0" fmla="*/ 871200 w 871200"/>
              <a:gd name="connsiteY0" fmla="*/ 0 h 3390357"/>
              <a:gd name="connsiteX1" fmla="*/ 871200 w 871200"/>
              <a:gd name="connsiteY1" fmla="*/ 3390357 h 3390357"/>
              <a:gd name="connsiteX2" fmla="*/ 782390 w 871200"/>
              <a:gd name="connsiteY2" fmla="*/ 3390097 h 3390357"/>
              <a:gd name="connsiteX3" fmla="*/ 124198 w 871200"/>
              <a:gd name="connsiteY3" fmla="*/ 3253699 h 3390357"/>
              <a:gd name="connsiteX4" fmla="*/ 0 w 871200"/>
              <a:gd name="connsiteY4" fmla="*/ 3196875 h 3390357"/>
              <a:gd name="connsiteX5" fmla="*/ 0 w 871200"/>
              <a:gd name="connsiteY5" fmla="*/ 241494 h 3390357"/>
              <a:gd name="connsiteX6" fmla="*/ 84671 w 871200"/>
              <a:gd name="connsiteY6" fmla="*/ 192076 h 3390357"/>
              <a:gd name="connsiteX7" fmla="*/ 721609 w 871200"/>
              <a:gd name="connsiteY7" fmla="*/ 6331 h 33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200" h="3390357">
                <a:moveTo>
                  <a:pt x="871200" y="0"/>
                </a:moveTo>
                <a:lnTo>
                  <a:pt x="871200" y="3390357"/>
                </a:lnTo>
                <a:lnTo>
                  <a:pt x="782390" y="3390097"/>
                </a:lnTo>
                <a:cubicBezTo>
                  <a:pt x="547696" y="3379881"/>
                  <a:pt x="320373" y="3332135"/>
                  <a:pt x="124198" y="3253699"/>
                </a:cubicBezTo>
                <a:lnTo>
                  <a:pt x="0" y="3196875"/>
                </a:lnTo>
                <a:lnTo>
                  <a:pt x="0" y="241494"/>
                </a:lnTo>
                <a:lnTo>
                  <a:pt x="84671" y="192076"/>
                </a:lnTo>
                <a:cubicBezTo>
                  <a:pt x="285239" y="88055"/>
                  <a:pt x="501905" y="26164"/>
                  <a:pt x="721609" y="6331"/>
                </a:cubicBezTo>
                <a:close/>
              </a:path>
            </a:pathLst>
          </a:custGeom>
          <a:solidFill>
            <a:srgbClr val="CBB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2AF031A6-FC86-4DB4-8EC4-AA812B6220D5}"/>
              </a:ext>
            </a:extLst>
          </p:cNvPr>
          <p:cNvSpPr/>
          <p:nvPr/>
        </p:nvSpPr>
        <p:spPr>
          <a:xfrm rot="16200000">
            <a:off x="6834420" y="3317776"/>
            <a:ext cx="458200" cy="1616200"/>
          </a:xfrm>
          <a:custGeom>
            <a:avLst/>
            <a:gdLst>
              <a:gd name="connsiteX0" fmla="*/ 871200 w 871200"/>
              <a:gd name="connsiteY0" fmla="*/ 0 h 2955382"/>
              <a:gd name="connsiteX1" fmla="*/ 871200 w 871200"/>
              <a:gd name="connsiteY1" fmla="*/ 2955382 h 2955382"/>
              <a:gd name="connsiteX2" fmla="*/ 854476 w 871200"/>
              <a:gd name="connsiteY2" fmla="*/ 2947730 h 2955382"/>
              <a:gd name="connsiteX3" fmla="*/ 524088 w 871200"/>
              <a:gd name="connsiteY3" fmla="*/ 2691662 h 2955382"/>
              <a:gd name="connsiteX4" fmla="*/ 13781 w 871200"/>
              <a:gd name="connsiteY4" fmla="*/ 2507821 h 2955382"/>
              <a:gd name="connsiteX5" fmla="*/ 0 w 871200"/>
              <a:gd name="connsiteY5" fmla="*/ 2505131 h 2955382"/>
              <a:gd name="connsiteX6" fmla="*/ 0 w 871200"/>
              <a:gd name="connsiteY6" fmla="*/ 345529 h 2955382"/>
              <a:gd name="connsiteX7" fmla="*/ 59409 w 871200"/>
              <a:gd name="connsiteY7" fmla="*/ 338023 h 2955382"/>
              <a:gd name="connsiteX8" fmla="*/ 537267 w 871200"/>
              <a:gd name="connsiteY8" fmla="*/ 255752 h 2955382"/>
              <a:gd name="connsiteX9" fmla="*/ 808666 w 871200"/>
              <a:gd name="connsiteY9" fmla="*/ 36498 h 295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0" h="2955382">
                <a:moveTo>
                  <a:pt x="871200" y="0"/>
                </a:moveTo>
                <a:lnTo>
                  <a:pt x="871200" y="2955382"/>
                </a:lnTo>
                <a:lnTo>
                  <a:pt x="854476" y="2947730"/>
                </a:lnTo>
                <a:cubicBezTo>
                  <a:pt x="720139" y="2877714"/>
                  <a:pt x="606667" y="2791396"/>
                  <a:pt x="524088" y="2691662"/>
                </a:cubicBezTo>
                <a:cubicBezTo>
                  <a:pt x="462905" y="2565665"/>
                  <a:pt x="252830" y="2549644"/>
                  <a:pt x="13781" y="2507821"/>
                </a:cubicBezTo>
                <a:lnTo>
                  <a:pt x="0" y="2505131"/>
                </a:lnTo>
                <a:lnTo>
                  <a:pt x="0" y="345529"/>
                </a:lnTo>
                <a:lnTo>
                  <a:pt x="59409" y="338023"/>
                </a:lnTo>
                <a:cubicBezTo>
                  <a:pt x="220253" y="321431"/>
                  <a:pt x="384748" y="305676"/>
                  <a:pt x="537267" y="255752"/>
                </a:cubicBezTo>
                <a:cubicBezTo>
                  <a:pt x="621804" y="172124"/>
                  <a:pt x="712815" y="99043"/>
                  <a:pt x="808666" y="36498"/>
                </a:cubicBezTo>
                <a:close/>
              </a:path>
            </a:pathLst>
          </a:custGeom>
          <a:solidFill>
            <a:srgbClr val="7C9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5" name="Forma Livre: Forma 84">
            <a:extLst>
              <a:ext uri="{FF2B5EF4-FFF2-40B4-BE49-F238E27FC236}">
                <a16:creationId xmlns:a16="http://schemas.microsoft.com/office/drawing/2014/main" id="{39814221-FF09-4A30-93FC-B9AF5D1D9A08}"/>
              </a:ext>
            </a:extLst>
          </p:cNvPr>
          <p:cNvSpPr/>
          <p:nvPr/>
        </p:nvSpPr>
        <p:spPr>
          <a:xfrm rot="16200000">
            <a:off x="6805664" y="3992672"/>
            <a:ext cx="456409" cy="1181015"/>
          </a:xfrm>
          <a:custGeom>
            <a:avLst/>
            <a:gdLst>
              <a:gd name="connsiteX0" fmla="*/ 867796 w 867796"/>
              <a:gd name="connsiteY0" fmla="*/ 0 h 2159603"/>
              <a:gd name="connsiteX1" fmla="*/ 867796 w 867796"/>
              <a:gd name="connsiteY1" fmla="*/ 2159603 h 2159603"/>
              <a:gd name="connsiteX2" fmla="*/ 760191 w 867796"/>
              <a:gd name="connsiteY2" fmla="*/ 2138602 h 2159603"/>
              <a:gd name="connsiteX3" fmla="*/ 43 w 867796"/>
              <a:gd name="connsiteY3" fmla="*/ 1109556 h 2159603"/>
              <a:gd name="connsiteX4" fmla="*/ 690626 w 867796"/>
              <a:gd name="connsiteY4" fmla="*/ 22385 h 215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96" h="2159603">
                <a:moveTo>
                  <a:pt x="867796" y="0"/>
                </a:moveTo>
                <a:lnTo>
                  <a:pt x="867796" y="2159603"/>
                </a:lnTo>
                <a:lnTo>
                  <a:pt x="760191" y="2138602"/>
                </a:lnTo>
                <a:cubicBezTo>
                  <a:pt x="392126" y="2057309"/>
                  <a:pt x="3837" y="1867044"/>
                  <a:pt x="43" y="1109556"/>
                </a:cubicBezTo>
                <a:cubicBezTo>
                  <a:pt x="-4174" y="267903"/>
                  <a:pt x="307405" y="87834"/>
                  <a:pt x="690626" y="22385"/>
                </a:cubicBezTo>
                <a:close/>
              </a:path>
            </a:pathLst>
          </a:custGeom>
          <a:solidFill>
            <a:srgbClr val="4B9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AD792041-5CEB-45EF-853D-D065FFC9B09A}"/>
              </a:ext>
            </a:extLst>
          </p:cNvPr>
          <p:cNvSpPr/>
          <p:nvPr/>
        </p:nvSpPr>
        <p:spPr>
          <a:xfrm>
            <a:off x="6512865" y="4873258"/>
            <a:ext cx="1065334" cy="179439"/>
          </a:xfrm>
          <a:prstGeom prst="roundRect">
            <a:avLst>
              <a:gd name="adj" fmla="val 50000"/>
            </a:avLst>
          </a:prstGeom>
          <a:solidFill>
            <a:srgbClr val="4B9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335D9115-F359-454D-AF61-E75B58E8B960}"/>
              </a:ext>
            </a:extLst>
          </p:cNvPr>
          <p:cNvSpPr/>
          <p:nvPr/>
        </p:nvSpPr>
        <p:spPr>
          <a:xfrm>
            <a:off x="6501202" y="5154683"/>
            <a:ext cx="1065334" cy="179439"/>
          </a:xfrm>
          <a:prstGeom prst="roundRect">
            <a:avLst>
              <a:gd name="adj" fmla="val 50000"/>
            </a:avLst>
          </a:prstGeom>
          <a:solidFill>
            <a:srgbClr val="4B9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83994C24-4CFB-45F5-A15C-64D53DAF7ABD}"/>
              </a:ext>
            </a:extLst>
          </p:cNvPr>
          <p:cNvSpPr/>
          <p:nvPr/>
        </p:nvSpPr>
        <p:spPr>
          <a:xfrm>
            <a:off x="6656393" y="5436108"/>
            <a:ext cx="760160" cy="179439"/>
          </a:xfrm>
          <a:prstGeom prst="roundRect">
            <a:avLst>
              <a:gd name="adj" fmla="val 50000"/>
            </a:avLst>
          </a:prstGeom>
          <a:solidFill>
            <a:srgbClr val="4B9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9" name="Forma Livre: Forma 88">
            <a:extLst>
              <a:ext uri="{FF2B5EF4-FFF2-40B4-BE49-F238E27FC236}">
                <a16:creationId xmlns:a16="http://schemas.microsoft.com/office/drawing/2014/main" id="{CA06496E-E7DA-4B58-AAB4-1341DB542FBA}"/>
              </a:ext>
            </a:extLst>
          </p:cNvPr>
          <p:cNvSpPr/>
          <p:nvPr/>
        </p:nvSpPr>
        <p:spPr>
          <a:xfrm rot="16200000">
            <a:off x="6821398" y="2282189"/>
            <a:ext cx="458200" cy="1854574"/>
          </a:xfrm>
          <a:custGeom>
            <a:avLst/>
            <a:gdLst>
              <a:gd name="connsiteX0" fmla="*/ 871200 w 871200"/>
              <a:gd name="connsiteY0" fmla="*/ 234723 h 3391274"/>
              <a:gd name="connsiteX1" fmla="*/ 871200 w 871200"/>
              <a:gd name="connsiteY1" fmla="*/ 3193454 h 3391274"/>
              <a:gd name="connsiteX2" fmla="*/ 779407 w 871200"/>
              <a:gd name="connsiteY2" fmla="*/ 3239792 h 3391274"/>
              <a:gd name="connsiteX3" fmla="*/ 88221 w 871200"/>
              <a:gd name="connsiteY3" fmla="*/ 3391274 h 3391274"/>
              <a:gd name="connsiteX4" fmla="*/ 0 w 871200"/>
              <a:gd name="connsiteY4" fmla="*/ 3391015 h 3391274"/>
              <a:gd name="connsiteX5" fmla="*/ 0 w 871200"/>
              <a:gd name="connsiteY5" fmla="*/ 658 h 3391274"/>
              <a:gd name="connsiteX6" fmla="*/ 15553 w 871200"/>
              <a:gd name="connsiteY6" fmla="*/ 0 h 3391274"/>
              <a:gd name="connsiteX7" fmla="*/ 815502 w 871200"/>
              <a:gd name="connsiteY7" fmla="*/ 201402 h 3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200" h="3391274">
                <a:moveTo>
                  <a:pt x="871200" y="234723"/>
                </a:moveTo>
                <a:lnTo>
                  <a:pt x="871200" y="3193454"/>
                </a:lnTo>
                <a:lnTo>
                  <a:pt x="779407" y="3239792"/>
                </a:lnTo>
                <a:cubicBezTo>
                  <a:pt x="563436" y="3334083"/>
                  <a:pt x="325115" y="3382298"/>
                  <a:pt x="88221" y="3391274"/>
                </a:cubicBezTo>
                <a:lnTo>
                  <a:pt x="0" y="3391015"/>
                </a:lnTo>
                <a:lnTo>
                  <a:pt x="0" y="658"/>
                </a:lnTo>
                <a:lnTo>
                  <a:pt x="15553" y="0"/>
                </a:lnTo>
                <a:cubicBezTo>
                  <a:pt x="291061" y="1491"/>
                  <a:pt x="566214" y="68670"/>
                  <a:pt x="815502" y="20140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641703F9-5CE9-4071-858E-2312A280FD4D}"/>
              </a:ext>
            </a:extLst>
          </p:cNvPr>
          <p:cNvSpPr/>
          <p:nvPr/>
        </p:nvSpPr>
        <p:spPr>
          <a:xfrm rot="16200000">
            <a:off x="6821648" y="2740639"/>
            <a:ext cx="458200" cy="1854073"/>
          </a:xfrm>
          <a:custGeom>
            <a:avLst/>
            <a:gdLst>
              <a:gd name="connsiteX0" fmla="*/ 871200 w 871200"/>
              <a:gd name="connsiteY0" fmla="*/ 0 h 3390357"/>
              <a:gd name="connsiteX1" fmla="*/ 871200 w 871200"/>
              <a:gd name="connsiteY1" fmla="*/ 3390357 h 3390357"/>
              <a:gd name="connsiteX2" fmla="*/ 782390 w 871200"/>
              <a:gd name="connsiteY2" fmla="*/ 3390097 h 3390357"/>
              <a:gd name="connsiteX3" fmla="*/ 124198 w 871200"/>
              <a:gd name="connsiteY3" fmla="*/ 3253699 h 3390357"/>
              <a:gd name="connsiteX4" fmla="*/ 0 w 871200"/>
              <a:gd name="connsiteY4" fmla="*/ 3196875 h 3390357"/>
              <a:gd name="connsiteX5" fmla="*/ 0 w 871200"/>
              <a:gd name="connsiteY5" fmla="*/ 241494 h 3390357"/>
              <a:gd name="connsiteX6" fmla="*/ 84671 w 871200"/>
              <a:gd name="connsiteY6" fmla="*/ 192076 h 3390357"/>
              <a:gd name="connsiteX7" fmla="*/ 721609 w 871200"/>
              <a:gd name="connsiteY7" fmla="*/ 6331 h 33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200" h="3390357">
                <a:moveTo>
                  <a:pt x="871200" y="0"/>
                </a:moveTo>
                <a:lnTo>
                  <a:pt x="871200" y="3390357"/>
                </a:lnTo>
                <a:lnTo>
                  <a:pt x="782390" y="3390097"/>
                </a:lnTo>
                <a:cubicBezTo>
                  <a:pt x="547696" y="3379881"/>
                  <a:pt x="320373" y="3332135"/>
                  <a:pt x="124198" y="3253699"/>
                </a:cubicBezTo>
                <a:lnTo>
                  <a:pt x="0" y="3196875"/>
                </a:lnTo>
                <a:lnTo>
                  <a:pt x="0" y="241494"/>
                </a:lnTo>
                <a:lnTo>
                  <a:pt x="84671" y="192076"/>
                </a:lnTo>
                <a:cubicBezTo>
                  <a:pt x="285239" y="88055"/>
                  <a:pt x="501905" y="26164"/>
                  <a:pt x="721609" y="6331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1" name="Forma Livre: Forma 90">
            <a:extLst>
              <a:ext uri="{FF2B5EF4-FFF2-40B4-BE49-F238E27FC236}">
                <a16:creationId xmlns:a16="http://schemas.microsoft.com/office/drawing/2014/main" id="{465B1BB5-6B25-4028-9FE0-2B043BC5B7B5}"/>
              </a:ext>
            </a:extLst>
          </p:cNvPr>
          <p:cNvSpPr/>
          <p:nvPr/>
        </p:nvSpPr>
        <p:spPr>
          <a:xfrm rot="16200000">
            <a:off x="6834420" y="3317776"/>
            <a:ext cx="458200" cy="1616200"/>
          </a:xfrm>
          <a:custGeom>
            <a:avLst/>
            <a:gdLst>
              <a:gd name="connsiteX0" fmla="*/ 871200 w 871200"/>
              <a:gd name="connsiteY0" fmla="*/ 0 h 2955382"/>
              <a:gd name="connsiteX1" fmla="*/ 871200 w 871200"/>
              <a:gd name="connsiteY1" fmla="*/ 2955382 h 2955382"/>
              <a:gd name="connsiteX2" fmla="*/ 854476 w 871200"/>
              <a:gd name="connsiteY2" fmla="*/ 2947730 h 2955382"/>
              <a:gd name="connsiteX3" fmla="*/ 524088 w 871200"/>
              <a:gd name="connsiteY3" fmla="*/ 2691662 h 2955382"/>
              <a:gd name="connsiteX4" fmla="*/ 13781 w 871200"/>
              <a:gd name="connsiteY4" fmla="*/ 2507821 h 2955382"/>
              <a:gd name="connsiteX5" fmla="*/ 0 w 871200"/>
              <a:gd name="connsiteY5" fmla="*/ 2505131 h 2955382"/>
              <a:gd name="connsiteX6" fmla="*/ 0 w 871200"/>
              <a:gd name="connsiteY6" fmla="*/ 345529 h 2955382"/>
              <a:gd name="connsiteX7" fmla="*/ 59409 w 871200"/>
              <a:gd name="connsiteY7" fmla="*/ 338023 h 2955382"/>
              <a:gd name="connsiteX8" fmla="*/ 537267 w 871200"/>
              <a:gd name="connsiteY8" fmla="*/ 255752 h 2955382"/>
              <a:gd name="connsiteX9" fmla="*/ 808666 w 871200"/>
              <a:gd name="connsiteY9" fmla="*/ 36498 h 295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0" h="2955382">
                <a:moveTo>
                  <a:pt x="871200" y="0"/>
                </a:moveTo>
                <a:lnTo>
                  <a:pt x="871200" y="2955382"/>
                </a:lnTo>
                <a:lnTo>
                  <a:pt x="854476" y="2947730"/>
                </a:lnTo>
                <a:cubicBezTo>
                  <a:pt x="720139" y="2877714"/>
                  <a:pt x="606667" y="2791396"/>
                  <a:pt x="524088" y="2691662"/>
                </a:cubicBezTo>
                <a:cubicBezTo>
                  <a:pt x="462905" y="2565665"/>
                  <a:pt x="252830" y="2549644"/>
                  <a:pt x="13781" y="2507821"/>
                </a:cubicBezTo>
                <a:lnTo>
                  <a:pt x="0" y="2505131"/>
                </a:lnTo>
                <a:lnTo>
                  <a:pt x="0" y="345529"/>
                </a:lnTo>
                <a:lnTo>
                  <a:pt x="59409" y="338023"/>
                </a:lnTo>
                <a:cubicBezTo>
                  <a:pt x="220253" y="321431"/>
                  <a:pt x="384748" y="305676"/>
                  <a:pt x="537267" y="255752"/>
                </a:cubicBezTo>
                <a:cubicBezTo>
                  <a:pt x="621804" y="172124"/>
                  <a:pt x="712815" y="99043"/>
                  <a:pt x="808666" y="36498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3945DEBD-6586-49CA-89BA-62D5329D6018}"/>
              </a:ext>
            </a:extLst>
          </p:cNvPr>
          <p:cNvSpPr/>
          <p:nvPr/>
        </p:nvSpPr>
        <p:spPr>
          <a:xfrm rot="16200000">
            <a:off x="6805664" y="3992672"/>
            <a:ext cx="456409" cy="1181015"/>
          </a:xfrm>
          <a:custGeom>
            <a:avLst/>
            <a:gdLst>
              <a:gd name="connsiteX0" fmla="*/ 867796 w 867796"/>
              <a:gd name="connsiteY0" fmla="*/ 0 h 2159603"/>
              <a:gd name="connsiteX1" fmla="*/ 867796 w 867796"/>
              <a:gd name="connsiteY1" fmla="*/ 2159603 h 2159603"/>
              <a:gd name="connsiteX2" fmla="*/ 760191 w 867796"/>
              <a:gd name="connsiteY2" fmla="*/ 2138602 h 2159603"/>
              <a:gd name="connsiteX3" fmla="*/ 43 w 867796"/>
              <a:gd name="connsiteY3" fmla="*/ 1109556 h 2159603"/>
              <a:gd name="connsiteX4" fmla="*/ 690626 w 867796"/>
              <a:gd name="connsiteY4" fmla="*/ 22385 h 215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96" h="2159603">
                <a:moveTo>
                  <a:pt x="867796" y="0"/>
                </a:moveTo>
                <a:lnTo>
                  <a:pt x="867796" y="2159603"/>
                </a:lnTo>
                <a:lnTo>
                  <a:pt x="760191" y="2138602"/>
                </a:lnTo>
                <a:cubicBezTo>
                  <a:pt x="392126" y="2057309"/>
                  <a:pt x="3837" y="1867044"/>
                  <a:pt x="43" y="1109556"/>
                </a:cubicBezTo>
                <a:cubicBezTo>
                  <a:pt x="-4174" y="267903"/>
                  <a:pt x="307405" y="87834"/>
                  <a:pt x="690626" y="2238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3" name="TextBox 49">
            <a:extLst>
              <a:ext uri="{FF2B5EF4-FFF2-40B4-BE49-F238E27FC236}">
                <a16:creationId xmlns:a16="http://schemas.microsoft.com/office/drawing/2014/main" id="{17AE3EE7-1B0C-4526-8193-72E233C56876}"/>
              </a:ext>
            </a:extLst>
          </p:cNvPr>
          <p:cNvSpPr txBox="1"/>
          <p:nvPr/>
        </p:nvSpPr>
        <p:spPr>
          <a:xfrm>
            <a:off x="12228847" y="408745"/>
            <a:ext cx="8986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SISTEMA AUTOMATIZADO DE IRRIGAÇÃO AUTOMATIZADA</a:t>
            </a:r>
          </a:p>
        </p:txBody>
      </p:sp>
    </p:spTree>
    <p:extLst>
      <p:ext uri="{BB962C8B-B14F-4D97-AF65-F5344CB8AC3E}">
        <p14:creationId xmlns:p14="http://schemas.microsoft.com/office/powerpoint/2010/main" val="1123232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C34D1AA-71F0-4F37-9E0F-3D12B56D34EA}"/>
              </a:ext>
            </a:extLst>
          </p:cNvPr>
          <p:cNvGrpSpPr/>
          <p:nvPr/>
        </p:nvGrpSpPr>
        <p:grpSpPr>
          <a:xfrm>
            <a:off x="4116" y="-2"/>
            <a:ext cx="12191999" cy="6858000"/>
            <a:chOff x="0" y="0"/>
            <a:chExt cx="12191999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F1819D0-142A-465E-91EC-6CFFA20F283B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0EA3EB0-F5C5-45A8-B695-E565EF9445BA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5627093-C195-4EA1-9E8A-29D504F1ED06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17" name="Gráfico 2" descr="Lâmpada e engrenagem">
              <a:extLst>
                <a:ext uri="{FF2B5EF4-FFF2-40B4-BE49-F238E27FC236}">
                  <a16:creationId xmlns:a16="http://schemas.microsoft.com/office/drawing/2014/main" id="{1757E3EB-689F-4B21-A07B-0DF27586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B0ADC13-13AF-4240-87C4-AD21032DF951}"/>
              </a:ext>
            </a:extLst>
          </p:cNvPr>
          <p:cNvGrpSpPr/>
          <p:nvPr/>
        </p:nvGrpSpPr>
        <p:grpSpPr>
          <a:xfrm>
            <a:off x="-9640781" y="1"/>
            <a:ext cx="12191999" cy="6858000"/>
            <a:chOff x="0" y="0"/>
            <a:chExt cx="12191999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9FE986AF-D79F-4A65-8FED-43E9FEB3F859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CE821CDB-0D7E-4796-A3D8-AA74348902E8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5D7373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9FBC46E-49BC-4066-9C38-D0F38905F0A0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Objetivos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774D34C4-8FED-4B3A-B22C-9A7B7943E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FE39844-283E-46A0-A555-B37EDB974523}"/>
              </a:ext>
            </a:extLst>
          </p:cNvPr>
          <p:cNvGrpSpPr/>
          <p:nvPr/>
        </p:nvGrpSpPr>
        <p:grpSpPr>
          <a:xfrm>
            <a:off x="-10287115" y="1"/>
            <a:ext cx="12191999" cy="6858000"/>
            <a:chOff x="0" y="0"/>
            <a:chExt cx="12191999" cy="6858000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791A6F6-21EE-40B8-A5F8-2967EED64B0E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A5C2DB9E-A5DE-490D-B4F7-A577549CD1C6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BA3941-D8BB-4BAE-8B95-E48C3204ADD9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Metodologia</a:t>
              </a:r>
            </a:p>
          </p:txBody>
        </p:sp>
        <p:pic>
          <p:nvPicPr>
            <p:cNvPr id="39" name="Gráfico 2" descr="Lâmpada e engrenagem">
              <a:extLst>
                <a:ext uri="{FF2B5EF4-FFF2-40B4-BE49-F238E27FC236}">
                  <a16:creationId xmlns:a16="http://schemas.microsoft.com/office/drawing/2014/main" id="{9A4836FF-8945-4559-AEE6-7AE78A5D5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B5EBF01-373E-4CB6-BB03-72D6706858C9}"/>
              </a:ext>
            </a:extLst>
          </p:cNvPr>
          <p:cNvGrpSpPr/>
          <p:nvPr/>
        </p:nvGrpSpPr>
        <p:grpSpPr>
          <a:xfrm>
            <a:off x="-10937252" y="0"/>
            <a:ext cx="12191999" cy="6858000"/>
            <a:chOff x="0" y="0"/>
            <a:chExt cx="12191999" cy="685800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7C14BE1-2D71-4238-A717-E97CED53EA26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CA8C402-4339-4B57-9314-75504189AE1D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EE8CAF8-6EBC-4049-AC85-AB5A8340DECD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Resultados</a:t>
              </a:r>
            </a:p>
          </p:txBody>
        </p:sp>
        <p:pic>
          <p:nvPicPr>
            <p:cNvPr id="44" name="Gráfico 2" descr="Lâmpada e engrenagem">
              <a:extLst>
                <a:ext uri="{FF2B5EF4-FFF2-40B4-BE49-F238E27FC236}">
                  <a16:creationId xmlns:a16="http://schemas.microsoft.com/office/drawing/2014/main" id="{BE30D329-32DF-484E-938C-A5B681A8F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81AE03D-EE09-4DDB-8D4D-F79971F1862C}"/>
              </a:ext>
            </a:extLst>
          </p:cNvPr>
          <p:cNvGrpSpPr/>
          <p:nvPr/>
        </p:nvGrpSpPr>
        <p:grpSpPr>
          <a:xfrm>
            <a:off x="-11587391" y="2"/>
            <a:ext cx="12191999" cy="6858000"/>
            <a:chOff x="0" y="0"/>
            <a:chExt cx="12191999" cy="6858000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929CA49-56EC-49C4-8B8C-16989F5881E2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36E9DD68-04EA-4274-ADCB-77EA3A7435D3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92D050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39CC101-2D04-4A8E-9E7D-3156D91F9E28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Conclusão</a:t>
              </a:r>
            </a:p>
          </p:txBody>
        </p:sp>
        <p:pic>
          <p:nvPicPr>
            <p:cNvPr id="49" name="Gráfico 2" descr="Lâmpada e engrenagem">
              <a:extLst>
                <a:ext uri="{FF2B5EF4-FFF2-40B4-BE49-F238E27FC236}">
                  <a16:creationId xmlns:a16="http://schemas.microsoft.com/office/drawing/2014/main" id="{52FE193E-7B78-4728-8369-F6D8D82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sp>
        <p:nvSpPr>
          <p:cNvPr id="27" name="TextBox 49">
            <a:extLst>
              <a:ext uri="{FF2B5EF4-FFF2-40B4-BE49-F238E27FC236}">
                <a16:creationId xmlns:a16="http://schemas.microsoft.com/office/drawing/2014/main" id="{24463846-13C3-4319-A95C-304A33E9DB19}"/>
              </a:ext>
            </a:extLst>
          </p:cNvPr>
          <p:cNvSpPr txBox="1"/>
          <p:nvPr/>
        </p:nvSpPr>
        <p:spPr>
          <a:xfrm>
            <a:off x="12551165" y="685669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SISTEMA DE IRRIGAÇÃO AUTOMATIZADA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32E4C60-F1FC-4F7C-B116-DFBA307A7A53}"/>
              </a:ext>
            </a:extLst>
          </p:cNvPr>
          <p:cNvGrpSpPr/>
          <p:nvPr/>
        </p:nvGrpSpPr>
        <p:grpSpPr>
          <a:xfrm>
            <a:off x="14824587" y="5111070"/>
            <a:ext cx="3984171" cy="1061261"/>
            <a:chOff x="7130468" y="5074806"/>
            <a:chExt cx="3984171" cy="1061261"/>
          </a:xfrm>
        </p:grpSpPr>
        <p:grpSp>
          <p:nvGrpSpPr>
            <p:cNvPr id="29" name="Agrupar 1">
              <a:extLst>
                <a:ext uri="{FF2B5EF4-FFF2-40B4-BE49-F238E27FC236}">
                  <a16:creationId xmlns:a16="http://schemas.microsoft.com/office/drawing/2014/main" id="{D7185941-8008-4EE5-BBA6-5754F976828C}"/>
                </a:ext>
              </a:extLst>
            </p:cNvPr>
            <p:cNvGrpSpPr/>
            <p:nvPr/>
          </p:nvGrpSpPr>
          <p:grpSpPr>
            <a:xfrm>
              <a:off x="7440902" y="5353371"/>
              <a:ext cx="3349655" cy="451824"/>
              <a:chOff x="5110494" y="4540894"/>
              <a:chExt cx="3349655" cy="451824"/>
            </a:xfrm>
          </p:grpSpPr>
          <p:sp>
            <p:nvSpPr>
              <p:cNvPr id="55" name="Oval 51">
                <a:extLst>
                  <a:ext uri="{FF2B5EF4-FFF2-40B4-BE49-F238E27FC236}">
                    <a16:creationId xmlns:a16="http://schemas.microsoft.com/office/drawing/2014/main" id="{92C8F270-2F31-4191-AEEB-DE2D2696B8D3}"/>
                  </a:ext>
                </a:extLst>
              </p:cNvPr>
              <p:cNvSpPr/>
              <p:nvPr/>
            </p:nvSpPr>
            <p:spPr>
              <a:xfrm>
                <a:off x="8008325" y="4540894"/>
                <a:ext cx="451824" cy="4518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3">
                <a:extLst>
                  <a:ext uri="{FF2B5EF4-FFF2-40B4-BE49-F238E27FC236}">
                    <a16:creationId xmlns:a16="http://schemas.microsoft.com/office/drawing/2014/main" id="{D2BEC201-E47D-43CA-8E7B-24CFC3BC1C11}"/>
                  </a:ext>
                </a:extLst>
              </p:cNvPr>
              <p:cNvSpPr/>
              <p:nvPr/>
            </p:nvSpPr>
            <p:spPr>
              <a:xfrm>
                <a:off x="5834952" y="4540894"/>
                <a:ext cx="451824" cy="451824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4">
                <a:extLst>
                  <a:ext uri="{FF2B5EF4-FFF2-40B4-BE49-F238E27FC236}">
                    <a16:creationId xmlns:a16="http://schemas.microsoft.com/office/drawing/2014/main" id="{2A0C7EE6-FE3D-4F67-A3FB-83BD92D9BFE9}"/>
                  </a:ext>
                </a:extLst>
              </p:cNvPr>
              <p:cNvSpPr/>
              <p:nvPr/>
            </p:nvSpPr>
            <p:spPr>
              <a:xfrm>
                <a:off x="7283868" y="4540894"/>
                <a:ext cx="451824" cy="451824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5">
                <a:extLst>
                  <a:ext uri="{FF2B5EF4-FFF2-40B4-BE49-F238E27FC236}">
                    <a16:creationId xmlns:a16="http://schemas.microsoft.com/office/drawing/2014/main" id="{CA1E6146-7DEC-4195-9497-343D89A3BA0C}"/>
                  </a:ext>
                </a:extLst>
              </p:cNvPr>
              <p:cNvSpPr/>
              <p:nvPr/>
            </p:nvSpPr>
            <p:spPr>
              <a:xfrm>
                <a:off x="6559410" y="4540894"/>
                <a:ext cx="451824" cy="451824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AC7693B-D33D-474C-83CE-965E8D7AFA6E}"/>
                  </a:ext>
                </a:extLst>
              </p:cNvPr>
              <p:cNvSpPr/>
              <p:nvPr/>
            </p:nvSpPr>
            <p:spPr>
              <a:xfrm>
                <a:off x="5110494" y="4540894"/>
                <a:ext cx="451824" cy="451824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0" name="Gráfico 2" descr="Lâmpada e engrenagem">
              <a:extLst>
                <a:ext uri="{FF2B5EF4-FFF2-40B4-BE49-F238E27FC236}">
                  <a16:creationId xmlns:a16="http://schemas.microsoft.com/office/drawing/2014/main" id="{2F48ADF6-8D32-4136-897E-367F70738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5332" y="5086179"/>
              <a:ext cx="1040795" cy="1040795"/>
            </a:xfrm>
            <a:prstGeom prst="rect">
              <a:avLst/>
            </a:prstGeom>
          </p:spPr>
        </p:pic>
        <p:pic>
          <p:nvPicPr>
            <p:cNvPr id="51" name="Gráfico 2" descr="Lâmpada e engrenagem">
              <a:extLst>
                <a:ext uri="{FF2B5EF4-FFF2-40B4-BE49-F238E27FC236}">
                  <a16:creationId xmlns:a16="http://schemas.microsoft.com/office/drawing/2014/main" id="{700E6BE1-60E2-4D6C-97FD-458DC908A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48233" y="5074806"/>
              <a:ext cx="1040795" cy="1040795"/>
            </a:xfrm>
            <a:prstGeom prst="rect">
              <a:avLst/>
            </a:prstGeom>
          </p:spPr>
        </p:pic>
        <p:pic>
          <p:nvPicPr>
            <p:cNvPr id="52" name="Gráfico 2" descr="Lâmpada e engrenagem">
              <a:extLst>
                <a:ext uri="{FF2B5EF4-FFF2-40B4-BE49-F238E27FC236}">
                  <a16:creationId xmlns:a16="http://schemas.microsoft.com/office/drawing/2014/main" id="{C3F319B7-22C4-4923-BDD8-AC7A18D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3844" y="5077080"/>
              <a:ext cx="1040795" cy="1040795"/>
            </a:xfrm>
            <a:prstGeom prst="rect">
              <a:avLst/>
            </a:prstGeom>
          </p:spPr>
        </p:pic>
        <p:pic>
          <p:nvPicPr>
            <p:cNvPr id="53" name="Gráfico 2" descr="Lâmpada e engrenagem">
              <a:extLst>
                <a:ext uri="{FF2B5EF4-FFF2-40B4-BE49-F238E27FC236}">
                  <a16:creationId xmlns:a16="http://schemas.microsoft.com/office/drawing/2014/main" id="{812B1639-0D25-4C1E-824B-4620802F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65176" y="5093000"/>
              <a:ext cx="1040795" cy="1040795"/>
            </a:xfrm>
            <a:prstGeom prst="rect">
              <a:avLst/>
            </a:prstGeom>
          </p:spPr>
        </p:pic>
        <p:pic>
          <p:nvPicPr>
            <p:cNvPr id="54" name="Gráfico 2" descr="Lâmpada e engrenagem">
              <a:extLst>
                <a:ext uri="{FF2B5EF4-FFF2-40B4-BE49-F238E27FC236}">
                  <a16:creationId xmlns:a16="http://schemas.microsoft.com/office/drawing/2014/main" id="{F983D215-C13E-4434-9FA4-221FBEEDC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0468" y="5095272"/>
              <a:ext cx="1040795" cy="1040795"/>
            </a:xfrm>
            <a:prstGeom prst="rect">
              <a:avLst/>
            </a:prstGeom>
          </p:spPr>
        </p:pic>
      </p:grp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4F16E02B-518F-4FA6-B6F7-A2A09D5B9036}"/>
              </a:ext>
            </a:extLst>
          </p:cNvPr>
          <p:cNvSpPr txBox="1"/>
          <p:nvPr/>
        </p:nvSpPr>
        <p:spPr>
          <a:xfrm>
            <a:off x="13152288" y="3686143"/>
            <a:ext cx="732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TRABALHO DE CONCLUSÃO DE CURSO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2C32E6B7-15DD-4A05-AD53-F6CA59B5AADA}"/>
              </a:ext>
            </a:extLst>
          </p:cNvPr>
          <p:cNvGrpSpPr/>
          <p:nvPr/>
        </p:nvGrpSpPr>
        <p:grpSpPr>
          <a:xfrm>
            <a:off x="7885879" y="2174190"/>
            <a:ext cx="1229757" cy="517011"/>
            <a:chOff x="6949897" y="770085"/>
            <a:chExt cx="2197403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A03795F1-8A9E-4732-8ADD-AE430B509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897" y="1231997"/>
              <a:ext cx="1735490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58D3FFB3-04FC-4E35-AE4B-DEC84AC18549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E55934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4" name="Gráfico 63" descr="Apresentação com lista de verificação">
              <a:extLst>
                <a:ext uri="{FF2B5EF4-FFF2-40B4-BE49-F238E27FC236}">
                  <a16:creationId xmlns:a16="http://schemas.microsoft.com/office/drawing/2014/main" id="{F3C9E99D-0278-4EE8-815A-EC745CA51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2606" y="901221"/>
              <a:ext cx="661554" cy="661554"/>
            </a:xfrm>
            <a:prstGeom prst="rect">
              <a:avLst/>
            </a:prstGeom>
          </p:spPr>
        </p:pic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71254E36-C75B-4577-A6E2-B30BCC21BDF0}"/>
              </a:ext>
            </a:extLst>
          </p:cNvPr>
          <p:cNvGrpSpPr/>
          <p:nvPr/>
        </p:nvGrpSpPr>
        <p:grpSpPr>
          <a:xfrm>
            <a:off x="7750679" y="3275131"/>
            <a:ext cx="1581337" cy="638006"/>
            <a:chOff x="7279477" y="2637177"/>
            <a:chExt cx="2289760" cy="923826"/>
          </a:xfrm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84F9D464-73D8-4D65-9DF7-6FA288F81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9477" y="3099090"/>
              <a:ext cx="1827848" cy="0"/>
            </a:xfrm>
            <a:prstGeom prst="line">
              <a:avLst/>
            </a:prstGeom>
            <a:ln w="28575">
              <a:solidFill>
                <a:srgbClr val="FDE74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0B4DA3BD-EBEC-479D-8152-1365C25BAC1D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solidFill>
              <a:srgbClr val="FDE74C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8" name="Gráfico 67" descr="Crescimento dos negócios">
              <a:extLst>
                <a:ext uri="{FF2B5EF4-FFF2-40B4-BE49-F238E27FC236}">
                  <a16:creationId xmlns:a16="http://schemas.microsoft.com/office/drawing/2014/main" id="{319ADD4F-2FCF-4BBF-A8B1-FFD651F3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3994" y="2777581"/>
              <a:ext cx="686611" cy="68661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B15D7FF8-27A3-4BCB-B369-46AD5C89F0FB}"/>
              </a:ext>
            </a:extLst>
          </p:cNvPr>
          <p:cNvGrpSpPr/>
          <p:nvPr/>
        </p:nvGrpSpPr>
        <p:grpSpPr>
          <a:xfrm>
            <a:off x="8187241" y="4514798"/>
            <a:ext cx="1175403" cy="599312"/>
            <a:chOff x="7012660" y="4526067"/>
            <a:chExt cx="1811859" cy="923826"/>
          </a:xfrm>
        </p:grpSpPr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8C41CB64-0F29-4ECC-8FDA-4E261C2D8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2660" y="4987981"/>
              <a:ext cx="1349947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7F3C573-88D0-4499-9182-F9B3F3C48D23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2" name="Gráfico 71" descr="Espiral">
              <a:extLst>
                <a:ext uri="{FF2B5EF4-FFF2-40B4-BE49-F238E27FC236}">
                  <a16:creationId xmlns:a16="http://schemas.microsoft.com/office/drawing/2014/main" id="{D2B9BFD9-D485-49E5-B32B-7637E4899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38075" y="4665425"/>
              <a:ext cx="655308" cy="655308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6DE51BA3-51A5-4D8D-AC0B-684469C2A1B8}"/>
              </a:ext>
            </a:extLst>
          </p:cNvPr>
          <p:cNvGrpSpPr/>
          <p:nvPr/>
        </p:nvGrpSpPr>
        <p:grpSpPr>
          <a:xfrm>
            <a:off x="4385196" y="2710413"/>
            <a:ext cx="1599028" cy="638006"/>
            <a:chOff x="2868805" y="1866923"/>
            <a:chExt cx="2315376" cy="923826"/>
          </a:xfrm>
        </p:grpSpPr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B4DB4D6-959B-4DD9-8E43-9B127A7510D6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18" y="2328836"/>
              <a:ext cx="1853463" cy="0"/>
            </a:xfrm>
            <a:prstGeom prst="line">
              <a:avLst/>
            </a:prstGeom>
            <a:ln w="28575">
              <a:solidFill>
                <a:srgbClr val="FA792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8D8A2FE0-B71A-448F-B08E-C2218BF08626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solidFill>
              <a:srgbClr val="FA792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Gráfico 75" descr="Pesquisa">
              <a:extLst>
                <a:ext uri="{FF2B5EF4-FFF2-40B4-BE49-F238E27FC236}">
                  <a16:creationId xmlns:a16="http://schemas.microsoft.com/office/drawing/2014/main" id="{D0CC19DA-D565-4666-AF2A-1E37C8F76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77997" y="1976115"/>
              <a:ext cx="705441" cy="70544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DA63C024-900F-454A-B70B-65E1C3AE6F00}"/>
              </a:ext>
            </a:extLst>
          </p:cNvPr>
          <p:cNvGrpSpPr/>
          <p:nvPr/>
        </p:nvGrpSpPr>
        <p:grpSpPr>
          <a:xfrm>
            <a:off x="4677126" y="3890939"/>
            <a:ext cx="1509071" cy="638006"/>
            <a:chOff x="3369531" y="3835554"/>
            <a:chExt cx="2185119" cy="923826"/>
          </a:xfrm>
        </p:grpSpPr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FB263E21-B50E-4A9C-9F81-0D6A568D5A34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44" y="4297467"/>
              <a:ext cx="1723206" cy="0"/>
            </a:xfrm>
            <a:prstGeom prst="line">
              <a:avLst/>
            </a:prstGeom>
            <a:ln w="28575">
              <a:solidFill>
                <a:srgbClr val="9BC53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2E81A9DF-BC25-4B77-B0C7-54E64C41ABE4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solidFill>
              <a:srgbClr val="9BC53D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0" name="Gráfico 79" descr="Cronômetro">
              <a:extLst>
                <a:ext uri="{FF2B5EF4-FFF2-40B4-BE49-F238E27FC236}">
                  <a16:creationId xmlns:a16="http://schemas.microsoft.com/office/drawing/2014/main" id="{4B28BB50-7BA2-49FA-A878-390D49670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73846" y="3952264"/>
              <a:ext cx="690403" cy="690403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885779ED-7C9E-45E7-AFA1-1EAFED53A68C}"/>
              </a:ext>
            </a:extLst>
          </p:cNvPr>
          <p:cNvSpPr/>
          <p:nvPr/>
        </p:nvSpPr>
        <p:spPr>
          <a:xfrm rot="8118599">
            <a:off x="5755646" y="1937845"/>
            <a:ext cx="1499891" cy="1479337"/>
          </a:xfrm>
          <a:custGeom>
            <a:avLst/>
            <a:gdLst>
              <a:gd name="connsiteX0" fmla="*/ 504501 w 2171826"/>
              <a:gd name="connsiteY0" fmla="*/ 1637564 h 2142065"/>
              <a:gd name="connsiteX1" fmla="*/ 0 w 2171826"/>
              <a:gd name="connsiteY1" fmla="*/ 419591 h 2142065"/>
              <a:gd name="connsiteX2" fmla="*/ 45798 w 2171826"/>
              <a:gd name="connsiteY2" fmla="*/ 69951 h 2142065"/>
              <a:gd name="connsiteX3" fmla="*/ 68399 w 2171826"/>
              <a:gd name="connsiteY3" fmla="*/ 0 h 2142065"/>
              <a:gd name="connsiteX4" fmla="*/ 2171826 w 2171826"/>
              <a:gd name="connsiteY4" fmla="*/ 2080789 h 2142065"/>
              <a:gd name="connsiteX5" fmla="*/ 2069613 w 2171826"/>
              <a:gd name="connsiteY5" fmla="*/ 2107070 h 2142065"/>
              <a:gd name="connsiteX6" fmla="*/ 1722474 w 2171826"/>
              <a:gd name="connsiteY6" fmla="*/ 2142065 h 2142065"/>
              <a:gd name="connsiteX7" fmla="*/ 504501 w 2171826"/>
              <a:gd name="connsiteY7" fmla="*/ 1637564 h 214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826" h="2142065">
                <a:moveTo>
                  <a:pt x="504501" y="1637564"/>
                </a:moveTo>
                <a:cubicBezTo>
                  <a:pt x="192795" y="1325857"/>
                  <a:pt x="0" y="895239"/>
                  <a:pt x="0" y="419591"/>
                </a:cubicBezTo>
                <a:cubicBezTo>
                  <a:pt x="0" y="300679"/>
                  <a:pt x="16166" y="183629"/>
                  <a:pt x="45798" y="69951"/>
                </a:cubicBezTo>
                <a:lnTo>
                  <a:pt x="68399" y="0"/>
                </a:lnTo>
                <a:lnTo>
                  <a:pt x="2171826" y="2080789"/>
                </a:lnTo>
                <a:lnTo>
                  <a:pt x="2069613" y="2107070"/>
                </a:lnTo>
                <a:cubicBezTo>
                  <a:pt x="1957484" y="2130015"/>
                  <a:pt x="1841386" y="2142065"/>
                  <a:pt x="1722474" y="2142065"/>
                </a:cubicBezTo>
                <a:cubicBezTo>
                  <a:pt x="1246826" y="2142065"/>
                  <a:pt x="816207" y="1949270"/>
                  <a:pt x="504501" y="1637564"/>
                </a:cubicBezTo>
                <a:close/>
              </a:path>
            </a:pathLst>
          </a:custGeom>
          <a:solidFill>
            <a:srgbClr val="C25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3F21F93A-AB68-429C-A969-B3D341525BF4}"/>
              </a:ext>
            </a:extLst>
          </p:cNvPr>
          <p:cNvSpPr/>
          <p:nvPr/>
        </p:nvSpPr>
        <p:spPr>
          <a:xfrm rot="16200000">
            <a:off x="7212711" y="1839616"/>
            <a:ext cx="601662" cy="2342057"/>
          </a:xfrm>
          <a:custGeom>
            <a:avLst/>
            <a:gdLst>
              <a:gd name="connsiteX0" fmla="*/ 871200 w 871200"/>
              <a:gd name="connsiteY0" fmla="*/ 234723 h 3391274"/>
              <a:gd name="connsiteX1" fmla="*/ 871200 w 871200"/>
              <a:gd name="connsiteY1" fmla="*/ 3193454 h 3391274"/>
              <a:gd name="connsiteX2" fmla="*/ 779407 w 871200"/>
              <a:gd name="connsiteY2" fmla="*/ 3239792 h 3391274"/>
              <a:gd name="connsiteX3" fmla="*/ 88221 w 871200"/>
              <a:gd name="connsiteY3" fmla="*/ 3391274 h 3391274"/>
              <a:gd name="connsiteX4" fmla="*/ 0 w 871200"/>
              <a:gd name="connsiteY4" fmla="*/ 3391015 h 3391274"/>
              <a:gd name="connsiteX5" fmla="*/ 0 w 871200"/>
              <a:gd name="connsiteY5" fmla="*/ 658 h 3391274"/>
              <a:gd name="connsiteX6" fmla="*/ 15553 w 871200"/>
              <a:gd name="connsiteY6" fmla="*/ 0 h 3391274"/>
              <a:gd name="connsiteX7" fmla="*/ 815502 w 871200"/>
              <a:gd name="connsiteY7" fmla="*/ 201402 h 3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200" h="3391274">
                <a:moveTo>
                  <a:pt x="871200" y="234723"/>
                </a:moveTo>
                <a:lnTo>
                  <a:pt x="871200" y="3193454"/>
                </a:lnTo>
                <a:lnTo>
                  <a:pt x="779407" y="3239792"/>
                </a:lnTo>
                <a:cubicBezTo>
                  <a:pt x="563436" y="3334083"/>
                  <a:pt x="325115" y="3382298"/>
                  <a:pt x="88221" y="3391274"/>
                </a:cubicBezTo>
                <a:lnTo>
                  <a:pt x="0" y="3391015"/>
                </a:lnTo>
                <a:lnTo>
                  <a:pt x="0" y="658"/>
                </a:lnTo>
                <a:lnTo>
                  <a:pt x="15553" y="0"/>
                </a:lnTo>
                <a:cubicBezTo>
                  <a:pt x="291061" y="1491"/>
                  <a:pt x="566214" y="68670"/>
                  <a:pt x="815502" y="201402"/>
                </a:cubicBezTo>
                <a:close/>
              </a:path>
            </a:pathLst>
          </a:custGeom>
          <a:solidFill>
            <a:srgbClr val="CE6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7EC8A5A8-E1BA-4AFE-B2AA-C6D3B73C6156}"/>
              </a:ext>
            </a:extLst>
          </p:cNvPr>
          <p:cNvSpPr/>
          <p:nvPr/>
        </p:nvSpPr>
        <p:spPr>
          <a:xfrm rot="16200000">
            <a:off x="6183414" y="2441594"/>
            <a:ext cx="601662" cy="2341424"/>
          </a:xfrm>
          <a:custGeom>
            <a:avLst/>
            <a:gdLst>
              <a:gd name="connsiteX0" fmla="*/ 871200 w 871200"/>
              <a:gd name="connsiteY0" fmla="*/ 0 h 3390357"/>
              <a:gd name="connsiteX1" fmla="*/ 871200 w 871200"/>
              <a:gd name="connsiteY1" fmla="*/ 3390357 h 3390357"/>
              <a:gd name="connsiteX2" fmla="*/ 782390 w 871200"/>
              <a:gd name="connsiteY2" fmla="*/ 3390097 h 3390357"/>
              <a:gd name="connsiteX3" fmla="*/ 124198 w 871200"/>
              <a:gd name="connsiteY3" fmla="*/ 3253699 h 3390357"/>
              <a:gd name="connsiteX4" fmla="*/ 0 w 871200"/>
              <a:gd name="connsiteY4" fmla="*/ 3196875 h 3390357"/>
              <a:gd name="connsiteX5" fmla="*/ 0 w 871200"/>
              <a:gd name="connsiteY5" fmla="*/ 241494 h 3390357"/>
              <a:gd name="connsiteX6" fmla="*/ 84671 w 871200"/>
              <a:gd name="connsiteY6" fmla="*/ 192076 h 3390357"/>
              <a:gd name="connsiteX7" fmla="*/ 721609 w 871200"/>
              <a:gd name="connsiteY7" fmla="*/ 6331 h 33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200" h="3390357">
                <a:moveTo>
                  <a:pt x="871200" y="0"/>
                </a:moveTo>
                <a:lnTo>
                  <a:pt x="871200" y="3390357"/>
                </a:lnTo>
                <a:lnTo>
                  <a:pt x="782390" y="3390097"/>
                </a:lnTo>
                <a:cubicBezTo>
                  <a:pt x="547696" y="3379881"/>
                  <a:pt x="320373" y="3332135"/>
                  <a:pt x="124198" y="3253699"/>
                </a:cubicBezTo>
                <a:lnTo>
                  <a:pt x="0" y="3196875"/>
                </a:lnTo>
                <a:lnTo>
                  <a:pt x="0" y="241494"/>
                </a:lnTo>
                <a:lnTo>
                  <a:pt x="84671" y="192076"/>
                </a:lnTo>
                <a:cubicBezTo>
                  <a:pt x="285239" y="88055"/>
                  <a:pt x="501905" y="26164"/>
                  <a:pt x="721609" y="6331"/>
                </a:cubicBezTo>
                <a:close/>
              </a:path>
            </a:pathLst>
          </a:custGeom>
          <a:solidFill>
            <a:srgbClr val="CBB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AE4FED47-7A62-4D54-9157-6BD75DC5CC5A}"/>
              </a:ext>
            </a:extLst>
          </p:cNvPr>
          <p:cNvSpPr/>
          <p:nvPr/>
        </p:nvSpPr>
        <p:spPr>
          <a:xfrm rot="16200000">
            <a:off x="7318388" y="3193456"/>
            <a:ext cx="601662" cy="2041024"/>
          </a:xfrm>
          <a:custGeom>
            <a:avLst/>
            <a:gdLst>
              <a:gd name="connsiteX0" fmla="*/ 871200 w 871200"/>
              <a:gd name="connsiteY0" fmla="*/ 0 h 2955382"/>
              <a:gd name="connsiteX1" fmla="*/ 871200 w 871200"/>
              <a:gd name="connsiteY1" fmla="*/ 2955382 h 2955382"/>
              <a:gd name="connsiteX2" fmla="*/ 854476 w 871200"/>
              <a:gd name="connsiteY2" fmla="*/ 2947730 h 2955382"/>
              <a:gd name="connsiteX3" fmla="*/ 524088 w 871200"/>
              <a:gd name="connsiteY3" fmla="*/ 2691662 h 2955382"/>
              <a:gd name="connsiteX4" fmla="*/ 13781 w 871200"/>
              <a:gd name="connsiteY4" fmla="*/ 2507821 h 2955382"/>
              <a:gd name="connsiteX5" fmla="*/ 0 w 871200"/>
              <a:gd name="connsiteY5" fmla="*/ 2505131 h 2955382"/>
              <a:gd name="connsiteX6" fmla="*/ 0 w 871200"/>
              <a:gd name="connsiteY6" fmla="*/ 345529 h 2955382"/>
              <a:gd name="connsiteX7" fmla="*/ 59409 w 871200"/>
              <a:gd name="connsiteY7" fmla="*/ 338023 h 2955382"/>
              <a:gd name="connsiteX8" fmla="*/ 537267 w 871200"/>
              <a:gd name="connsiteY8" fmla="*/ 255752 h 2955382"/>
              <a:gd name="connsiteX9" fmla="*/ 808666 w 871200"/>
              <a:gd name="connsiteY9" fmla="*/ 36498 h 295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0" h="2955382">
                <a:moveTo>
                  <a:pt x="871200" y="0"/>
                </a:moveTo>
                <a:lnTo>
                  <a:pt x="871200" y="2955382"/>
                </a:lnTo>
                <a:lnTo>
                  <a:pt x="854476" y="2947730"/>
                </a:lnTo>
                <a:cubicBezTo>
                  <a:pt x="720139" y="2877714"/>
                  <a:pt x="606667" y="2791396"/>
                  <a:pt x="524088" y="2691662"/>
                </a:cubicBezTo>
                <a:cubicBezTo>
                  <a:pt x="462905" y="2565665"/>
                  <a:pt x="252830" y="2549644"/>
                  <a:pt x="13781" y="2507821"/>
                </a:cubicBezTo>
                <a:lnTo>
                  <a:pt x="0" y="2505131"/>
                </a:lnTo>
                <a:lnTo>
                  <a:pt x="0" y="345529"/>
                </a:lnTo>
                <a:lnTo>
                  <a:pt x="59409" y="338023"/>
                </a:lnTo>
                <a:cubicBezTo>
                  <a:pt x="220253" y="321431"/>
                  <a:pt x="384748" y="305676"/>
                  <a:pt x="537267" y="255752"/>
                </a:cubicBezTo>
                <a:cubicBezTo>
                  <a:pt x="621804" y="172124"/>
                  <a:pt x="712815" y="99043"/>
                  <a:pt x="808666" y="36498"/>
                </a:cubicBezTo>
                <a:close/>
              </a:path>
            </a:pathLst>
          </a:custGeom>
          <a:solidFill>
            <a:srgbClr val="7C9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5" name="Forma Livre: Forma 84">
            <a:extLst>
              <a:ext uri="{FF2B5EF4-FFF2-40B4-BE49-F238E27FC236}">
                <a16:creationId xmlns:a16="http://schemas.microsoft.com/office/drawing/2014/main" id="{BB504233-132D-4E99-A078-7CEE71553853}"/>
              </a:ext>
            </a:extLst>
          </p:cNvPr>
          <p:cNvSpPr/>
          <p:nvPr/>
        </p:nvSpPr>
        <p:spPr>
          <a:xfrm rot="16200000">
            <a:off x="6252508" y="4068730"/>
            <a:ext cx="599311" cy="1491449"/>
          </a:xfrm>
          <a:custGeom>
            <a:avLst/>
            <a:gdLst>
              <a:gd name="connsiteX0" fmla="*/ 867796 w 867796"/>
              <a:gd name="connsiteY0" fmla="*/ 0 h 2159603"/>
              <a:gd name="connsiteX1" fmla="*/ 867796 w 867796"/>
              <a:gd name="connsiteY1" fmla="*/ 2159603 h 2159603"/>
              <a:gd name="connsiteX2" fmla="*/ 760191 w 867796"/>
              <a:gd name="connsiteY2" fmla="*/ 2138602 h 2159603"/>
              <a:gd name="connsiteX3" fmla="*/ 43 w 867796"/>
              <a:gd name="connsiteY3" fmla="*/ 1109556 h 2159603"/>
              <a:gd name="connsiteX4" fmla="*/ 690626 w 867796"/>
              <a:gd name="connsiteY4" fmla="*/ 22385 h 215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96" h="2159603">
                <a:moveTo>
                  <a:pt x="867796" y="0"/>
                </a:moveTo>
                <a:lnTo>
                  <a:pt x="867796" y="2159603"/>
                </a:lnTo>
                <a:lnTo>
                  <a:pt x="760191" y="2138602"/>
                </a:lnTo>
                <a:cubicBezTo>
                  <a:pt x="392126" y="2057309"/>
                  <a:pt x="3837" y="1867044"/>
                  <a:pt x="43" y="1109556"/>
                </a:cubicBezTo>
                <a:cubicBezTo>
                  <a:pt x="-4174" y="267903"/>
                  <a:pt x="307405" y="87834"/>
                  <a:pt x="690626" y="22385"/>
                </a:cubicBezTo>
                <a:close/>
              </a:path>
            </a:pathLst>
          </a:custGeom>
          <a:solidFill>
            <a:srgbClr val="4B9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5AE80734-B7F7-4DCD-9108-AE1B51C87489}"/>
              </a:ext>
            </a:extLst>
          </p:cNvPr>
          <p:cNvSpPr/>
          <p:nvPr/>
        </p:nvSpPr>
        <p:spPr>
          <a:xfrm>
            <a:off x="6415881" y="5195359"/>
            <a:ext cx="1345362" cy="235622"/>
          </a:xfrm>
          <a:prstGeom prst="roundRect">
            <a:avLst>
              <a:gd name="adj" fmla="val 50000"/>
            </a:avLst>
          </a:prstGeom>
          <a:solidFill>
            <a:srgbClr val="4B9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FCFD8493-B6BA-403B-BDC9-A202A7C55AE5}"/>
              </a:ext>
            </a:extLst>
          </p:cNvPr>
          <p:cNvSpPr/>
          <p:nvPr/>
        </p:nvSpPr>
        <p:spPr>
          <a:xfrm>
            <a:off x="6401152" y="5564898"/>
            <a:ext cx="1345362" cy="235622"/>
          </a:xfrm>
          <a:prstGeom prst="roundRect">
            <a:avLst>
              <a:gd name="adj" fmla="val 50000"/>
            </a:avLst>
          </a:prstGeom>
          <a:solidFill>
            <a:srgbClr val="4B9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04C138-AF67-413A-92C2-A45511B52473}"/>
              </a:ext>
            </a:extLst>
          </p:cNvPr>
          <p:cNvSpPr/>
          <p:nvPr/>
        </p:nvSpPr>
        <p:spPr>
          <a:xfrm>
            <a:off x="6597136" y="5934437"/>
            <a:ext cx="959972" cy="235622"/>
          </a:xfrm>
          <a:prstGeom prst="roundRect">
            <a:avLst>
              <a:gd name="adj" fmla="val 50000"/>
            </a:avLst>
          </a:prstGeom>
          <a:solidFill>
            <a:srgbClr val="4B9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9" name="Forma Livre: Forma 88">
            <a:extLst>
              <a:ext uri="{FF2B5EF4-FFF2-40B4-BE49-F238E27FC236}">
                <a16:creationId xmlns:a16="http://schemas.microsoft.com/office/drawing/2014/main" id="{3EEE5274-3632-4087-858D-733534A42E6D}"/>
              </a:ext>
            </a:extLst>
          </p:cNvPr>
          <p:cNvSpPr/>
          <p:nvPr/>
        </p:nvSpPr>
        <p:spPr>
          <a:xfrm rot="16200000">
            <a:off x="7212711" y="1839616"/>
            <a:ext cx="601662" cy="2342057"/>
          </a:xfrm>
          <a:custGeom>
            <a:avLst/>
            <a:gdLst>
              <a:gd name="connsiteX0" fmla="*/ 871200 w 871200"/>
              <a:gd name="connsiteY0" fmla="*/ 234723 h 3391274"/>
              <a:gd name="connsiteX1" fmla="*/ 871200 w 871200"/>
              <a:gd name="connsiteY1" fmla="*/ 3193454 h 3391274"/>
              <a:gd name="connsiteX2" fmla="*/ 779407 w 871200"/>
              <a:gd name="connsiteY2" fmla="*/ 3239792 h 3391274"/>
              <a:gd name="connsiteX3" fmla="*/ 88221 w 871200"/>
              <a:gd name="connsiteY3" fmla="*/ 3391274 h 3391274"/>
              <a:gd name="connsiteX4" fmla="*/ 0 w 871200"/>
              <a:gd name="connsiteY4" fmla="*/ 3391015 h 3391274"/>
              <a:gd name="connsiteX5" fmla="*/ 0 w 871200"/>
              <a:gd name="connsiteY5" fmla="*/ 658 h 3391274"/>
              <a:gd name="connsiteX6" fmla="*/ 15553 w 871200"/>
              <a:gd name="connsiteY6" fmla="*/ 0 h 3391274"/>
              <a:gd name="connsiteX7" fmla="*/ 815502 w 871200"/>
              <a:gd name="connsiteY7" fmla="*/ 201402 h 3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200" h="3391274">
                <a:moveTo>
                  <a:pt x="871200" y="234723"/>
                </a:moveTo>
                <a:lnTo>
                  <a:pt x="871200" y="3193454"/>
                </a:lnTo>
                <a:lnTo>
                  <a:pt x="779407" y="3239792"/>
                </a:lnTo>
                <a:cubicBezTo>
                  <a:pt x="563436" y="3334083"/>
                  <a:pt x="325115" y="3382298"/>
                  <a:pt x="88221" y="3391274"/>
                </a:cubicBezTo>
                <a:lnTo>
                  <a:pt x="0" y="3391015"/>
                </a:lnTo>
                <a:lnTo>
                  <a:pt x="0" y="658"/>
                </a:lnTo>
                <a:lnTo>
                  <a:pt x="15553" y="0"/>
                </a:lnTo>
                <a:cubicBezTo>
                  <a:pt x="291061" y="1491"/>
                  <a:pt x="566214" y="68670"/>
                  <a:pt x="815502" y="20140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25AD426B-B9C1-41AD-838A-DE074FC5E8FF}"/>
              </a:ext>
            </a:extLst>
          </p:cNvPr>
          <p:cNvSpPr/>
          <p:nvPr/>
        </p:nvSpPr>
        <p:spPr>
          <a:xfrm rot="16200000">
            <a:off x="6183414" y="2441594"/>
            <a:ext cx="601662" cy="2341424"/>
          </a:xfrm>
          <a:custGeom>
            <a:avLst/>
            <a:gdLst>
              <a:gd name="connsiteX0" fmla="*/ 871200 w 871200"/>
              <a:gd name="connsiteY0" fmla="*/ 0 h 3390357"/>
              <a:gd name="connsiteX1" fmla="*/ 871200 w 871200"/>
              <a:gd name="connsiteY1" fmla="*/ 3390357 h 3390357"/>
              <a:gd name="connsiteX2" fmla="*/ 782390 w 871200"/>
              <a:gd name="connsiteY2" fmla="*/ 3390097 h 3390357"/>
              <a:gd name="connsiteX3" fmla="*/ 124198 w 871200"/>
              <a:gd name="connsiteY3" fmla="*/ 3253699 h 3390357"/>
              <a:gd name="connsiteX4" fmla="*/ 0 w 871200"/>
              <a:gd name="connsiteY4" fmla="*/ 3196875 h 3390357"/>
              <a:gd name="connsiteX5" fmla="*/ 0 w 871200"/>
              <a:gd name="connsiteY5" fmla="*/ 241494 h 3390357"/>
              <a:gd name="connsiteX6" fmla="*/ 84671 w 871200"/>
              <a:gd name="connsiteY6" fmla="*/ 192076 h 3390357"/>
              <a:gd name="connsiteX7" fmla="*/ 721609 w 871200"/>
              <a:gd name="connsiteY7" fmla="*/ 6331 h 33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200" h="3390357">
                <a:moveTo>
                  <a:pt x="871200" y="0"/>
                </a:moveTo>
                <a:lnTo>
                  <a:pt x="871200" y="3390357"/>
                </a:lnTo>
                <a:lnTo>
                  <a:pt x="782390" y="3390097"/>
                </a:lnTo>
                <a:cubicBezTo>
                  <a:pt x="547696" y="3379881"/>
                  <a:pt x="320373" y="3332135"/>
                  <a:pt x="124198" y="3253699"/>
                </a:cubicBezTo>
                <a:lnTo>
                  <a:pt x="0" y="3196875"/>
                </a:lnTo>
                <a:lnTo>
                  <a:pt x="0" y="241494"/>
                </a:lnTo>
                <a:lnTo>
                  <a:pt x="84671" y="192076"/>
                </a:lnTo>
                <a:cubicBezTo>
                  <a:pt x="285239" y="88055"/>
                  <a:pt x="501905" y="26164"/>
                  <a:pt x="721609" y="6331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1" name="Forma Livre: Forma 90">
            <a:extLst>
              <a:ext uri="{FF2B5EF4-FFF2-40B4-BE49-F238E27FC236}">
                <a16:creationId xmlns:a16="http://schemas.microsoft.com/office/drawing/2014/main" id="{49F52663-B9D2-4FF9-ABF8-3AE067858679}"/>
              </a:ext>
            </a:extLst>
          </p:cNvPr>
          <p:cNvSpPr/>
          <p:nvPr/>
        </p:nvSpPr>
        <p:spPr>
          <a:xfrm rot="16200000">
            <a:off x="7318388" y="3193456"/>
            <a:ext cx="601662" cy="2041024"/>
          </a:xfrm>
          <a:custGeom>
            <a:avLst/>
            <a:gdLst>
              <a:gd name="connsiteX0" fmla="*/ 871200 w 871200"/>
              <a:gd name="connsiteY0" fmla="*/ 0 h 2955382"/>
              <a:gd name="connsiteX1" fmla="*/ 871200 w 871200"/>
              <a:gd name="connsiteY1" fmla="*/ 2955382 h 2955382"/>
              <a:gd name="connsiteX2" fmla="*/ 854476 w 871200"/>
              <a:gd name="connsiteY2" fmla="*/ 2947730 h 2955382"/>
              <a:gd name="connsiteX3" fmla="*/ 524088 w 871200"/>
              <a:gd name="connsiteY3" fmla="*/ 2691662 h 2955382"/>
              <a:gd name="connsiteX4" fmla="*/ 13781 w 871200"/>
              <a:gd name="connsiteY4" fmla="*/ 2507821 h 2955382"/>
              <a:gd name="connsiteX5" fmla="*/ 0 w 871200"/>
              <a:gd name="connsiteY5" fmla="*/ 2505131 h 2955382"/>
              <a:gd name="connsiteX6" fmla="*/ 0 w 871200"/>
              <a:gd name="connsiteY6" fmla="*/ 345529 h 2955382"/>
              <a:gd name="connsiteX7" fmla="*/ 59409 w 871200"/>
              <a:gd name="connsiteY7" fmla="*/ 338023 h 2955382"/>
              <a:gd name="connsiteX8" fmla="*/ 537267 w 871200"/>
              <a:gd name="connsiteY8" fmla="*/ 255752 h 2955382"/>
              <a:gd name="connsiteX9" fmla="*/ 808666 w 871200"/>
              <a:gd name="connsiteY9" fmla="*/ 36498 h 295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0" h="2955382">
                <a:moveTo>
                  <a:pt x="871200" y="0"/>
                </a:moveTo>
                <a:lnTo>
                  <a:pt x="871200" y="2955382"/>
                </a:lnTo>
                <a:lnTo>
                  <a:pt x="854476" y="2947730"/>
                </a:lnTo>
                <a:cubicBezTo>
                  <a:pt x="720139" y="2877714"/>
                  <a:pt x="606667" y="2791396"/>
                  <a:pt x="524088" y="2691662"/>
                </a:cubicBezTo>
                <a:cubicBezTo>
                  <a:pt x="462905" y="2565665"/>
                  <a:pt x="252830" y="2549644"/>
                  <a:pt x="13781" y="2507821"/>
                </a:cubicBezTo>
                <a:lnTo>
                  <a:pt x="0" y="2505131"/>
                </a:lnTo>
                <a:lnTo>
                  <a:pt x="0" y="345529"/>
                </a:lnTo>
                <a:lnTo>
                  <a:pt x="59409" y="338023"/>
                </a:lnTo>
                <a:cubicBezTo>
                  <a:pt x="220253" y="321431"/>
                  <a:pt x="384748" y="305676"/>
                  <a:pt x="537267" y="255752"/>
                </a:cubicBezTo>
                <a:cubicBezTo>
                  <a:pt x="621804" y="172124"/>
                  <a:pt x="712815" y="99043"/>
                  <a:pt x="808666" y="36498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47EB03A4-37BB-470F-85EE-46A08510465F}"/>
              </a:ext>
            </a:extLst>
          </p:cNvPr>
          <p:cNvSpPr/>
          <p:nvPr/>
        </p:nvSpPr>
        <p:spPr>
          <a:xfrm rot="16200000">
            <a:off x="6252508" y="4068730"/>
            <a:ext cx="599311" cy="1491449"/>
          </a:xfrm>
          <a:custGeom>
            <a:avLst/>
            <a:gdLst>
              <a:gd name="connsiteX0" fmla="*/ 867796 w 867796"/>
              <a:gd name="connsiteY0" fmla="*/ 0 h 2159603"/>
              <a:gd name="connsiteX1" fmla="*/ 867796 w 867796"/>
              <a:gd name="connsiteY1" fmla="*/ 2159603 h 2159603"/>
              <a:gd name="connsiteX2" fmla="*/ 760191 w 867796"/>
              <a:gd name="connsiteY2" fmla="*/ 2138602 h 2159603"/>
              <a:gd name="connsiteX3" fmla="*/ 43 w 867796"/>
              <a:gd name="connsiteY3" fmla="*/ 1109556 h 2159603"/>
              <a:gd name="connsiteX4" fmla="*/ 690626 w 867796"/>
              <a:gd name="connsiteY4" fmla="*/ 22385 h 215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96" h="2159603">
                <a:moveTo>
                  <a:pt x="867796" y="0"/>
                </a:moveTo>
                <a:lnTo>
                  <a:pt x="867796" y="2159603"/>
                </a:lnTo>
                <a:lnTo>
                  <a:pt x="760191" y="2138602"/>
                </a:lnTo>
                <a:cubicBezTo>
                  <a:pt x="392126" y="2057309"/>
                  <a:pt x="3837" y="1867044"/>
                  <a:pt x="43" y="1109556"/>
                </a:cubicBezTo>
                <a:cubicBezTo>
                  <a:pt x="-4174" y="267903"/>
                  <a:pt x="307405" y="87834"/>
                  <a:pt x="690626" y="2238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339D1E07-281E-4CC4-8A76-F4682CD398AB}"/>
              </a:ext>
            </a:extLst>
          </p:cNvPr>
          <p:cNvGrpSpPr/>
          <p:nvPr/>
        </p:nvGrpSpPr>
        <p:grpSpPr>
          <a:xfrm>
            <a:off x="9193498" y="2087878"/>
            <a:ext cx="1250189" cy="532064"/>
            <a:chOff x="9812722" y="579871"/>
            <a:chExt cx="1810261" cy="770422"/>
          </a:xfrm>
        </p:grpSpPr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38FB7948-DA2B-4EA0-8E47-420B117AE275}"/>
                </a:ext>
              </a:extLst>
            </p:cNvPr>
            <p:cNvSpPr txBox="1"/>
            <p:nvPr/>
          </p:nvSpPr>
          <p:spPr>
            <a:xfrm>
              <a:off x="9825807" y="579871"/>
              <a:ext cx="1614312" cy="49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Tema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9FB368E3-C1F6-44E4-8E74-9F6A5AABF43F}"/>
                </a:ext>
              </a:extLst>
            </p:cNvPr>
            <p:cNvSpPr txBox="1"/>
            <p:nvPr/>
          </p:nvSpPr>
          <p:spPr>
            <a:xfrm>
              <a:off x="9812722" y="949202"/>
              <a:ext cx="1810261" cy="401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Sustentabilidade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D72C3B9C-9999-43BB-9A3C-AA0689531D78}"/>
              </a:ext>
            </a:extLst>
          </p:cNvPr>
          <p:cNvGrpSpPr/>
          <p:nvPr/>
        </p:nvGrpSpPr>
        <p:grpSpPr>
          <a:xfrm>
            <a:off x="9153584" y="3275428"/>
            <a:ext cx="1579336" cy="657080"/>
            <a:chOff x="9322696" y="580301"/>
            <a:chExt cx="2286864" cy="951443"/>
          </a:xfrm>
        </p:grpSpPr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C9AA4468-C421-407C-92DC-3F524F0B5F9C}"/>
                </a:ext>
              </a:extLst>
            </p:cNvPr>
            <p:cNvSpPr txBox="1"/>
            <p:nvPr/>
          </p:nvSpPr>
          <p:spPr>
            <a:xfrm>
              <a:off x="9583119" y="580301"/>
              <a:ext cx="1858942" cy="49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Tw Cen MT" panose="020B0602020104020603" pitchFamily="34" charset="0"/>
                </a:rPr>
                <a:t>Publico Alvo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F81A730A-9F65-4898-AF25-01BDCA926AA5}"/>
                </a:ext>
              </a:extLst>
            </p:cNvPr>
            <p:cNvSpPr txBox="1"/>
            <p:nvPr/>
          </p:nvSpPr>
          <p:spPr>
            <a:xfrm>
              <a:off x="9322696" y="907825"/>
              <a:ext cx="2286864" cy="623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Agronegócio, Automação Residencial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5E2D9860-C485-48F0-8BEA-736D53FCCD91}"/>
              </a:ext>
            </a:extLst>
          </p:cNvPr>
          <p:cNvGrpSpPr/>
          <p:nvPr/>
        </p:nvGrpSpPr>
        <p:grpSpPr>
          <a:xfrm>
            <a:off x="9153946" y="4528945"/>
            <a:ext cx="1370176" cy="863921"/>
            <a:chOff x="9812722" y="567285"/>
            <a:chExt cx="1984001" cy="1250947"/>
          </a:xfrm>
        </p:grpSpPr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B3C03387-B62F-4FDD-AD09-DFD95757B49D}"/>
                </a:ext>
              </a:extLst>
            </p:cNvPr>
            <p:cNvSpPr txBox="1"/>
            <p:nvPr/>
          </p:nvSpPr>
          <p:spPr>
            <a:xfrm>
              <a:off x="10019858" y="567285"/>
              <a:ext cx="1614312" cy="49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Tw Cen MT" panose="020B0602020104020603" pitchFamily="34" charset="0"/>
                </a:rPr>
                <a:t>Solução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69D9E29E-1E3E-41FA-8A8F-7A992C158581}"/>
                </a:ext>
              </a:extLst>
            </p:cNvPr>
            <p:cNvSpPr txBox="1"/>
            <p:nvPr/>
          </p:nvSpPr>
          <p:spPr>
            <a:xfrm>
              <a:off x="9812722" y="949202"/>
              <a:ext cx="1984001" cy="86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Sistema Automatizado de Irrigação Automática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435496E6-EAE3-4F16-ADE1-3F4E6F0AF580}"/>
              </a:ext>
            </a:extLst>
          </p:cNvPr>
          <p:cNvGrpSpPr/>
          <p:nvPr/>
        </p:nvGrpSpPr>
        <p:grpSpPr>
          <a:xfrm>
            <a:off x="3474958" y="3912537"/>
            <a:ext cx="1254783" cy="532064"/>
            <a:chOff x="9696699" y="579871"/>
            <a:chExt cx="1816913" cy="770422"/>
          </a:xfrm>
        </p:grpSpPr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353F977C-87B5-4E1D-8270-B9CE5C9DAA25}"/>
                </a:ext>
              </a:extLst>
            </p:cNvPr>
            <p:cNvSpPr txBox="1"/>
            <p:nvPr/>
          </p:nvSpPr>
          <p:spPr>
            <a:xfrm>
              <a:off x="9825807" y="579871"/>
              <a:ext cx="1614312" cy="49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Tw Cen MT" panose="020B0602020104020603" pitchFamily="34" charset="0"/>
                </a:rPr>
                <a:t>Tempo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F6A01B2F-355A-46FB-8016-DD0A2A4C99BC}"/>
                </a:ext>
              </a:extLst>
            </p:cNvPr>
            <p:cNvSpPr txBox="1"/>
            <p:nvPr/>
          </p:nvSpPr>
          <p:spPr>
            <a:xfrm>
              <a:off x="9696699" y="949202"/>
              <a:ext cx="1816913" cy="401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Tempo é dinheiro.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9C0EBE0A-2959-416F-B4E3-500003F006C3}"/>
              </a:ext>
            </a:extLst>
          </p:cNvPr>
          <p:cNvGrpSpPr/>
          <p:nvPr/>
        </p:nvGrpSpPr>
        <p:grpSpPr>
          <a:xfrm>
            <a:off x="3229168" y="2729360"/>
            <a:ext cx="1123901" cy="716730"/>
            <a:chOff x="9812722" y="579871"/>
            <a:chExt cx="1627397" cy="1037816"/>
          </a:xfrm>
        </p:grpSpPr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9BE4E1A2-D112-49BA-8A03-9792D08C365C}"/>
                </a:ext>
              </a:extLst>
            </p:cNvPr>
            <p:cNvSpPr txBox="1"/>
            <p:nvPr/>
          </p:nvSpPr>
          <p:spPr>
            <a:xfrm>
              <a:off x="9825807" y="579871"/>
              <a:ext cx="1614312" cy="49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Tw Cen MT" panose="020B0602020104020603" pitchFamily="34" charset="0"/>
                </a:rPr>
                <a:t>Problema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905C301F-08CE-4F6F-B307-03405F04DE0E}"/>
                </a:ext>
              </a:extLst>
            </p:cNvPr>
            <p:cNvSpPr txBox="1"/>
            <p:nvPr/>
          </p:nvSpPr>
          <p:spPr>
            <a:xfrm>
              <a:off x="9812722" y="949202"/>
              <a:ext cx="1614312" cy="66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Desperdício de água.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C34D1AA-71F0-4F37-9E0F-3D12B56D34EA}"/>
              </a:ext>
            </a:extLst>
          </p:cNvPr>
          <p:cNvGrpSpPr/>
          <p:nvPr/>
        </p:nvGrpSpPr>
        <p:grpSpPr>
          <a:xfrm>
            <a:off x="4116" y="-2"/>
            <a:ext cx="12191999" cy="6858000"/>
            <a:chOff x="0" y="0"/>
            <a:chExt cx="12191999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F1819D0-142A-465E-91EC-6CFFA20F283B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0EA3EB0-F5C5-45A8-B695-E565EF9445BA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5627093-C195-4EA1-9E8A-29D504F1ED06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17" name="Gráfico 2" descr="Lâmpada e engrenagem">
              <a:extLst>
                <a:ext uri="{FF2B5EF4-FFF2-40B4-BE49-F238E27FC236}">
                  <a16:creationId xmlns:a16="http://schemas.microsoft.com/office/drawing/2014/main" id="{1757E3EB-689F-4B21-A07B-0DF27586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B0ADC13-13AF-4240-87C4-AD21032DF951}"/>
              </a:ext>
            </a:extLst>
          </p:cNvPr>
          <p:cNvGrpSpPr/>
          <p:nvPr/>
        </p:nvGrpSpPr>
        <p:grpSpPr>
          <a:xfrm>
            <a:off x="-642217" y="-5"/>
            <a:ext cx="12191999" cy="6858000"/>
            <a:chOff x="0" y="0"/>
            <a:chExt cx="12191999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9FE986AF-D79F-4A65-8FED-43E9FEB3F859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CE821CDB-0D7E-4796-A3D8-AA74348902E8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5D7373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9FBC46E-49BC-4066-9C38-D0F38905F0A0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Objetivos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774D34C4-8FED-4B3A-B22C-9A7B7943E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FE39844-283E-46A0-A555-B37EDB974523}"/>
              </a:ext>
            </a:extLst>
          </p:cNvPr>
          <p:cNvGrpSpPr/>
          <p:nvPr/>
        </p:nvGrpSpPr>
        <p:grpSpPr>
          <a:xfrm>
            <a:off x="-10287115" y="1"/>
            <a:ext cx="12191999" cy="6858000"/>
            <a:chOff x="0" y="0"/>
            <a:chExt cx="12191999" cy="6858000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791A6F6-21EE-40B8-A5F8-2967EED64B0E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A5C2DB9E-A5DE-490D-B4F7-A577549CD1C6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BA3941-D8BB-4BAE-8B95-E48C3204ADD9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Metodologia</a:t>
              </a:r>
            </a:p>
          </p:txBody>
        </p:sp>
        <p:pic>
          <p:nvPicPr>
            <p:cNvPr id="39" name="Gráfico 2" descr="Lâmpada e engrenagem">
              <a:extLst>
                <a:ext uri="{FF2B5EF4-FFF2-40B4-BE49-F238E27FC236}">
                  <a16:creationId xmlns:a16="http://schemas.microsoft.com/office/drawing/2014/main" id="{9A4836FF-8945-4559-AEE6-7AE78A5D5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B5EBF01-373E-4CB6-BB03-72D6706858C9}"/>
              </a:ext>
            </a:extLst>
          </p:cNvPr>
          <p:cNvGrpSpPr/>
          <p:nvPr/>
        </p:nvGrpSpPr>
        <p:grpSpPr>
          <a:xfrm>
            <a:off x="-10937252" y="0"/>
            <a:ext cx="12191999" cy="6858000"/>
            <a:chOff x="0" y="0"/>
            <a:chExt cx="12191999" cy="685800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7C14BE1-2D71-4238-A717-E97CED53EA26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CA8C402-4339-4B57-9314-75504189AE1D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EE8CAF8-6EBC-4049-AC85-AB5A8340DECD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Resultados</a:t>
              </a:r>
            </a:p>
          </p:txBody>
        </p:sp>
        <p:pic>
          <p:nvPicPr>
            <p:cNvPr id="44" name="Gráfico 2" descr="Lâmpada e engrenagem">
              <a:extLst>
                <a:ext uri="{FF2B5EF4-FFF2-40B4-BE49-F238E27FC236}">
                  <a16:creationId xmlns:a16="http://schemas.microsoft.com/office/drawing/2014/main" id="{BE30D329-32DF-484E-938C-A5B681A8F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81AE03D-EE09-4DDB-8D4D-F79971F1862C}"/>
              </a:ext>
            </a:extLst>
          </p:cNvPr>
          <p:cNvGrpSpPr/>
          <p:nvPr/>
        </p:nvGrpSpPr>
        <p:grpSpPr>
          <a:xfrm>
            <a:off x="-11587391" y="2"/>
            <a:ext cx="12191999" cy="6858000"/>
            <a:chOff x="0" y="0"/>
            <a:chExt cx="12191999" cy="6858000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929CA49-56EC-49C4-8B8C-16989F5881E2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36E9DD68-04EA-4274-ADCB-77EA3A7435D3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92D050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39CC101-2D04-4A8E-9E7D-3156D91F9E28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Conclusão</a:t>
              </a:r>
            </a:p>
          </p:txBody>
        </p:sp>
        <p:pic>
          <p:nvPicPr>
            <p:cNvPr id="49" name="Gráfico 2" descr="Lâmpada e engrenagem">
              <a:extLst>
                <a:ext uri="{FF2B5EF4-FFF2-40B4-BE49-F238E27FC236}">
                  <a16:creationId xmlns:a16="http://schemas.microsoft.com/office/drawing/2014/main" id="{52FE193E-7B78-4728-8369-F6D8D82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CFA8F3E-69AE-4168-AF53-BCB602BB800B}"/>
              </a:ext>
            </a:extLst>
          </p:cNvPr>
          <p:cNvGrpSpPr/>
          <p:nvPr/>
        </p:nvGrpSpPr>
        <p:grpSpPr>
          <a:xfrm>
            <a:off x="7449055" y="2586359"/>
            <a:ext cx="1915200" cy="2094233"/>
            <a:chOff x="5842000" y="1076778"/>
            <a:chExt cx="1803400" cy="2553950"/>
          </a:xfrm>
        </p:grpSpPr>
        <p:sp>
          <p:nvSpPr>
            <p:cNvPr id="51" name="Retângulo: Cantos Superiores Arredondados 50">
              <a:extLst>
                <a:ext uri="{FF2B5EF4-FFF2-40B4-BE49-F238E27FC236}">
                  <a16:creationId xmlns:a16="http://schemas.microsoft.com/office/drawing/2014/main" id="{581FFF26-906B-46C4-9130-988C5253AF74}"/>
                </a:ext>
              </a:extLst>
            </p:cNvPr>
            <p:cNvSpPr/>
            <p:nvPr/>
          </p:nvSpPr>
          <p:spPr>
            <a:xfrm>
              <a:off x="5842000" y="1076778"/>
              <a:ext cx="1803400" cy="2553950"/>
            </a:xfrm>
            <a:prstGeom prst="round2Same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1A1F077E-04DD-4949-BD8B-074C99364DB6}"/>
                </a:ext>
              </a:extLst>
            </p:cNvPr>
            <p:cNvSpPr txBox="1"/>
            <p:nvPr/>
          </p:nvSpPr>
          <p:spPr>
            <a:xfrm>
              <a:off x="5842000" y="1286596"/>
              <a:ext cx="1803400" cy="2033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  <a:p>
              <a:pPr algn="ctr"/>
              <a:r>
                <a:rPr lang="pt-BR" sz="5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3</a:t>
              </a:r>
              <a:endParaRPr lang="pt-BR" sz="4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EAC2F93A-9393-490A-AD73-020225370807}"/>
              </a:ext>
            </a:extLst>
          </p:cNvPr>
          <p:cNvGrpSpPr/>
          <p:nvPr/>
        </p:nvGrpSpPr>
        <p:grpSpPr>
          <a:xfrm>
            <a:off x="5194353" y="2598827"/>
            <a:ext cx="1915200" cy="2095200"/>
            <a:chOff x="3200400" y="1076778"/>
            <a:chExt cx="1803400" cy="2553950"/>
          </a:xfrm>
        </p:grpSpPr>
        <p:sp>
          <p:nvSpPr>
            <p:cNvPr id="54" name="Retângulo: Cantos Superiores Arredondados 53">
              <a:extLst>
                <a:ext uri="{FF2B5EF4-FFF2-40B4-BE49-F238E27FC236}">
                  <a16:creationId xmlns:a16="http://schemas.microsoft.com/office/drawing/2014/main" id="{D45F524B-5C14-4CCE-B3D4-BEABB7E798E1}"/>
                </a:ext>
              </a:extLst>
            </p:cNvPr>
            <p:cNvSpPr/>
            <p:nvPr/>
          </p:nvSpPr>
          <p:spPr>
            <a:xfrm>
              <a:off x="3200400" y="1076778"/>
              <a:ext cx="1803400" cy="2553950"/>
            </a:xfrm>
            <a:prstGeom prst="round2Same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3F3F01D7-0548-4AF5-A631-18B7D2BDBF83}"/>
                </a:ext>
              </a:extLst>
            </p:cNvPr>
            <p:cNvSpPr txBox="1"/>
            <p:nvPr/>
          </p:nvSpPr>
          <p:spPr>
            <a:xfrm>
              <a:off x="3200400" y="1286596"/>
              <a:ext cx="1803400" cy="2033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  <a:p>
              <a:pPr algn="ctr"/>
              <a:r>
                <a:rPr lang="pt-BR" sz="5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2</a:t>
              </a:r>
              <a:endParaRPr lang="pt-BR" sz="4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68DC5C8-A9E8-4A2A-ACCD-95C43DA0CEEA}"/>
              </a:ext>
            </a:extLst>
          </p:cNvPr>
          <p:cNvGrpSpPr/>
          <p:nvPr/>
        </p:nvGrpSpPr>
        <p:grpSpPr>
          <a:xfrm>
            <a:off x="2939647" y="2586359"/>
            <a:ext cx="1913627" cy="2095200"/>
            <a:chOff x="736600" y="1042445"/>
            <a:chExt cx="1803400" cy="2553950"/>
          </a:xfrm>
        </p:grpSpPr>
        <p:sp>
          <p:nvSpPr>
            <p:cNvPr id="57" name="Retângulo: Cantos Superiores Arredondados 56">
              <a:extLst>
                <a:ext uri="{FF2B5EF4-FFF2-40B4-BE49-F238E27FC236}">
                  <a16:creationId xmlns:a16="http://schemas.microsoft.com/office/drawing/2014/main" id="{574B49A9-6C34-4EE9-BDC1-88D3E8A29984}"/>
                </a:ext>
              </a:extLst>
            </p:cNvPr>
            <p:cNvSpPr/>
            <p:nvPr/>
          </p:nvSpPr>
          <p:spPr>
            <a:xfrm>
              <a:off x="736600" y="1042445"/>
              <a:ext cx="1803400" cy="2553950"/>
            </a:xfrm>
            <a:prstGeom prst="round2SameRect">
              <a:avLst/>
            </a:prstGeom>
            <a:solidFill>
              <a:srgbClr val="FF4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EBC9E22D-01A2-41DD-9B0B-F05F11597245}"/>
                </a:ext>
              </a:extLst>
            </p:cNvPr>
            <p:cNvSpPr txBox="1"/>
            <p:nvPr/>
          </p:nvSpPr>
          <p:spPr>
            <a:xfrm>
              <a:off x="736600" y="1252263"/>
              <a:ext cx="1803400" cy="2033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  <a:p>
              <a:pPr algn="ctr"/>
              <a:r>
                <a:rPr lang="pt-BR" sz="5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1</a:t>
              </a:r>
              <a:endParaRPr lang="pt-BR" sz="4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EEC697B7-7EE5-4FAD-AB63-44A4C8638CEE}"/>
              </a:ext>
            </a:extLst>
          </p:cNvPr>
          <p:cNvSpPr/>
          <p:nvPr/>
        </p:nvSpPr>
        <p:spPr>
          <a:xfrm flipV="1">
            <a:off x="2939651" y="3734801"/>
            <a:ext cx="1915200" cy="2736000"/>
          </a:xfrm>
          <a:custGeom>
            <a:avLst/>
            <a:gdLst>
              <a:gd name="connsiteX0" fmla="*/ 0 w 626400"/>
              <a:gd name="connsiteY0" fmla="*/ 1159200 h 1159200"/>
              <a:gd name="connsiteX1" fmla="*/ 81123 w 626400"/>
              <a:gd name="connsiteY1" fmla="*/ 1159200 h 1159200"/>
              <a:gd name="connsiteX2" fmla="*/ 80784 w 626400"/>
              <a:gd name="connsiteY2" fmla="*/ 1155840 h 1159200"/>
              <a:gd name="connsiteX3" fmla="*/ 312745 w 626400"/>
              <a:gd name="connsiteY3" fmla="*/ 923879 h 1159200"/>
              <a:gd name="connsiteX4" fmla="*/ 544706 w 626400"/>
              <a:gd name="connsiteY4" fmla="*/ 1155840 h 1159200"/>
              <a:gd name="connsiteX5" fmla="*/ 544367 w 626400"/>
              <a:gd name="connsiteY5" fmla="*/ 1159200 h 1159200"/>
              <a:gd name="connsiteX6" fmla="*/ 626400 w 626400"/>
              <a:gd name="connsiteY6" fmla="*/ 1159200 h 1159200"/>
              <a:gd name="connsiteX7" fmla="*/ 626400 w 626400"/>
              <a:gd name="connsiteY7" fmla="*/ 104402 h 1159200"/>
              <a:gd name="connsiteX8" fmla="*/ 521998 w 626400"/>
              <a:gd name="connsiteY8" fmla="*/ 0 h 1159200"/>
              <a:gd name="connsiteX9" fmla="*/ 104402 w 626400"/>
              <a:gd name="connsiteY9" fmla="*/ 0 h 1159200"/>
              <a:gd name="connsiteX10" fmla="*/ 0 w 626400"/>
              <a:gd name="connsiteY10" fmla="*/ 104402 h 11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400" h="1159200">
                <a:moveTo>
                  <a:pt x="0" y="1159200"/>
                </a:moveTo>
                <a:lnTo>
                  <a:pt x="81123" y="1159200"/>
                </a:lnTo>
                <a:lnTo>
                  <a:pt x="80784" y="1155840"/>
                </a:lnTo>
                <a:cubicBezTo>
                  <a:pt x="80784" y="1027731"/>
                  <a:pt x="184636" y="923879"/>
                  <a:pt x="312745" y="923879"/>
                </a:cubicBezTo>
                <a:cubicBezTo>
                  <a:pt x="440854" y="923879"/>
                  <a:pt x="544706" y="1027731"/>
                  <a:pt x="544706" y="1155840"/>
                </a:cubicBezTo>
                <a:lnTo>
                  <a:pt x="544367" y="1159200"/>
                </a:lnTo>
                <a:lnTo>
                  <a:pt x="626400" y="1159200"/>
                </a:lnTo>
                <a:lnTo>
                  <a:pt x="626400" y="104402"/>
                </a:lnTo>
                <a:cubicBezTo>
                  <a:pt x="626400" y="46742"/>
                  <a:pt x="579658" y="0"/>
                  <a:pt x="521998" y="0"/>
                </a:cubicBezTo>
                <a:lnTo>
                  <a:pt x="104402" y="0"/>
                </a:lnTo>
                <a:cubicBezTo>
                  <a:pt x="46742" y="0"/>
                  <a:pt x="0" y="46742"/>
                  <a:pt x="0" y="1044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3AA7B4A-BF36-4731-90FF-7A6B67574D66}"/>
              </a:ext>
            </a:extLst>
          </p:cNvPr>
          <p:cNvGrpSpPr/>
          <p:nvPr/>
        </p:nvGrpSpPr>
        <p:grpSpPr>
          <a:xfrm>
            <a:off x="2877348" y="4350131"/>
            <a:ext cx="2056330" cy="1196768"/>
            <a:chOff x="375072" y="3232747"/>
            <a:chExt cx="2553612" cy="1486180"/>
          </a:xfrm>
        </p:grpSpPr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2F902C3D-0DFB-49D1-8A52-457C6674DCC2}"/>
                </a:ext>
              </a:extLst>
            </p:cNvPr>
            <p:cNvSpPr txBox="1"/>
            <p:nvPr/>
          </p:nvSpPr>
          <p:spPr>
            <a:xfrm>
              <a:off x="375072" y="3232747"/>
              <a:ext cx="2553612" cy="45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4678"/>
                  </a:solidFill>
                  <a:latin typeface="Tw Cen MT" panose="020B0602020104020603" pitchFamily="34" charset="0"/>
                </a:rPr>
                <a:t>SUSTENTABILIDADE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D5F1421D-ED6D-4602-B8B7-ABF6CD22683F}"/>
                </a:ext>
              </a:extLst>
            </p:cNvPr>
            <p:cNvSpPr txBox="1"/>
            <p:nvPr/>
          </p:nvSpPr>
          <p:spPr>
            <a:xfrm>
              <a:off x="450483" y="3801633"/>
              <a:ext cx="2378353" cy="917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Como objetivo pretendemos alcançar a sustentabilidade</a:t>
              </a:r>
            </a:p>
          </p:txBody>
        </p:sp>
      </p:grp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BB3EB354-56A6-41FA-9A79-FAA5127E57FB}"/>
              </a:ext>
            </a:extLst>
          </p:cNvPr>
          <p:cNvSpPr/>
          <p:nvPr/>
        </p:nvSpPr>
        <p:spPr>
          <a:xfrm flipV="1">
            <a:off x="5194353" y="3747267"/>
            <a:ext cx="1915200" cy="2736000"/>
          </a:xfrm>
          <a:custGeom>
            <a:avLst/>
            <a:gdLst>
              <a:gd name="connsiteX0" fmla="*/ 0 w 626400"/>
              <a:gd name="connsiteY0" fmla="*/ 1159200 h 1159200"/>
              <a:gd name="connsiteX1" fmla="*/ 81123 w 626400"/>
              <a:gd name="connsiteY1" fmla="*/ 1159200 h 1159200"/>
              <a:gd name="connsiteX2" fmla="*/ 80784 w 626400"/>
              <a:gd name="connsiteY2" fmla="*/ 1155840 h 1159200"/>
              <a:gd name="connsiteX3" fmla="*/ 312745 w 626400"/>
              <a:gd name="connsiteY3" fmla="*/ 923879 h 1159200"/>
              <a:gd name="connsiteX4" fmla="*/ 544706 w 626400"/>
              <a:gd name="connsiteY4" fmla="*/ 1155840 h 1159200"/>
              <a:gd name="connsiteX5" fmla="*/ 544367 w 626400"/>
              <a:gd name="connsiteY5" fmla="*/ 1159200 h 1159200"/>
              <a:gd name="connsiteX6" fmla="*/ 626400 w 626400"/>
              <a:gd name="connsiteY6" fmla="*/ 1159200 h 1159200"/>
              <a:gd name="connsiteX7" fmla="*/ 626400 w 626400"/>
              <a:gd name="connsiteY7" fmla="*/ 104402 h 1159200"/>
              <a:gd name="connsiteX8" fmla="*/ 521998 w 626400"/>
              <a:gd name="connsiteY8" fmla="*/ 0 h 1159200"/>
              <a:gd name="connsiteX9" fmla="*/ 104402 w 626400"/>
              <a:gd name="connsiteY9" fmla="*/ 0 h 1159200"/>
              <a:gd name="connsiteX10" fmla="*/ 0 w 626400"/>
              <a:gd name="connsiteY10" fmla="*/ 104402 h 11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400" h="1159200">
                <a:moveTo>
                  <a:pt x="0" y="1159200"/>
                </a:moveTo>
                <a:lnTo>
                  <a:pt x="81123" y="1159200"/>
                </a:lnTo>
                <a:lnTo>
                  <a:pt x="80784" y="1155840"/>
                </a:lnTo>
                <a:cubicBezTo>
                  <a:pt x="80784" y="1027731"/>
                  <a:pt x="184636" y="923879"/>
                  <a:pt x="312745" y="923879"/>
                </a:cubicBezTo>
                <a:cubicBezTo>
                  <a:pt x="440854" y="923879"/>
                  <a:pt x="544706" y="1027731"/>
                  <a:pt x="544706" y="1155840"/>
                </a:cubicBezTo>
                <a:lnTo>
                  <a:pt x="544367" y="1159200"/>
                </a:lnTo>
                <a:lnTo>
                  <a:pt x="626400" y="1159200"/>
                </a:lnTo>
                <a:lnTo>
                  <a:pt x="626400" y="104402"/>
                </a:lnTo>
                <a:cubicBezTo>
                  <a:pt x="626400" y="46742"/>
                  <a:pt x="579658" y="0"/>
                  <a:pt x="521998" y="0"/>
                </a:cubicBezTo>
                <a:lnTo>
                  <a:pt x="104402" y="0"/>
                </a:lnTo>
                <a:cubicBezTo>
                  <a:pt x="46742" y="0"/>
                  <a:pt x="0" y="46742"/>
                  <a:pt x="0" y="1044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4B590001-47F7-4869-840E-A0A706E80663}"/>
              </a:ext>
            </a:extLst>
          </p:cNvPr>
          <p:cNvGrpSpPr/>
          <p:nvPr/>
        </p:nvGrpSpPr>
        <p:grpSpPr>
          <a:xfrm>
            <a:off x="5194353" y="4362595"/>
            <a:ext cx="1915200" cy="1196767"/>
            <a:chOff x="3217252" y="3267080"/>
            <a:chExt cx="2555879" cy="1486182"/>
          </a:xfrm>
        </p:grpSpPr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14CD5E6F-F667-4222-8171-A17A8C05EA1F}"/>
                </a:ext>
              </a:extLst>
            </p:cNvPr>
            <p:cNvSpPr txBox="1"/>
            <p:nvPr/>
          </p:nvSpPr>
          <p:spPr>
            <a:xfrm>
              <a:off x="3287077" y="3267080"/>
              <a:ext cx="2416229" cy="45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4678"/>
                  </a:solidFill>
                  <a:latin typeface="Tw Cen MT" panose="020B0602020104020603" pitchFamily="34" charset="0"/>
                </a:rPr>
                <a:t>AGRONEGÓCIO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B678AA7E-7212-4DF0-A103-AE01C79AE902}"/>
                </a:ext>
              </a:extLst>
            </p:cNvPr>
            <p:cNvSpPr txBox="1"/>
            <p:nvPr/>
          </p:nvSpPr>
          <p:spPr>
            <a:xfrm>
              <a:off x="3217252" y="3835966"/>
              <a:ext cx="2555879" cy="917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Como objetivo pretendemos alcançar o agronegócio</a:t>
              </a:r>
            </a:p>
          </p:txBody>
        </p:sp>
      </p:grp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D04ECD8F-4D43-4268-B4EB-9D51AA64057B}"/>
              </a:ext>
            </a:extLst>
          </p:cNvPr>
          <p:cNvSpPr/>
          <p:nvPr/>
        </p:nvSpPr>
        <p:spPr>
          <a:xfrm flipV="1">
            <a:off x="7449055" y="3723258"/>
            <a:ext cx="1915200" cy="2736601"/>
          </a:xfrm>
          <a:custGeom>
            <a:avLst/>
            <a:gdLst>
              <a:gd name="connsiteX0" fmla="*/ 0 w 626400"/>
              <a:gd name="connsiteY0" fmla="*/ 1159200 h 1159200"/>
              <a:gd name="connsiteX1" fmla="*/ 81123 w 626400"/>
              <a:gd name="connsiteY1" fmla="*/ 1159200 h 1159200"/>
              <a:gd name="connsiteX2" fmla="*/ 80784 w 626400"/>
              <a:gd name="connsiteY2" fmla="*/ 1155840 h 1159200"/>
              <a:gd name="connsiteX3" fmla="*/ 312745 w 626400"/>
              <a:gd name="connsiteY3" fmla="*/ 923879 h 1159200"/>
              <a:gd name="connsiteX4" fmla="*/ 544706 w 626400"/>
              <a:gd name="connsiteY4" fmla="*/ 1155840 h 1159200"/>
              <a:gd name="connsiteX5" fmla="*/ 544367 w 626400"/>
              <a:gd name="connsiteY5" fmla="*/ 1159200 h 1159200"/>
              <a:gd name="connsiteX6" fmla="*/ 626400 w 626400"/>
              <a:gd name="connsiteY6" fmla="*/ 1159200 h 1159200"/>
              <a:gd name="connsiteX7" fmla="*/ 626400 w 626400"/>
              <a:gd name="connsiteY7" fmla="*/ 104402 h 1159200"/>
              <a:gd name="connsiteX8" fmla="*/ 521998 w 626400"/>
              <a:gd name="connsiteY8" fmla="*/ 0 h 1159200"/>
              <a:gd name="connsiteX9" fmla="*/ 104402 w 626400"/>
              <a:gd name="connsiteY9" fmla="*/ 0 h 1159200"/>
              <a:gd name="connsiteX10" fmla="*/ 0 w 626400"/>
              <a:gd name="connsiteY10" fmla="*/ 104402 h 11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400" h="1159200">
                <a:moveTo>
                  <a:pt x="0" y="1159200"/>
                </a:moveTo>
                <a:lnTo>
                  <a:pt x="81123" y="1159200"/>
                </a:lnTo>
                <a:lnTo>
                  <a:pt x="80784" y="1155840"/>
                </a:lnTo>
                <a:cubicBezTo>
                  <a:pt x="80784" y="1027731"/>
                  <a:pt x="184636" y="923879"/>
                  <a:pt x="312745" y="923879"/>
                </a:cubicBezTo>
                <a:cubicBezTo>
                  <a:pt x="440854" y="923879"/>
                  <a:pt x="544706" y="1027731"/>
                  <a:pt x="544706" y="1155840"/>
                </a:cubicBezTo>
                <a:lnTo>
                  <a:pt x="544367" y="1159200"/>
                </a:lnTo>
                <a:lnTo>
                  <a:pt x="626400" y="1159200"/>
                </a:lnTo>
                <a:lnTo>
                  <a:pt x="626400" y="104402"/>
                </a:lnTo>
                <a:cubicBezTo>
                  <a:pt x="626400" y="46742"/>
                  <a:pt x="579658" y="0"/>
                  <a:pt x="521998" y="0"/>
                </a:cubicBezTo>
                <a:lnTo>
                  <a:pt x="104402" y="0"/>
                </a:lnTo>
                <a:cubicBezTo>
                  <a:pt x="46742" y="0"/>
                  <a:pt x="0" y="46742"/>
                  <a:pt x="0" y="1044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47BF78FC-C656-4459-A150-347EB80DA256}"/>
              </a:ext>
            </a:extLst>
          </p:cNvPr>
          <p:cNvGrpSpPr/>
          <p:nvPr/>
        </p:nvGrpSpPr>
        <p:grpSpPr>
          <a:xfrm>
            <a:off x="7449050" y="4215701"/>
            <a:ext cx="1915200" cy="1396822"/>
            <a:chOff x="5849856" y="3088283"/>
            <a:chExt cx="2049936" cy="1703445"/>
          </a:xfrm>
        </p:grpSpPr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0D9B5D3-46D2-42D0-8DAC-CC983BC858BB}"/>
                </a:ext>
              </a:extLst>
            </p:cNvPr>
            <p:cNvSpPr txBox="1"/>
            <p:nvPr/>
          </p:nvSpPr>
          <p:spPr>
            <a:xfrm>
              <a:off x="5906623" y="3088283"/>
              <a:ext cx="1937931" cy="802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4678"/>
                  </a:solidFill>
                  <a:latin typeface="Tw Cen MT" panose="020B0602020104020603" pitchFamily="34" charset="0"/>
                </a:rPr>
                <a:t>AUTOMAÇÃO RESIDENCIAL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4E8B78E8-820C-47A5-B889-1C7F31B6222B}"/>
                </a:ext>
              </a:extLst>
            </p:cNvPr>
            <p:cNvSpPr txBox="1"/>
            <p:nvPr/>
          </p:nvSpPr>
          <p:spPr>
            <a:xfrm>
              <a:off x="5849856" y="3890916"/>
              <a:ext cx="2049936" cy="900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Como objetivo pretendemos alcançar a automação residencial</a:t>
              </a:r>
            </a:p>
          </p:txBody>
        </p:sp>
      </p:grpSp>
      <p:sp>
        <p:nvSpPr>
          <p:cNvPr id="75" name="TextBox 3">
            <a:extLst>
              <a:ext uri="{FF2B5EF4-FFF2-40B4-BE49-F238E27FC236}">
                <a16:creationId xmlns:a16="http://schemas.microsoft.com/office/drawing/2014/main" id="{02046F8C-DE6F-4936-B2F4-70D2AD7377F7}"/>
              </a:ext>
            </a:extLst>
          </p:cNvPr>
          <p:cNvSpPr txBox="1"/>
          <p:nvPr/>
        </p:nvSpPr>
        <p:spPr>
          <a:xfrm>
            <a:off x="2456543" y="293626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noProof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B J E T I V O S</a:t>
            </a:r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4D0BF2C1-5C86-4A95-B552-3E70F8E7BB2A}"/>
              </a:ext>
            </a:extLst>
          </p:cNvPr>
          <p:cNvGrpSpPr/>
          <p:nvPr/>
        </p:nvGrpSpPr>
        <p:grpSpPr>
          <a:xfrm>
            <a:off x="5552468" y="1025808"/>
            <a:ext cx="1087064" cy="195300"/>
            <a:chOff x="4679586" y="886171"/>
            <a:chExt cx="1087064" cy="195300"/>
          </a:xfrm>
        </p:grpSpPr>
        <p:sp>
          <p:nvSpPr>
            <p:cNvPr id="77" name="Oval 5">
              <a:extLst>
                <a:ext uri="{FF2B5EF4-FFF2-40B4-BE49-F238E27FC236}">
                  <a16:creationId xmlns:a16="http://schemas.microsoft.com/office/drawing/2014/main" id="{4D28C3BD-38F2-4E2C-820B-310609FF09FE}"/>
                </a:ext>
              </a:extLst>
            </p:cNvPr>
            <p:cNvSpPr/>
            <p:nvPr/>
          </p:nvSpPr>
          <p:spPr>
            <a:xfrm>
              <a:off x="5127868" y="886171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78" name="Oval 6">
              <a:extLst>
                <a:ext uri="{FF2B5EF4-FFF2-40B4-BE49-F238E27FC236}">
                  <a16:creationId xmlns:a16="http://schemas.microsoft.com/office/drawing/2014/main" id="{E4BE4CA3-5206-40E7-9084-5CA78BFBAAD4}"/>
                </a:ext>
              </a:extLst>
            </p:cNvPr>
            <p:cNvSpPr/>
            <p:nvPr/>
          </p:nvSpPr>
          <p:spPr>
            <a:xfrm>
              <a:off x="5576150" y="890971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79" name="Oval 7">
              <a:extLst>
                <a:ext uri="{FF2B5EF4-FFF2-40B4-BE49-F238E27FC236}">
                  <a16:creationId xmlns:a16="http://schemas.microsoft.com/office/drawing/2014/main" id="{23CA2FE5-D625-444F-8674-52006678D175}"/>
                </a:ext>
              </a:extLst>
            </p:cNvPr>
            <p:cNvSpPr/>
            <p:nvPr/>
          </p:nvSpPr>
          <p:spPr>
            <a:xfrm>
              <a:off x="4679586" y="886171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53727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3" grpId="0" animBg="1"/>
      <p:bldP spid="67" grpId="0" animBg="1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C34D1AA-71F0-4F37-9E0F-3D12B56D34EA}"/>
              </a:ext>
            </a:extLst>
          </p:cNvPr>
          <p:cNvGrpSpPr/>
          <p:nvPr/>
        </p:nvGrpSpPr>
        <p:grpSpPr>
          <a:xfrm>
            <a:off x="4116" y="-2"/>
            <a:ext cx="12191999" cy="6858000"/>
            <a:chOff x="0" y="0"/>
            <a:chExt cx="12191999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F1819D0-142A-465E-91EC-6CFFA20F283B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0EA3EB0-F5C5-45A8-B695-E565EF9445BA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5627093-C195-4EA1-9E8A-29D504F1ED06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17" name="Gráfico 2" descr="Lâmpada e engrenagem">
              <a:extLst>
                <a:ext uri="{FF2B5EF4-FFF2-40B4-BE49-F238E27FC236}">
                  <a16:creationId xmlns:a16="http://schemas.microsoft.com/office/drawing/2014/main" id="{1757E3EB-689F-4B21-A07B-0DF27586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B0ADC13-13AF-4240-87C4-AD21032DF951}"/>
              </a:ext>
            </a:extLst>
          </p:cNvPr>
          <p:cNvGrpSpPr/>
          <p:nvPr/>
        </p:nvGrpSpPr>
        <p:grpSpPr>
          <a:xfrm>
            <a:off x="-642217" y="-5"/>
            <a:ext cx="12191999" cy="6858000"/>
            <a:chOff x="0" y="0"/>
            <a:chExt cx="12191999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9FE986AF-D79F-4A65-8FED-43E9FEB3F859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CE821CDB-0D7E-4796-A3D8-AA74348902E8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5D7373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9FBC46E-49BC-4066-9C38-D0F38905F0A0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Objetivos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774D34C4-8FED-4B3A-B22C-9A7B7943E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FE39844-283E-46A0-A555-B37EDB974523}"/>
              </a:ext>
            </a:extLst>
          </p:cNvPr>
          <p:cNvGrpSpPr/>
          <p:nvPr/>
        </p:nvGrpSpPr>
        <p:grpSpPr>
          <a:xfrm>
            <a:off x="-1292358" y="0"/>
            <a:ext cx="12191999" cy="6858000"/>
            <a:chOff x="0" y="0"/>
            <a:chExt cx="12191999" cy="6858000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791A6F6-21EE-40B8-A5F8-2967EED64B0E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A5C2DB9E-A5DE-490D-B4F7-A577549CD1C6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BA3941-D8BB-4BAE-8B95-E48C3204ADD9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Metodologia</a:t>
              </a:r>
            </a:p>
          </p:txBody>
        </p:sp>
        <p:pic>
          <p:nvPicPr>
            <p:cNvPr id="39" name="Gráfico 2" descr="Lâmpada e engrenagem">
              <a:extLst>
                <a:ext uri="{FF2B5EF4-FFF2-40B4-BE49-F238E27FC236}">
                  <a16:creationId xmlns:a16="http://schemas.microsoft.com/office/drawing/2014/main" id="{9A4836FF-8945-4559-AEE6-7AE78A5D5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B5EBF01-373E-4CB6-BB03-72D6706858C9}"/>
              </a:ext>
            </a:extLst>
          </p:cNvPr>
          <p:cNvGrpSpPr/>
          <p:nvPr/>
        </p:nvGrpSpPr>
        <p:grpSpPr>
          <a:xfrm>
            <a:off x="-10937252" y="0"/>
            <a:ext cx="12191999" cy="6858000"/>
            <a:chOff x="0" y="0"/>
            <a:chExt cx="12191999" cy="685800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7C14BE1-2D71-4238-A717-E97CED53EA26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CA8C402-4339-4B57-9314-75504189AE1D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EE8CAF8-6EBC-4049-AC85-AB5A8340DECD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Resultados</a:t>
              </a:r>
            </a:p>
          </p:txBody>
        </p:sp>
        <p:pic>
          <p:nvPicPr>
            <p:cNvPr id="44" name="Gráfico 2" descr="Lâmpada e engrenagem">
              <a:extLst>
                <a:ext uri="{FF2B5EF4-FFF2-40B4-BE49-F238E27FC236}">
                  <a16:creationId xmlns:a16="http://schemas.microsoft.com/office/drawing/2014/main" id="{BE30D329-32DF-484E-938C-A5B681A8F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81AE03D-EE09-4DDB-8D4D-F79971F1862C}"/>
              </a:ext>
            </a:extLst>
          </p:cNvPr>
          <p:cNvGrpSpPr/>
          <p:nvPr/>
        </p:nvGrpSpPr>
        <p:grpSpPr>
          <a:xfrm>
            <a:off x="-11587391" y="2"/>
            <a:ext cx="12191999" cy="6858000"/>
            <a:chOff x="0" y="0"/>
            <a:chExt cx="12191999" cy="6858000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929CA49-56EC-49C4-8B8C-16989F5881E2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36E9DD68-04EA-4274-ADCB-77EA3A7435D3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92D050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39CC101-2D04-4A8E-9E7D-3156D91F9E28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Conclusão</a:t>
              </a:r>
            </a:p>
          </p:txBody>
        </p:sp>
        <p:pic>
          <p:nvPicPr>
            <p:cNvPr id="49" name="Gráfico 2" descr="Lâmpada e engrenagem">
              <a:extLst>
                <a:ext uri="{FF2B5EF4-FFF2-40B4-BE49-F238E27FC236}">
                  <a16:creationId xmlns:a16="http://schemas.microsoft.com/office/drawing/2014/main" id="{52FE193E-7B78-4728-8369-F6D8D82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id="{6F12633B-23E5-4F79-B15F-D12CD16AD1DD}"/>
              </a:ext>
            </a:extLst>
          </p:cNvPr>
          <p:cNvCxnSpPr>
            <a:cxnSpLocks/>
            <a:stCxn id="159" idx="6"/>
            <a:endCxn id="155" idx="2"/>
          </p:cNvCxnSpPr>
          <p:nvPr/>
        </p:nvCxnSpPr>
        <p:spPr>
          <a:xfrm flipH="1" flipV="1">
            <a:off x="2720691" y="4127667"/>
            <a:ext cx="1746613" cy="120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E20CC0DD-D0AC-4949-841D-61CEE3647197}"/>
              </a:ext>
            </a:extLst>
          </p:cNvPr>
          <p:cNvGrpSpPr/>
          <p:nvPr/>
        </p:nvGrpSpPr>
        <p:grpSpPr>
          <a:xfrm flipH="1">
            <a:off x="2475762" y="4005202"/>
            <a:ext cx="244929" cy="244929"/>
            <a:chOff x="2666288" y="1666430"/>
            <a:chExt cx="2666288" cy="2666288"/>
          </a:xfrm>
        </p:grpSpPr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8BD63A73-AC37-4EED-99BF-FB1D44E923A7}"/>
                </a:ext>
              </a:extLst>
            </p:cNvPr>
            <p:cNvSpPr/>
            <p:nvPr/>
          </p:nvSpPr>
          <p:spPr>
            <a:xfrm>
              <a:off x="2666288" y="1666430"/>
              <a:ext cx="2666288" cy="2666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F634D4FC-E119-4BFA-92C3-43936E8A2FE3}"/>
                </a:ext>
              </a:extLst>
            </p:cNvPr>
            <p:cNvSpPr/>
            <p:nvPr/>
          </p:nvSpPr>
          <p:spPr>
            <a:xfrm>
              <a:off x="3067940" y="2068082"/>
              <a:ext cx="1862983" cy="1862983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6430AD86-9F23-4364-BBC5-3D7F001B1577}"/>
              </a:ext>
            </a:extLst>
          </p:cNvPr>
          <p:cNvCxnSpPr>
            <a:cxnSpLocks/>
            <a:stCxn id="159" idx="2"/>
            <a:endCxn id="163" idx="6"/>
          </p:cNvCxnSpPr>
          <p:nvPr/>
        </p:nvCxnSpPr>
        <p:spPr>
          <a:xfrm>
            <a:off x="4712233" y="4139683"/>
            <a:ext cx="1746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D94DF14B-03CF-48A1-93A5-174A5EA57A84}"/>
              </a:ext>
            </a:extLst>
          </p:cNvPr>
          <p:cNvGrpSpPr/>
          <p:nvPr/>
        </p:nvGrpSpPr>
        <p:grpSpPr>
          <a:xfrm flipH="1">
            <a:off x="4467304" y="4017218"/>
            <a:ext cx="244929" cy="244929"/>
            <a:chOff x="2666288" y="1666430"/>
            <a:chExt cx="2666288" cy="2666288"/>
          </a:xfrm>
        </p:grpSpPr>
        <p:sp>
          <p:nvSpPr>
            <p:cNvPr id="159" name="Elipse 158">
              <a:extLst>
                <a:ext uri="{FF2B5EF4-FFF2-40B4-BE49-F238E27FC236}">
                  <a16:creationId xmlns:a16="http://schemas.microsoft.com/office/drawing/2014/main" id="{075F1A6C-6FA7-4302-B582-1436FEF952E9}"/>
                </a:ext>
              </a:extLst>
            </p:cNvPr>
            <p:cNvSpPr/>
            <p:nvPr/>
          </p:nvSpPr>
          <p:spPr>
            <a:xfrm>
              <a:off x="2666288" y="1666430"/>
              <a:ext cx="2666288" cy="2666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C2BA2B6E-F50C-4627-8FEB-BF39D0CA4E27}"/>
                </a:ext>
              </a:extLst>
            </p:cNvPr>
            <p:cNvSpPr/>
            <p:nvPr/>
          </p:nvSpPr>
          <p:spPr>
            <a:xfrm>
              <a:off x="3067940" y="2068082"/>
              <a:ext cx="1862983" cy="1862983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61" name="Conector reto 160">
            <a:extLst>
              <a:ext uri="{FF2B5EF4-FFF2-40B4-BE49-F238E27FC236}">
                <a16:creationId xmlns:a16="http://schemas.microsoft.com/office/drawing/2014/main" id="{3B90257A-708C-4AAC-A1FA-03F4DDF0AC67}"/>
              </a:ext>
            </a:extLst>
          </p:cNvPr>
          <p:cNvCxnSpPr>
            <a:cxnSpLocks/>
            <a:stCxn id="163" idx="2"/>
            <a:endCxn id="166" idx="6"/>
          </p:cNvCxnSpPr>
          <p:nvPr/>
        </p:nvCxnSpPr>
        <p:spPr>
          <a:xfrm flipV="1">
            <a:off x="6703775" y="4127667"/>
            <a:ext cx="1685580" cy="120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B49D0982-9C25-4096-954A-F3550798B6EC}"/>
              </a:ext>
            </a:extLst>
          </p:cNvPr>
          <p:cNvGrpSpPr/>
          <p:nvPr/>
        </p:nvGrpSpPr>
        <p:grpSpPr>
          <a:xfrm flipH="1">
            <a:off x="6458846" y="4017218"/>
            <a:ext cx="244929" cy="244929"/>
            <a:chOff x="2666288" y="1666430"/>
            <a:chExt cx="2666288" cy="2666288"/>
          </a:xfrm>
        </p:grpSpPr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D5B13C9B-71F8-4208-88AA-D926C56AF2D7}"/>
                </a:ext>
              </a:extLst>
            </p:cNvPr>
            <p:cNvSpPr/>
            <p:nvPr/>
          </p:nvSpPr>
          <p:spPr>
            <a:xfrm>
              <a:off x="2666288" y="1666430"/>
              <a:ext cx="2666288" cy="2666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DCAF51E1-A434-455B-8F75-DF1FAFA78E4B}"/>
                </a:ext>
              </a:extLst>
            </p:cNvPr>
            <p:cNvSpPr/>
            <p:nvPr/>
          </p:nvSpPr>
          <p:spPr>
            <a:xfrm>
              <a:off x="3067940" y="2068082"/>
              <a:ext cx="1862983" cy="1862983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B8FB629B-1884-4984-A5B1-29DECD0BC75A}"/>
              </a:ext>
            </a:extLst>
          </p:cNvPr>
          <p:cNvGrpSpPr/>
          <p:nvPr/>
        </p:nvGrpSpPr>
        <p:grpSpPr>
          <a:xfrm flipH="1">
            <a:off x="8389355" y="4005202"/>
            <a:ext cx="244929" cy="244929"/>
            <a:chOff x="2666288" y="1666430"/>
            <a:chExt cx="2666288" cy="2666288"/>
          </a:xfrm>
        </p:grpSpPr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A12505E3-A3BA-4A49-9AED-EDD622B03047}"/>
                </a:ext>
              </a:extLst>
            </p:cNvPr>
            <p:cNvSpPr/>
            <p:nvPr/>
          </p:nvSpPr>
          <p:spPr>
            <a:xfrm>
              <a:off x="2666288" y="1666430"/>
              <a:ext cx="2666288" cy="2666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25510A5C-3CBB-4B0E-995E-7014B9AD6580}"/>
                </a:ext>
              </a:extLst>
            </p:cNvPr>
            <p:cNvSpPr/>
            <p:nvPr/>
          </p:nvSpPr>
          <p:spPr>
            <a:xfrm>
              <a:off x="3067940" y="2068082"/>
              <a:ext cx="1862983" cy="1862983"/>
            </a:xfrm>
            <a:prstGeom prst="ellipse">
              <a:avLst/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96495452-668E-4F11-AD2E-F694EB94EE5A}"/>
              </a:ext>
            </a:extLst>
          </p:cNvPr>
          <p:cNvGrpSpPr/>
          <p:nvPr/>
        </p:nvGrpSpPr>
        <p:grpSpPr>
          <a:xfrm>
            <a:off x="1769062" y="1432439"/>
            <a:ext cx="1654630" cy="1654630"/>
            <a:chOff x="967981" y="1432440"/>
            <a:chExt cx="1654630" cy="1654630"/>
          </a:xfrm>
        </p:grpSpPr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E0AE6864-7973-498D-AB3C-B0730D7E5108}"/>
                </a:ext>
              </a:extLst>
            </p:cNvPr>
            <p:cNvGrpSpPr/>
            <p:nvPr/>
          </p:nvGrpSpPr>
          <p:grpSpPr>
            <a:xfrm>
              <a:off x="967981" y="1432440"/>
              <a:ext cx="1654630" cy="1654630"/>
              <a:chOff x="1174554" y="1432442"/>
              <a:chExt cx="1654630" cy="1654630"/>
            </a:xfrm>
          </p:grpSpPr>
          <p:sp>
            <p:nvSpPr>
              <p:cNvPr id="171" name="Lágrima 170">
                <a:extLst>
                  <a:ext uri="{FF2B5EF4-FFF2-40B4-BE49-F238E27FC236}">
                    <a16:creationId xmlns:a16="http://schemas.microsoft.com/office/drawing/2014/main" id="{B0454D58-7F62-44C4-B7A9-B86C805D537A}"/>
                  </a:ext>
                </a:extLst>
              </p:cNvPr>
              <p:cNvSpPr/>
              <p:nvPr/>
            </p:nvSpPr>
            <p:spPr>
              <a:xfrm rot="8137699">
                <a:off x="1174554" y="1432442"/>
                <a:ext cx="1654630" cy="1654630"/>
              </a:xfrm>
              <a:prstGeom prst="teardrop">
                <a:avLst>
                  <a:gd name="adj" fmla="val 132271"/>
                </a:avLst>
              </a:prstGeom>
              <a:solidFill>
                <a:srgbClr val="FF60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46C57962-5868-4F97-9B19-AAD800B6FB29}"/>
                  </a:ext>
                </a:extLst>
              </p:cNvPr>
              <p:cNvSpPr/>
              <p:nvPr/>
            </p:nvSpPr>
            <p:spPr>
              <a:xfrm>
                <a:off x="1482575" y="1740463"/>
                <a:ext cx="1038587" cy="10385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70" name="Picture 7">
              <a:extLst>
                <a:ext uri="{FF2B5EF4-FFF2-40B4-BE49-F238E27FC236}">
                  <a16:creationId xmlns:a16="http://schemas.microsoft.com/office/drawing/2014/main" id="{C0146814-FBC5-4098-9464-90987DC3C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386" y="1955615"/>
              <a:ext cx="597818" cy="597816"/>
            </a:xfrm>
            <a:prstGeom prst="rect">
              <a:avLst/>
            </a:prstGeom>
          </p:spPr>
        </p:pic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0581D8E2-9C44-42C9-A5E6-D0B1B2363455}"/>
              </a:ext>
            </a:extLst>
          </p:cNvPr>
          <p:cNvGrpSpPr/>
          <p:nvPr/>
        </p:nvGrpSpPr>
        <p:grpSpPr>
          <a:xfrm>
            <a:off x="3762455" y="1427211"/>
            <a:ext cx="1654630" cy="1654630"/>
            <a:chOff x="3762455" y="1427211"/>
            <a:chExt cx="1654630" cy="1654630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D869E32A-CA86-46EF-807F-4776B2AA0556}"/>
                </a:ext>
              </a:extLst>
            </p:cNvPr>
            <p:cNvGrpSpPr/>
            <p:nvPr/>
          </p:nvGrpSpPr>
          <p:grpSpPr>
            <a:xfrm>
              <a:off x="3762455" y="1427211"/>
              <a:ext cx="1654630" cy="1654630"/>
              <a:chOff x="1174554" y="1432442"/>
              <a:chExt cx="1654630" cy="1654630"/>
            </a:xfrm>
          </p:grpSpPr>
          <p:sp>
            <p:nvSpPr>
              <p:cNvPr id="176" name="Lágrima 175">
                <a:extLst>
                  <a:ext uri="{FF2B5EF4-FFF2-40B4-BE49-F238E27FC236}">
                    <a16:creationId xmlns:a16="http://schemas.microsoft.com/office/drawing/2014/main" id="{78BEFF2B-ADF2-469B-A2BA-445DB5A14F4A}"/>
                  </a:ext>
                </a:extLst>
              </p:cNvPr>
              <p:cNvSpPr/>
              <p:nvPr/>
            </p:nvSpPr>
            <p:spPr>
              <a:xfrm rot="8137699">
                <a:off x="1174554" y="1432442"/>
                <a:ext cx="1654630" cy="1654630"/>
              </a:xfrm>
              <a:prstGeom prst="teardrop">
                <a:avLst>
                  <a:gd name="adj" fmla="val 132271"/>
                </a:avLst>
              </a:prstGeom>
              <a:solidFill>
                <a:srgbClr val="6CA7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3CED0648-4F73-4208-876E-952286AD3EB2}"/>
                  </a:ext>
                </a:extLst>
              </p:cNvPr>
              <p:cNvSpPr/>
              <p:nvPr/>
            </p:nvSpPr>
            <p:spPr>
              <a:xfrm>
                <a:off x="1482575" y="1740463"/>
                <a:ext cx="1038587" cy="10385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75" name="Picture 9">
              <a:extLst>
                <a:ext uri="{FF2B5EF4-FFF2-40B4-BE49-F238E27FC236}">
                  <a16:creationId xmlns:a16="http://schemas.microsoft.com/office/drawing/2014/main" id="{6C31B757-193F-4CF3-8749-E5E067952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860" y="1955615"/>
              <a:ext cx="597818" cy="597816"/>
            </a:xfrm>
            <a:prstGeom prst="rect">
              <a:avLst/>
            </a:prstGeom>
          </p:spPr>
        </p:pic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2E761D20-344A-4A10-AABC-81F6A9DC598D}"/>
              </a:ext>
            </a:extLst>
          </p:cNvPr>
          <p:cNvGrpSpPr/>
          <p:nvPr/>
        </p:nvGrpSpPr>
        <p:grpSpPr>
          <a:xfrm>
            <a:off x="5755848" y="1427210"/>
            <a:ext cx="1654630" cy="1654630"/>
            <a:chOff x="6556929" y="1427210"/>
            <a:chExt cx="1654630" cy="1654630"/>
          </a:xfrm>
        </p:grpSpPr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BDD8CAD4-942A-4F53-81FE-453496036715}"/>
                </a:ext>
              </a:extLst>
            </p:cNvPr>
            <p:cNvGrpSpPr/>
            <p:nvPr/>
          </p:nvGrpSpPr>
          <p:grpSpPr>
            <a:xfrm>
              <a:off x="6556929" y="1427210"/>
              <a:ext cx="1654630" cy="1654630"/>
              <a:chOff x="1174554" y="1432442"/>
              <a:chExt cx="1654630" cy="1654630"/>
            </a:xfrm>
          </p:grpSpPr>
          <p:sp>
            <p:nvSpPr>
              <p:cNvPr id="181" name="Lágrima 180">
                <a:extLst>
                  <a:ext uri="{FF2B5EF4-FFF2-40B4-BE49-F238E27FC236}">
                    <a16:creationId xmlns:a16="http://schemas.microsoft.com/office/drawing/2014/main" id="{C817DEB1-D828-49CF-B9BB-994B89FD5C0D}"/>
                  </a:ext>
                </a:extLst>
              </p:cNvPr>
              <p:cNvSpPr/>
              <p:nvPr/>
            </p:nvSpPr>
            <p:spPr>
              <a:xfrm rot="8137699">
                <a:off x="1174554" y="1432442"/>
                <a:ext cx="1654630" cy="1654630"/>
              </a:xfrm>
              <a:prstGeom prst="teardrop">
                <a:avLst>
                  <a:gd name="adj" fmla="val 132271"/>
                </a:avLst>
              </a:prstGeom>
              <a:solidFill>
                <a:srgbClr val="FDBA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962C49A6-023D-4B6F-8DC5-A73DB598EB8B}"/>
                  </a:ext>
                </a:extLst>
              </p:cNvPr>
              <p:cNvSpPr/>
              <p:nvPr/>
            </p:nvSpPr>
            <p:spPr>
              <a:xfrm>
                <a:off x="1482575" y="1740463"/>
                <a:ext cx="1038587" cy="10385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80" name="Picture 13">
              <a:extLst>
                <a:ext uri="{FF2B5EF4-FFF2-40B4-BE49-F238E27FC236}">
                  <a16:creationId xmlns:a16="http://schemas.microsoft.com/office/drawing/2014/main" id="{87F4DD73-2F98-4A09-9356-4C9560989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334" y="1955615"/>
              <a:ext cx="597818" cy="597816"/>
            </a:xfrm>
            <a:prstGeom prst="rect">
              <a:avLst/>
            </a:prstGeom>
          </p:spPr>
        </p:pic>
      </p:grpSp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D5301D3C-B7E0-4BA4-ADD0-4BC2DEF6F39F}"/>
              </a:ext>
            </a:extLst>
          </p:cNvPr>
          <p:cNvGrpSpPr/>
          <p:nvPr/>
        </p:nvGrpSpPr>
        <p:grpSpPr>
          <a:xfrm>
            <a:off x="7684506" y="1427209"/>
            <a:ext cx="1654630" cy="1654630"/>
            <a:chOff x="9351402" y="1427209"/>
            <a:chExt cx="1654630" cy="1654630"/>
          </a:xfrm>
        </p:grpSpPr>
        <p:grpSp>
          <p:nvGrpSpPr>
            <p:cNvPr id="184" name="Agrupar 183">
              <a:extLst>
                <a:ext uri="{FF2B5EF4-FFF2-40B4-BE49-F238E27FC236}">
                  <a16:creationId xmlns:a16="http://schemas.microsoft.com/office/drawing/2014/main" id="{F1EE200C-F463-4839-B155-F5B1A970146A}"/>
                </a:ext>
              </a:extLst>
            </p:cNvPr>
            <p:cNvGrpSpPr/>
            <p:nvPr/>
          </p:nvGrpSpPr>
          <p:grpSpPr>
            <a:xfrm>
              <a:off x="9351402" y="1427209"/>
              <a:ext cx="1654630" cy="1654630"/>
              <a:chOff x="1174554" y="1432442"/>
              <a:chExt cx="1654630" cy="1654630"/>
            </a:xfrm>
          </p:grpSpPr>
          <p:sp>
            <p:nvSpPr>
              <p:cNvPr id="186" name="Lágrima 185">
                <a:extLst>
                  <a:ext uri="{FF2B5EF4-FFF2-40B4-BE49-F238E27FC236}">
                    <a16:creationId xmlns:a16="http://schemas.microsoft.com/office/drawing/2014/main" id="{D0AC500B-5F94-4797-87C3-6C60EF4BAE4A}"/>
                  </a:ext>
                </a:extLst>
              </p:cNvPr>
              <p:cNvSpPr/>
              <p:nvPr/>
            </p:nvSpPr>
            <p:spPr>
              <a:xfrm rot="8137699">
                <a:off x="1174554" y="1432442"/>
                <a:ext cx="1654630" cy="1654630"/>
              </a:xfrm>
              <a:prstGeom prst="teardrop">
                <a:avLst>
                  <a:gd name="adj" fmla="val 132271"/>
                </a:avLst>
              </a:prstGeom>
              <a:solidFill>
                <a:srgbClr val="7C9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CB2EE9DB-183E-4ED1-9A4F-39EE3E39E3FA}"/>
                  </a:ext>
                </a:extLst>
              </p:cNvPr>
              <p:cNvSpPr/>
              <p:nvPr/>
            </p:nvSpPr>
            <p:spPr>
              <a:xfrm>
                <a:off x="1482575" y="1740463"/>
                <a:ext cx="1038587" cy="10385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85" name="Picture 28">
              <a:extLst>
                <a:ext uri="{FF2B5EF4-FFF2-40B4-BE49-F238E27FC236}">
                  <a16:creationId xmlns:a16="http://schemas.microsoft.com/office/drawing/2014/main" id="{4B33E202-3F2D-4880-8ED6-F5B207C75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8508" y="1955615"/>
              <a:ext cx="600416" cy="600414"/>
            </a:xfrm>
            <a:prstGeom prst="rect">
              <a:avLst/>
            </a:prstGeom>
          </p:spPr>
        </p:pic>
      </p:grp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75034B5D-3E93-4B55-B7E7-88653F8AA93B}"/>
              </a:ext>
            </a:extLst>
          </p:cNvPr>
          <p:cNvGrpSpPr/>
          <p:nvPr/>
        </p:nvGrpSpPr>
        <p:grpSpPr>
          <a:xfrm>
            <a:off x="1678446" y="4975460"/>
            <a:ext cx="1832045" cy="1362952"/>
            <a:chOff x="877365" y="4975461"/>
            <a:chExt cx="1832045" cy="1362952"/>
          </a:xfrm>
        </p:grpSpPr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C3D713F2-46FA-4021-92AD-9FBDB5D9C043}"/>
                </a:ext>
              </a:extLst>
            </p:cNvPr>
            <p:cNvSpPr txBox="1"/>
            <p:nvPr/>
          </p:nvSpPr>
          <p:spPr>
            <a:xfrm>
              <a:off x="881177" y="4975461"/>
              <a:ext cx="1828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IDENTIFICAR O PROBLEMA</a:t>
              </a:r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7B452417-76FF-4BBF-9EBD-629BA384DBC2}"/>
                </a:ext>
              </a:extLst>
            </p:cNvPr>
            <p:cNvSpPr txBox="1"/>
            <p:nvPr/>
          </p:nvSpPr>
          <p:spPr>
            <a:xfrm>
              <a:off x="877365" y="5599749"/>
              <a:ext cx="18282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 desperdício de água foi identificado como um problema</a:t>
              </a:r>
            </a:p>
          </p:txBody>
        </p:sp>
      </p:grp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9C3F9D01-7AE9-45C3-A36A-62DCD56F9438}"/>
              </a:ext>
            </a:extLst>
          </p:cNvPr>
          <p:cNvSpPr txBox="1"/>
          <p:nvPr/>
        </p:nvSpPr>
        <p:spPr>
          <a:xfrm>
            <a:off x="1810167" y="4405430"/>
            <a:ext cx="157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1ª ETAPA</a:t>
            </a:r>
          </a:p>
        </p:txBody>
      </p: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7A2F365D-44A8-4CD9-92E5-26B29F0F4153}"/>
              </a:ext>
            </a:extLst>
          </p:cNvPr>
          <p:cNvGrpSpPr/>
          <p:nvPr/>
        </p:nvGrpSpPr>
        <p:grpSpPr>
          <a:xfrm>
            <a:off x="3774959" y="4978265"/>
            <a:ext cx="1646926" cy="1373442"/>
            <a:chOff x="3774959" y="4978265"/>
            <a:chExt cx="1646926" cy="1373442"/>
          </a:xfrm>
        </p:grpSpPr>
        <p:sp>
          <p:nvSpPr>
            <p:cNvPr id="193" name="CaixaDeTexto 192">
              <a:extLst>
                <a:ext uri="{FF2B5EF4-FFF2-40B4-BE49-F238E27FC236}">
                  <a16:creationId xmlns:a16="http://schemas.microsoft.com/office/drawing/2014/main" id="{DB7C1E08-CE3E-42AF-A674-F0E81C5021A6}"/>
                </a:ext>
              </a:extLst>
            </p:cNvPr>
            <p:cNvSpPr txBox="1"/>
            <p:nvPr/>
          </p:nvSpPr>
          <p:spPr>
            <a:xfrm>
              <a:off x="3774959" y="4978265"/>
              <a:ext cx="1646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ANALISAR O PROBLEMA</a:t>
              </a:r>
            </a:p>
          </p:txBody>
        </p:sp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5DEED2DD-906B-4918-B38F-F83259D9E7C8}"/>
                </a:ext>
              </a:extLst>
            </p:cNvPr>
            <p:cNvSpPr txBox="1"/>
            <p:nvPr/>
          </p:nvSpPr>
          <p:spPr>
            <a:xfrm>
              <a:off x="3812213" y="5613043"/>
              <a:ext cx="16010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 problema foi analisado em diversos ambientes</a:t>
              </a:r>
            </a:p>
          </p:txBody>
        </p:sp>
      </p:grp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AA2D3638-9EA5-424A-9DB2-A0D1395C5106}"/>
              </a:ext>
            </a:extLst>
          </p:cNvPr>
          <p:cNvSpPr txBox="1"/>
          <p:nvPr/>
        </p:nvSpPr>
        <p:spPr>
          <a:xfrm>
            <a:off x="3812213" y="4417257"/>
            <a:ext cx="157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rgbClr val="6CA7CA"/>
                </a:solidFill>
                <a:latin typeface="Tw Cen MT" panose="020B0602020104020603" pitchFamily="34" charset="0"/>
              </a:rPr>
              <a:t>2ª ETAPA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262603B0-FB75-41C7-A314-B90C1E4C9312}"/>
              </a:ext>
            </a:extLst>
          </p:cNvPr>
          <p:cNvGrpSpPr/>
          <p:nvPr/>
        </p:nvGrpSpPr>
        <p:grpSpPr>
          <a:xfrm>
            <a:off x="5753823" y="4953414"/>
            <a:ext cx="1596985" cy="1600441"/>
            <a:chOff x="6554904" y="4953414"/>
            <a:chExt cx="1596985" cy="1600441"/>
          </a:xfrm>
        </p:grpSpPr>
        <p:sp>
          <p:nvSpPr>
            <p:cNvPr id="197" name="CaixaDeTexto 196">
              <a:extLst>
                <a:ext uri="{FF2B5EF4-FFF2-40B4-BE49-F238E27FC236}">
                  <a16:creationId xmlns:a16="http://schemas.microsoft.com/office/drawing/2014/main" id="{E46A5777-14B2-467B-B86D-707020B50E65}"/>
                </a:ext>
              </a:extLst>
            </p:cNvPr>
            <p:cNvSpPr txBox="1"/>
            <p:nvPr/>
          </p:nvSpPr>
          <p:spPr>
            <a:xfrm>
              <a:off x="6622299" y="4953414"/>
              <a:ext cx="1529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PENSAR EM SOLUÇÃO</a:t>
              </a:r>
            </a:p>
          </p:txBody>
        </p:sp>
        <p:sp>
          <p:nvSpPr>
            <p:cNvPr id="198" name="CaixaDeTexto 197">
              <a:extLst>
                <a:ext uri="{FF2B5EF4-FFF2-40B4-BE49-F238E27FC236}">
                  <a16:creationId xmlns:a16="http://schemas.microsoft.com/office/drawing/2014/main" id="{3795B5D6-466D-4135-A9A2-10E8A2E8C3CF}"/>
                </a:ext>
              </a:extLst>
            </p:cNvPr>
            <p:cNvSpPr txBox="1"/>
            <p:nvPr/>
          </p:nvSpPr>
          <p:spPr>
            <a:xfrm>
              <a:off x="6554904" y="5599748"/>
              <a:ext cx="15969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 Resolução do problema foi pensado após a análise</a:t>
              </a:r>
            </a:p>
          </p:txBody>
        </p:sp>
      </p:grp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42953CD7-C751-4468-A83F-7DB88A1CD876}"/>
              </a:ext>
            </a:extLst>
          </p:cNvPr>
          <p:cNvSpPr txBox="1"/>
          <p:nvPr/>
        </p:nvSpPr>
        <p:spPr>
          <a:xfrm>
            <a:off x="5812301" y="4403962"/>
            <a:ext cx="157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DBA71"/>
                </a:solidFill>
                <a:latin typeface="Tw Cen MT" panose="020B0602020104020603" pitchFamily="34" charset="0"/>
              </a:rPr>
              <a:t>3ª ETAPA</a:t>
            </a:r>
          </a:p>
        </p:txBody>
      </p:sp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EE19B7EB-08F9-4D60-A789-9B8638CA114A}"/>
              </a:ext>
            </a:extLst>
          </p:cNvPr>
          <p:cNvGrpSpPr/>
          <p:nvPr/>
        </p:nvGrpSpPr>
        <p:grpSpPr>
          <a:xfrm>
            <a:off x="7669029" y="4975460"/>
            <a:ext cx="1764204" cy="1376247"/>
            <a:chOff x="9335925" y="4975460"/>
            <a:chExt cx="1764204" cy="1376247"/>
          </a:xfrm>
        </p:grpSpPr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EA8EB4AD-0D7A-4DF8-B2B0-A68BCB832259}"/>
                </a:ext>
              </a:extLst>
            </p:cNvPr>
            <p:cNvSpPr txBox="1"/>
            <p:nvPr/>
          </p:nvSpPr>
          <p:spPr>
            <a:xfrm>
              <a:off x="9335925" y="4975460"/>
              <a:ext cx="1685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APLICAR A SOLUÇÃO</a:t>
              </a:r>
            </a:p>
          </p:txBody>
        </p:sp>
        <p:sp>
          <p:nvSpPr>
            <p:cNvPr id="202" name="CaixaDeTexto 201">
              <a:extLst>
                <a:ext uri="{FF2B5EF4-FFF2-40B4-BE49-F238E27FC236}">
                  <a16:creationId xmlns:a16="http://schemas.microsoft.com/office/drawing/2014/main" id="{B97D66F9-F499-4FDE-AACD-C37C349DFC14}"/>
                </a:ext>
              </a:extLst>
            </p:cNvPr>
            <p:cNvSpPr txBox="1"/>
            <p:nvPr/>
          </p:nvSpPr>
          <p:spPr>
            <a:xfrm>
              <a:off x="9414550" y="5613043"/>
              <a:ext cx="16855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 aplicação da solução foi realizada com o sistema</a:t>
              </a:r>
            </a:p>
          </p:txBody>
        </p:sp>
      </p:grp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C58C7903-4E10-4D0F-B2B3-DF5AAA1C8CC4}"/>
              </a:ext>
            </a:extLst>
          </p:cNvPr>
          <p:cNvSpPr txBox="1"/>
          <p:nvPr/>
        </p:nvSpPr>
        <p:spPr>
          <a:xfrm>
            <a:off x="7747655" y="4417257"/>
            <a:ext cx="157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rgbClr val="7C9A60"/>
                </a:solidFill>
                <a:latin typeface="Tw Cen MT" panose="020B0602020104020603" pitchFamily="34" charset="0"/>
              </a:rPr>
              <a:t>4ª ETAPA</a:t>
            </a:r>
          </a:p>
        </p:txBody>
      </p:sp>
    </p:spTree>
    <p:extLst>
      <p:ext uri="{BB962C8B-B14F-4D97-AF65-F5344CB8AC3E}">
        <p14:creationId xmlns:p14="http://schemas.microsoft.com/office/powerpoint/2010/main" val="2063029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5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95" grpId="0"/>
      <p:bldP spid="199" grpId="0"/>
      <p:bldP spid="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C34D1AA-71F0-4F37-9E0F-3D12B56D34EA}"/>
              </a:ext>
            </a:extLst>
          </p:cNvPr>
          <p:cNvGrpSpPr/>
          <p:nvPr/>
        </p:nvGrpSpPr>
        <p:grpSpPr>
          <a:xfrm>
            <a:off x="4116" y="-2"/>
            <a:ext cx="12191999" cy="6858000"/>
            <a:chOff x="0" y="0"/>
            <a:chExt cx="12191999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F1819D0-142A-465E-91EC-6CFFA20F283B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0EA3EB0-F5C5-45A8-B695-E565EF9445BA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5627093-C195-4EA1-9E8A-29D504F1ED06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17" name="Gráfico 2" descr="Lâmpada e engrenagem">
              <a:extLst>
                <a:ext uri="{FF2B5EF4-FFF2-40B4-BE49-F238E27FC236}">
                  <a16:creationId xmlns:a16="http://schemas.microsoft.com/office/drawing/2014/main" id="{1757E3EB-689F-4B21-A07B-0DF27586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B0ADC13-13AF-4240-87C4-AD21032DF951}"/>
              </a:ext>
            </a:extLst>
          </p:cNvPr>
          <p:cNvGrpSpPr/>
          <p:nvPr/>
        </p:nvGrpSpPr>
        <p:grpSpPr>
          <a:xfrm>
            <a:off x="-642217" y="-5"/>
            <a:ext cx="12191999" cy="6858000"/>
            <a:chOff x="0" y="0"/>
            <a:chExt cx="12191999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9FE986AF-D79F-4A65-8FED-43E9FEB3F859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CE821CDB-0D7E-4796-A3D8-AA74348902E8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5D7373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9FBC46E-49BC-4066-9C38-D0F38905F0A0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Objetivos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774D34C4-8FED-4B3A-B22C-9A7B7943E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FE39844-283E-46A0-A555-B37EDB974523}"/>
              </a:ext>
            </a:extLst>
          </p:cNvPr>
          <p:cNvGrpSpPr/>
          <p:nvPr/>
        </p:nvGrpSpPr>
        <p:grpSpPr>
          <a:xfrm>
            <a:off x="-1292358" y="0"/>
            <a:ext cx="12191999" cy="6858000"/>
            <a:chOff x="0" y="0"/>
            <a:chExt cx="12191999" cy="6858000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791A6F6-21EE-40B8-A5F8-2967EED64B0E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A5C2DB9E-A5DE-490D-B4F7-A577549CD1C6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BA3941-D8BB-4BAE-8B95-E48C3204ADD9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Metodologia</a:t>
              </a:r>
            </a:p>
          </p:txBody>
        </p:sp>
        <p:pic>
          <p:nvPicPr>
            <p:cNvPr id="39" name="Gráfico 2" descr="Lâmpada e engrenagem">
              <a:extLst>
                <a:ext uri="{FF2B5EF4-FFF2-40B4-BE49-F238E27FC236}">
                  <a16:creationId xmlns:a16="http://schemas.microsoft.com/office/drawing/2014/main" id="{9A4836FF-8945-4559-AEE6-7AE78A5D5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B5EBF01-373E-4CB6-BB03-72D6706858C9}"/>
              </a:ext>
            </a:extLst>
          </p:cNvPr>
          <p:cNvGrpSpPr/>
          <p:nvPr/>
        </p:nvGrpSpPr>
        <p:grpSpPr>
          <a:xfrm>
            <a:off x="-1938692" y="-5"/>
            <a:ext cx="12191999" cy="6858000"/>
            <a:chOff x="0" y="0"/>
            <a:chExt cx="12191999" cy="685800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7C14BE1-2D71-4238-A717-E97CED53EA26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CA8C402-4339-4B57-9314-75504189AE1D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EE8CAF8-6EBC-4049-AC85-AB5A8340DECD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Resultados</a:t>
              </a:r>
            </a:p>
          </p:txBody>
        </p:sp>
        <p:pic>
          <p:nvPicPr>
            <p:cNvPr id="44" name="Gráfico 2" descr="Lâmpada e engrenagem">
              <a:extLst>
                <a:ext uri="{FF2B5EF4-FFF2-40B4-BE49-F238E27FC236}">
                  <a16:creationId xmlns:a16="http://schemas.microsoft.com/office/drawing/2014/main" id="{BE30D329-32DF-484E-938C-A5B681A8F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81AE03D-EE09-4DDB-8D4D-F79971F1862C}"/>
              </a:ext>
            </a:extLst>
          </p:cNvPr>
          <p:cNvGrpSpPr/>
          <p:nvPr/>
        </p:nvGrpSpPr>
        <p:grpSpPr>
          <a:xfrm>
            <a:off x="-11587391" y="2"/>
            <a:ext cx="12191999" cy="6858000"/>
            <a:chOff x="0" y="0"/>
            <a:chExt cx="12191999" cy="6858000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929CA49-56EC-49C4-8B8C-16989F5881E2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36E9DD68-04EA-4274-ADCB-77EA3A7435D3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92D050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39CC101-2D04-4A8E-9E7D-3156D91F9E28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Conclusão</a:t>
              </a:r>
            </a:p>
          </p:txBody>
        </p:sp>
        <p:pic>
          <p:nvPicPr>
            <p:cNvPr id="49" name="Gráfico 2" descr="Lâmpada e engrenagem">
              <a:extLst>
                <a:ext uri="{FF2B5EF4-FFF2-40B4-BE49-F238E27FC236}">
                  <a16:creationId xmlns:a16="http://schemas.microsoft.com/office/drawing/2014/main" id="{52FE193E-7B78-4728-8369-F6D8D82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F421DDB3-5BA0-4284-BB27-7BFEAAF17236}"/>
              </a:ext>
            </a:extLst>
          </p:cNvPr>
          <p:cNvGrpSpPr/>
          <p:nvPr/>
        </p:nvGrpSpPr>
        <p:grpSpPr>
          <a:xfrm>
            <a:off x="1584966" y="1845585"/>
            <a:ext cx="1668530" cy="1668530"/>
            <a:chOff x="330200" y="1981200"/>
            <a:chExt cx="2438400" cy="2438400"/>
          </a:xfrm>
        </p:grpSpPr>
        <p:sp>
          <p:nvSpPr>
            <p:cNvPr id="134" name="Círculo: Vazio 133">
              <a:extLst>
                <a:ext uri="{FF2B5EF4-FFF2-40B4-BE49-F238E27FC236}">
                  <a16:creationId xmlns:a16="http://schemas.microsoft.com/office/drawing/2014/main" id="{C70914FE-447F-453F-91A8-EDAC1B344932}"/>
                </a:ext>
              </a:extLst>
            </p:cNvPr>
            <p:cNvSpPr/>
            <p:nvPr/>
          </p:nvSpPr>
          <p:spPr>
            <a:xfrm>
              <a:off x="330200" y="1981200"/>
              <a:ext cx="2438400" cy="2438400"/>
            </a:xfrm>
            <a:prstGeom prst="donut">
              <a:avLst>
                <a:gd name="adj" fmla="val 573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22B1172B-5E2D-4693-A7F5-B262C87E7D78}"/>
                </a:ext>
              </a:extLst>
            </p:cNvPr>
            <p:cNvSpPr/>
            <p:nvPr/>
          </p:nvSpPr>
          <p:spPr>
            <a:xfrm>
              <a:off x="330200" y="3200400"/>
              <a:ext cx="2438400" cy="1219200"/>
            </a:xfrm>
            <a:custGeom>
              <a:avLst/>
              <a:gdLst>
                <a:gd name="connsiteX0" fmla="*/ 0 w 2438400"/>
                <a:gd name="connsiteY0" fmla="*/ 0 h 1219200"/>
                <a:gd name="connsiteX1" fmla="*/ 139940 w 2438400"/>
                <a:gd name="connsiteY1" fmla="*/ 0 h 1219200"/>
                <a:gd name="connsiteX2" fmla="*/ 1219200 w 2438400"/>
                <a:gd name="connsiteY2" fmla="*/ 1079260 h 1219200"/>
                <a:gd name="connsiteX3" fmla="*/ 2298460 w 2438400"/>
                <a:gd name="connsiteY3" fmla="*/ 0 h 1219200"/>
                <a:gd name="connsiteX4" fmla="*/ 2438400 w 2438400"/>
                <a:gd name="connsiteY4" fmla="*/ 0 h 1219200"/>
                <a:gd name="connsiteX5" fmla="*/ 1219200 w 2438400"/>
                <a:gd name="connsiteY5" fmla="*/ 1219200 h 1219200"/>
                <a:gd name="connsiteX6" fmla="*/ 0 w 2438400"/>
                <a:gd name="connsiteY6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8400" h="1219200">
                  <a:moveTo>
                    <a:pt x="0" y="0"/>
                  </a:moveTo>
                  <a:lnTo>
                    <a:pt x="139940" y="0"/>
                  </a:lnTo>
                  <a:cubicBezTo>
                    <a:pt x="139940" y="596059"/>
                    <a:pt x="623141" y="1079260"/>
                    <a:pt x="1219200" y="1079260"/>
                  </a:cubicBezTo>
                  <a:cubicBezTo>
                    <a:pt x="1815259" y="1079260"/>
                    <a:pt x="2298460" y="596059"/>
                    <a:pt x="2298460" y="0"/>
                  </a:cubicBezTo>
                  <a:lnTo>
                    <a:pt x="2438400" y="0"/>
                  </a:lnTo>
                  <a:cubicBezTo>
                    <a:pt x="2438400" y="673346"/>
                    <a:pt x="1892546" y="1219200"/>
                    <a:pt x="1219200" y="1219200"/>
                  </a:cubicBezTo>
                  <a:cubicBezTo>
                    <a:pt x="545854" y="1219200"/>
                    <a:pt x="0" y="673346"/>
                    <a:pt x="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21492A4D-D7BA-4B72-B9DB-39C929AD9C66}"/>
              </a:ext>
            </a:extLst>
          </p:cNvPr>
          <p:cNvGrpSpPr/>
          <p:nvPr/>
        </p:nvGrpSpPr>
        <p:grpSpPr>
          <a:xfrm>
            <a:off x="3896019" y="1845585"/>
            <a:ext cx="1668530" cy="1668530"/>
            <a:chOff x="330200" y="1981200"/>
            <a:chExt cx="2438400" cy="2438400"/>
          </a:xfrm>
        </p:grpSpPr>
        <p:sp>
          <p:nvSpPr>
            <p:cNvPr id="137" name="Círculo: Vazio 136">
              <a:extLst>
                <a:ext uri="{FF2B5EF4-FFF2-40B4-BE49-F238E27FC236}">
                  <a16:creationId xmlns:a16="http://schemas.microsoft.com/office/drawing/2014/main" id="{97065E0B-2073-4039-84A7-EDC626F2D054}"/>
                </a:ext>
              </a:extLst>
            </p:cNvPr>
            <p:cNvSpPr/>
            <p:nvPr/>
          </p:nvSpPr>
          <p:spPr>
            <a:xfrm>
              <a:off x="330200" y="1981200"/>
              <a:ext cx="2438400" cy="2438400"/>
            </a:xfrm>
            <a:prstGeom prst="donut">
              <a:avLst>
                <a:gd name="adj" fmla="val 573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FEF31B87-6B31-4D6A-BFF9-EFEAAA7408BF}"/>
                </a:ext>
              </a:extLst>
            </p:cNvPr>
            <p:cNvSpPr/>
            <p:nvPr/>
          </p:nvSpPr>
          <p:spPr>
            <a:xfrm>
              <a:off x="330200" y="3200400"/>
              <a:ext cx="2438400" cy="1219200"/>
            </a:xfrm>
            <a:custGeom>
              <a:avLst/>
              <a:gdLst>
                <a:gd name="connsiteX0" fmla="*/ 0 w 2438400"/>
                <a:gd name="connsiteY0" fmla="*/ 0 h 1219200"/>
                <a:gd name="connsiteX1" fmla="*/ 139940 w 2438400"/>
                <a:gd name="connsiteY1" fmla="*/ 0 h 1219200"/>
                <a:gd name="connsiteX2" fmla="*/ 1219200 w 2438400"/>
                <a:gd name="connsiteY2" fmla="*/ 1079260 h 1219200"/>
                <a:gd name="connsiteX3" fmla="*/ 2298460 w 2438400"/>
                <a:gd name="connsiteY3" fmla="*/ 0 h 1219200"/>
                <a:gd name="connsiteX4" fmla="*/ 2438400 w 2438400"/>
                <a:gd name="connsiteY4" fmla="*/ 0 h 1219200"/>
                <a:gd name="connsiteX5" fmla="*/ 1219200 w 2438400"/>
                <a:gd name="connsiteY5" fmla="*/ 1219200 h 1219200"/>
                <a:gd name="connsiteX6" fmla="*/ 0 w 2438400"/>
                <a:gd name="connsiteY6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8400" h="1219200">
                  <a:moveTo>
                    <a:pt x="0" y="0"/>
                  </a:moveTo>
                  <a:lnTo>
                    <a:pt x="139940" y="0"/>
                  </a:lnTo>
                  <a:cubicBezTo>
                    <a:pt x="139940" y="596059"/>
                    <a:pt x="623141" y="1079260"/>
                    <a:pt x="1219200" y="1079260"/>
                  </a:cubicBezTo>
                  <a:cubicBezTo>
                    <a:pt x="1815259" y="1079260"/>
                    <a:pt x="2298460" y="596059"/>
                    <a:pt x="2298460" y="0"/>
                  </a:cubicBezTo>
                  <a:lnTo>
                    <a:pt x="2438400" y="0"/>
                  </a:lnTo>
                  <a:cubicBezTo>
                    <a:pt x="2438400" y="673346"/>
                    <a:pt x="1892546" y="1219200"/>
                    <a:pt x="1219200" y="1219200"/>
                  </a:cubicBezTo>
                  <a:cubicBezTo>
                    <a:pt x="545854" y="1219200"/>
                    <a:pt x="0" y="673346"/>
                    <a:pt x="0" y="0"/>
                  </a:cubicBezTo>
                  <a:close/>
                </a:path>
              </a:pathLst>
            </a:custGeom>
            <a:solidFill>
              <a:srgbClr val="4B9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E7A92D90-7205-4DF4-AB57-F0B740F8B86E}"/>
              </a:ext>
            </a:extLst>
          </p:cNvPr>
          <p:cNvGrpSpPr/>
          <p:nvPr/>
        </p:nvGrpSpPr>
        <p:grpSpPr>
          <a:xfrm>
            <a:off x="6007220" y="1842372"/>
            <a:ext cx="1668530" cy="1668530"/>
            <a:chOff x="330200" y="1981200"/>
            <a:chExt cx="2438400" cy="2438400"/>
          </a:xfrm>
        </p:grpSpPr>
        <p:sp>
          <p:nvSpPr>
            <p:cNvPr id="140" name="Círculo: Vazio 139">
              <a:extLst>
                <a:ext uri="{FF2B5EF4-FFF2-40B4-BE49-F238E27FC236}">
                  <a16:creationId xmlns:a16="http://schemas.microsoft.com/office/drawing/2014/main" id="{74197638-3F4D-494E-878D-2D5BEFE23363}"/>
                </a:ext>
              </a:extLst>
            </p:cNvPr>
            <p:cNvSpPr/>
            <p:nvPr/>
          </p:nvSpPr>
          <p:spPr>
            <a:xfrm>
              <a:off x="330200" y="1981200"/>
              <a:ext cx="2438400" cy="2438400"/>
            </a:xfrm>
            <a:prstGeom prst="donut">
              <a:avLst>
                <a:gd name="adj" fmla="val 573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5DC5DFB6-412A-48B3-9D00-C22A126D8463}"/>
                </a:ext>
              </a:extLst>
            </p:cNvPr>
            <p:cNvSpPr/>
            <p:nvPr/>
          </p:nvSpPr>
          <p:spPr>
            <a:xfrm>
              <a:off x="330200" y="3200400"/>
              <a:ext cx="2438400" cy="1219200"/>
            </a:xfrm>
            <a:custGeom>
              <a:avLst/>
              <a:gdLst>
                <a:gd name="connsiteX0" fmla="*/ 0 w 2438400"/>
                <a:gd name="connsiteY0" fmla="*/ 0 h 1219200"/>
                <a:gd name="connsiteX1" fmla="*/ 139940 w 2438400"/>
                <a:gd name="connsiteY1" fmla="*/ 0 h 1219200"/>
                <a:gd name="connsiteX2" fmla="*/ 1219200 w 2438400"/>
                <a:gd name="connsiteY2" fmla="*/ 1079260 h 1219200"/>
                <a:gd name="connsiteX3" fmla="*/ 2298460 w 2438400"/>
                <a:gd name="connsiteY3" fmla="*/ 0 h 1219200"/>
                <a:gd name="connsiteX4" fmla="*/ 2438400 w 2438400"/>
                <a:gd name="connsiteY4" fmla="*/ 0 h 1219200"/>
                <a:gd name="connsiteX5" fmla="*/ 1219200 w 2438400"/>
                <a:gd name="connsiteY5" fmla="*/ 1219200 h 1219200"/>
                <a:gd name="connsiteX6" fmla="*/ 0 w 2438400"/>
                <a:gd name="connsiteY6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8400" h="1219200">
                  <a:moveTo>
                    <a:pt x="0" y="0"/>
                  </a:moveTo>
                  <a:lnTo>
                    <a:pt x="139940" y="0"/>
                  </a:lnTo>
                  <a:cubicBezTo>
                    <a:pt x="139940" y="596059"/>
                    <a:pt x="623141" y="1079260"/>
                    <a:pt x="1219200" y="1079260"/>
                  </a:cubicBezTo>
                  <a:cubicBezTo>
                    <a:pt x="1815259" y="1079260"/>
                    <a:pt x="2298460" y="596059"/>
                    <a:pt x="2298460" y="0"/>
                  </a:cubicBezTo>
                  <a:lnTo>
                    <a:pt x="2438400" y="0"/>
                  </a:lnTo>
                  <a:cubicBezTo>
                    <a:pt x="2438400" y="673346"/>
                    <a:pt x="1892546" y="1219200"/>
                    <a:pt x="1219200" y="1219200"/>
                  </a:cubicBezTo>
                  <a:cubicBezTo>
                    <a:pt x="545854" y="1219200"/>
                    <a:pt x="0" y="673346"/>
                    <a:pt x="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0119876-1558-42C2-B291-2BF4ED1516BB}"/>
              </a:ext>
            </a:extLst>
          </p:cNvPr>
          <p:cNvSpPr/>
          <p:nvPr/>
        </p:nvSpPr>
        <p:spPr>
          <a:xfrm>
            <a:off x="1581153" y="2679851"/>
            <a:ext cx="6094597" cy="10374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076B0E4D-8F86-4D7A-B0B7-9BD53B4EA558}"/>
              </a:ext>
            </a:extLst>
          </p:cNvPr>
          <p:cNvGrpSpPr/>
          <p:nvPr/>
        </p:nvGrpSpPr>
        <p:grpSpPr>
          <a:xfrm>
            <a:off x="1227849" y="2679847"/>
            <a:ext cx="2317937" cy="2286961"/>
            <a:chOff x="-59268" y="3302000"/>
            <a:chExt cx="3387448" cy="3342179"/>
          </a:xfrm>
        </p:grpSpPr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82B6BC05-421B-4664-8D60-A8DAF4DFA124}"/>
                </a:ext>
              </a:extLst>
            </p:cNvPr>
            <p:cNvSpPr txBox="1"/>
            <p:nvPr/>
          </p:nvSpPr>
          <p:spPr>
            <a:xfrm>
              <a:off x="451482" y="3302000"/>
              <a:ext cx="2435965" cy="854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60%</a:t>
              </a: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DE4FE53F-7368-40A7-B6D9-D0EC9D8E9256}"/>
                </a:ext>
              </a:extLst>
            </p:cNvPr>
            <p:cNvSpPr txBox="1"/>
            <p:nvPr/>
          </p:nvSpPr>
          <p:spPr>
            <a:xfrm>
              <a:off x="-59268" y="3946963"/>
              <a:ext cx="3387448" cy="58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SUSTENTABILIDADE</a:t>
              </a: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25F2B938-772F-475F-A7F6-485D4413DE58}"/>
                </a:ext>
              </a:extLst>
            </p:cNvPr>
            <p:cNvSpPr txBox="1"/>
            <p:nvPr/>
          </p:nvSpPr>
          <p:spPr>
            <a:xfrm>
              <a:off x="240544" y="5159883"/>
              <a:ext cx="2699460" cy="1484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Tw Cen MT" panose="020B0602020104020603" pitchFamily="34" charset="0"/>
                </a:rPr>
                <a:t>O projeto tem ênfase em sustentabilidade </a:t>
              </a: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6F587086-182E-42B4-AD57-D241C2828453}"/>
              </a:ext>
            </a:extLst>
          </p:cNvPr>
          <p:cNvGrpSpPr/>
          <p:nvPr/>
        </p:nvGrpSpPr>
        <p:grpSpPr>
          <a:xfrm>
            <a:off x="3686875" y="2663814"/>
            <a:ext cx="2029710" cy="2282396"/>
            <a:chOff x="-104078" y="3302000"/>
            <a:chExt cx="2966230" cy="3335508"/>
          </a:xfrm>
        </p:grpSpPr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7DE3EB74-4431-46D0-B3E7-C2A8C24691E9}"/>
                </a:ext>
              </a:extLst>
            </p:cNvPr>
            <p:cNvSpPr txBox="1"/>
            <p:nvPr/>
          </p:nvSpPr>
          <p:spPr>
            <a:xfrm>
              <a:off x="187988" y="3302000"/>
              <a:ext cx="2438399" cy="854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20%</a:t>
              </a: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876F83D4-31B7-4BB3-B0AD-EB7307FF8FCE}"/>
                </a:ext>
              </a:extLst>
            </p:cNvPr>
            <p:cNvSpPr txBox="1"/>
            <p:nvPr/>
          </p:nvSpPr>
          <p:spPr>
            <a:xfrm>
              <a:off x="-104078" y="3946963"/>
              <a:ext cx="2966230" cy="58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AGRONEGÓCIO</a:t>
              </a: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6BE7480C-A059-41BE-9464-721470176579}"/>
                </a:ext>
              </a:extLst>
            </p:cNvPr>
            <p:cNvSpPr txBox="1"/>
            <p:nvPr/>
          </p:nvSpPr>
          <p:spPr>
            <a:xfrm>
              <a:off x="464" y="5153212"/>
              <a:ext cx="2699459" cy="1484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Tw Cen MT" panose="020B0602020104020603" pitchFamily="34" charset="0"/>
                </a:rPr>
                <a:t>O sistema contribui para o agronegócio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6EE19610-E1DD-4FED-809B-179D581026B4}"/>
              </a:ext>
            </a:extLst>
          </p:cNvPr>
          <p:cNvGrpSpPr/>
          <p:nvPr/>
        </p:nvGrpSpPr>
        <p:grpSpPr>
          <a:xfrm>
            <a:off x="5861902" y="2679846"/>
            <a:ext cx="1959165" cy="1979184"/>
            <a:chOff x="236681" y="3302000"/>
            <a:chExt cx="2863136" cy="2892394"/>
          </a:xfrm>
        </p:grpSpPr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1AF1FD14-C2DD-4F89-8EC0-46E460B9CED3}"/>
                </a:ext>
              </a:extLst>
            </p:cNvPr>
            <p:cNvSpPr txBox="1"/>
            <p:nvPr/>
          </p:nvSpPr>
          <p:spPr>
            <a:xfrm>
              <a:off x="435471" y="3302000"/>
              <a:ext cx="2438400" cy="854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20%</a:t>
              </a:r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2F8C3524-9A34-48C8-94AA-DD29BF767040}"/>
                </a:ext>
              </a:extLst>
            </p:cNvPr>
            <p:cNvSpPr txBox="1"/>
            <p:nvPr/>
          </p:nvSpPr>
          <p:spPr>
            <a:xfrm>
              <a:off x="330200" y="3946963"/>
              <a:ext cx="2650801" cy="1034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AUTOMAÇÃO RESIDENCIAL</a:t>
              </a:r>
            </a:p>
          </p:txBody>
        </p: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6C0E752A-7841-42B5-A829-1A5C55D2E069}"/>
                </a:ext>
              </a:extLst>
            </p:cNvPr>
            <p:cNvSpPr txBox="1"/>
            <p:nvPr/>
          </p:nvSpPr>
          <p:spPr>
            <a:xfrm>
              <a:off x="236681" y="5159884"/>
              <a:ext cx="2863136" cy="103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Tw Cen MT" panose="020B0602020104020603" pitchFamily="34" charset="0"/>
                </a:rPr>
                <a:t>O projeto é de fácil aquisição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5364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480000">
                                      <p:cBhvr>
                                        <p:cTn id="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1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C34D1AA-71F0-4F37-9E0F-3D12B56D34EA}"/>
              </a:ext>
            </a:extLst>
          </p:cNvPr>
          <p:cNvGrpSpPr/>
          <p:nvPr/>
        </p:nvGrpSpPr>
        <p:grpSpPr>
          <a:xfrm>
            <a:off x="4116" y="-2"/>
            <a:ext cx="12191999" cy="6858000"/>
            <a:chOff x="0" y="0"/>
            <a:chExt cx="12191999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F1819D0-142A-465E-91EC-6CFFA20F283B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0EA3EB0-F5C5-45A8-B695-E565EF9445BA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5627093-C195-4EA1-9E8A-29D504F1ED06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17" name="Gráfico 2" descr="Lâmpada e engrenagem">
              <a:extLst>
                <a:ext uri="{FF2B5EF4-FFF2-40B4-BE49-F238E27FC236}">
                  <a16:creationId xmlns:a16="http://schemas.microsoft.com/office/drawing/2014/main" id="{1757E3EB-689F-4B21-A07B-0DF27586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B0ADC13-13AF-4240-87C4-AD21032DF951}"/>
              </a:ext>
            </a:extLst>
          </p:cNvPr>
          <p:cNvGrpSpPr/>
          <p:nvPr/>
        </p:nvGrpSpPr>
        <p:grpSpPr>
          <a:xfrm>
            <a:off x="-642217" y="-5"/>
            <a:ext cx="12191999" cy="6858000"/>
            <a:chOff x="0" y="0"/>
            <a:chExt cx="12191999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9FE986AF-D79F-4A65-8FED-43E9FEB3F859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CE821CDB-0D7E-4796-A3D8-AA74348902E8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5D7373"/>
                </a:solidFill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9FBC46E-49BC-4066-9C38-D0F38905F0A0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Objetivos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774D34C4-8FED-4B3A-B22C-9A7B7943E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FE39844-283E-46A0-A555-B37EDB974523}"/>
              </a:ext>
            </a:extLst>
          </p:cNvPr>
          <p:cNvGrpSpPr/>
          <p:nvPr/>
        </p:nvGrpSpPr>
        <p:grpSpPr>
          <a:xfrm>
            <a:off x="-1292358" y="0"/>
            <a:ext cx="12191999" cy="6858000"/>
            <a:chOff x="0" y="0"/>
            <a:chExt cx="12191999" cy="6858000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791A6F6-21EE-40B8-A5F8-2967EED64B0E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A5C2DB9E-A5DE-490D-B4F7-A577549CD1C6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BA3941-D8BB-4BAE-8B95-E48C3204ADD9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Metodologia</a:t>
              </a:r>
            </a:p>
          </p:txBody>
        </p:sp>
        <p:pic>
          <p:nvPicPr>
            <p:cNvPr id="39" name="Gráfico 2" descr="Lâmpada e engrenagem">
              <a:extLst>
                <a:ext uri="{FF2B5EF4-FFF2-40B4-BE49-F238E27FC236}">
                  <a16:creationId xmlns:a16="http://schemas.microsoft.com/office/drawing/2014/main" id="{9A4836FF-8945-4559-AEE6-7AE78A5D5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B5EBF01-373E-4CB6-BB03-72D6706858C9}"/>
              </a:ext>
            </a:extLst>
          </p:cNvPr>
          <p:cNvGrpSpPr/>
          <p:nvPr/>
        </p:nvGrpSpPr>
        <p:grpSpPr>
          <a:xfrm>
            <a:off x="-1934881" y="0"/>
            <a:ext cx="12191999" cy="6858000"/>
            <a:chOff x="0" y="0"/>
            <a:chExt cx="12191999" cy="685800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7C14BE1-2D71-4238-A717-E97CED53EA26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CA8C402-4339-4B57-9314-75504189AE1D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EE8CAF8-6EBC-4049-AC85-AB5A8340DECD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Resultados</a:t>
              </a:r>
            </a:p>
          </p:txBody>
        </p:sp>
        <p:pic>
          <p:nvPicPr>
            <p:cNvPr id="44" name="Gráfico 2" descr="Lâmpada e engrenagem">
              <a:extLst>
                <a:ext uri="{FF2B5EF4-FFF2-40B4-BE49-F238E27FC236}">
                  <a16:creationId xmlns:a16="http://schemas.microsoft.com/office/drawing/2014/main" id="{BE30D329-32DF-484E-938C-A5B681A8F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81AE03D-EE09-4DDB-8D4D-F79971F1862C}"/>
              </a:ext>
            </a:extLst>
          </p:cNvPr>
          <p:cNvGrpSpPr/>
          <p:nvPr/>
        </p:nvGrpSpPr>
        <p:grpSpPr>
          <a:xfrm>
            <a:off x="-2581214" y="0"/>
            <a:ext cx="12191999" cy="6858000"/>
            <a:chOff x="0" y="0"/>
            <a:chExt cx="12191999" cy="6858000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929CA49-56EC-49C4-8B8C-16989F5881E2}"/>
                </a:ext>
              </a:extLst>
            </p:cNvPr>
            <p:cNvSpPr/>
            <p:nvPr/>
          </p:nvSpPr>
          <p:spPr>
            <a:xfrm>
              <a:off x="0" y="0"/>
              <a:ext cx="12191997" cy="6858000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36E9DD68-04EA-4274-ADCB-77EA3A7435D3}"/>
                </a:ext>
              </a:extLst>
            </p:cNvPr>
            <p:cNvSpPr/>
            <p:nvPr/>
          </p:nvSpPr>
          <p:spPr>
            <a:xfrm>
              <a:off x="10698076" y="1845591"/>
              <a:ext cx="1493921" cy="3166818"/>
            </a:xfrm>
            <a:custGeom>
              <a:avLst/>
              <a:gdLst>
                <a:gd name="connsiteX0" fmla="*/ 1493921 w 1493921"/>
                <a:gd name="connsiteY0" fmla="*/ 0 h 3166818"/>
                <a:gd name="connsiteX1" fmla="*/ 1493921 w 1493921"/>
                <a:gd name="connsiteY1" fmla="*/ 3166818 h 3166818"/>
                <a:gd name="connsiteX2" fmla="*/ 1425787 w 1493921"/>
                <a:gd name="connsiteY2" fmla="*/ 3163378 h 3166818"/>
                <a:gd name="connsiteX3" fmla="*/ 0 w 1493921"/>
                <a:gd name="connsiteY3" fmla="*/ 1583409 h 3166818"/>
                <a:gd name="connsiteX4" fmla="*/ 1425787 w 1493921"/>
                <a:gd name="connsiteY4" fmla="*/ 3441 h 316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921" h="3166818">
                  <a:moveTo>
                    <a:pt x="1493921" y="0"/>
                  </a:moveTo>
                  <a:lnTo>
                    <a:pt x="1493921" y="3166818"/>
                  </a:lnTo>
                  <a:lnTo>
                    <a:pt x="1425787" y="3163378"/>
                  </a:lnTo>
                  <a:cubicBezTo>
                    <a:pt x="624944" y="3082048"/>
                    <a:pt x="0" y="2405710"/>
                    <a:pt x="0" y="1583409"/>
                  </a:cubicBezTo>
                  <a:cubicBezTo>
                    <a:pt x="0" y="761108"/>
                    <a:pt x="624944" y="84771"/>
                    <a:pt x="1425787" y="344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rgbClr val="92D050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39CC101-2D04-4A8E-9E7D-3156D91F9E28}"/>
                </a:ext>
              </a:extLst>
            </p:cNvPr>
            <p:cNvSpPr txBox="1"/>
            <p:nvPr/>
          </p:nvSpPr>
          <p:spPr>
            <a:xfrm rot="16200000">
              <a:off x="10285425" y="3105834"/>
              <a:ext cx="316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Conclusão</a:t>
              </a:r>
            </a:p>
          </p:txBody>
        </p:sp>
        <p:pic>
          <p:nvPicPr>
            <p:cNvPr id="49" name="Gráfico 2" descr="Lâmpada e engrenagem">
              <a:extLst>
                <a:ext uri="{FF2B5EF4-FFF2-40B4-BE49-F238E27FC236}">
                  <a16:creationId xmlns:a16="http://schemas.microsoft.com/office/drawing/2014/main" id="{52FE193E-7B78-4728-8369-F6D8D82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62091" y="3037212"/>
              <a:ext cx="783574" cy="783574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9BE3952C-CEC6-4604-82B0-05E6D0014738}"/>
              </a:ext>
            </a:extLst>
          </p:cNvPr>
          <p:cNvGrpSpPr/>
          <p:nvPr/>
        </p:nvGrpSpPr>
        <p:grpSpPr>
          <a:xfrm>
            <a:off x="76200" y="1098586"/>
            <a:ext cx="639934" cy="629859"/>
            <a:chOff x="1837167" y="2754721"/>
            <a:chExt cx="806718" cy="794017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3C614F55-BBF1-4C7C-9C5B-E246D5B8EB03}"/>
                </a:ext>
              </a:extLst>
            </p:cNvPr>
            <p:cNvSpPr/>
            <p:nvPr/>
          </p:nvSpPr>
          <p:spPr>
            <a:xfrm>
              <a:off x="1837167" y="2780120"/>
              <a:ext cx="768618" cy="7686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8" name="Imagem 6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AF8C8EA-B3C6-4243-83DF-E2181BD2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68" y="2754721"/>
              <a:ext cx="768617" cy="768617"/>
            </a:xfrm>
            <a:prstGeom prst="rect">
              <a:avLst/>
            </a:prstGeom>
          </p:spPr>
        </p:pic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C731C3EC-0263-48A9-BC5B-CBAA1C3F11AC}"/>
              </a:ext>
            </a:extLst>
          </p:cNvPr>
          <p:cNvGrpSpPr/>
          <p:nvPr/>
        </p:nvGrpSpPr>
        <p:grpSpPr>
          <a:xfrm>
            <a:off x="76200" y="2279364"/>
            <a:ext cx="639934" cy="629859"/>
            <a:chOff x="1837167" y="2754721"/>
            <a:chExt cx="806718" cy="794017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AF0D80F2-AFC3-4018-8ECB-45242A289E09}"/>
                </a:ext>
              </a:extLst>
            </p:cNvPr>
            <p:cNvSpPr/>
            <p:nvPr/>
          </p:nvSpPr>
          <p:spPr>
            <a:xfrm>
              <a:off x="1837167" y="2780120"/>
              <a:ext cx="768618" cy="7686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1" name="Imagem 7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4AF5FAC-E18E-4AEE-8625-8781D4F5A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68" y="2754721"/>
              <a:ext cx="768617" cy="768617"/>
            </a:xfrm>
            <a:prstGeom prst="rect">
              <a:avLst/>
            </a:prstGeom>
          </p:spPr>
        </p:pic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CA62FC31-E740-4EF1-9DE5-582FDD46765C}"/>
              </a:ext>
            </a:extLst>
          </p:cNvPr>
          <p:cNvGrpSpPr/>
          <p:nvPr/>
        </p:nvGrpSpPr>
        <p:grpSpPr>
          <a:xfrm>
            <a:off x="57150" y="3383490"/>
            <a:ext cx="639934" cy="629859"/>
            <a:chOff x="1837167" y="2754721"/>
            <a:chExt cx="806718" cy="794017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B37FF017-9133-4FD5-9FB8-5BF6BB50B843}"/>
                </a:ext>
              </a:extLst>
            </p:cNvPr>
            <p:cNvSpPr/>
            <p:nvPr/>
          </p:nvSpPr>
          <p:spPr>
            <a:xfrm>
              <a:off x="1837167" y="2780120"/>
              <a:ext cx="768618" cy="7686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4" name="Imagem 7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7C029E2-24FF-4DAA-8A44-81076CB23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68" y="2754721"/>
              <a:ext cx="768617" cy="768617"/>
            </a:xfrm>
            <a:prstGeom prst="rect">
              <a:avLst/>
            </a:prstGeom>
          </p:spPr>
        </p:pic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EF066F9A-9566-4049-BC43-D46FBD51C0BB}"/>
              </a:ext>
            </a:extLst>
          </p:cNvPr>
          <p:cNvGrpSpPr/>
          <p:nvPr/>
        </p:nvGrpSpPr>
        <p:grpSpPr>
          <a:xfrm>
            <a:off x="57150" y="4561816"/>
            <a:ext cx="639934" cy="629859"/>
            <a:chOff x="1837167" y="2754721"/>
            <a:chExt cx="806718" cy="794017"/>
          </a:xfrm>
        </p:grpSpPr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71BF4795-9154-4C7A-8D1B-1C37D088054C}"/>
                </a:ext>
              </a:extLst>
            </p:cNvPr>
            <p:cNvSpPr/>
            <p:nvPr/>
          </p:nvSpPr>
          <p:spPr>
            <a:xfrm>
              <a:off x="1837167" y="2780120"/>
              <a:ext cx="768618" cy="7686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7" name="Imagem 7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8715DF6-E1E6-48D7-A273-87FF65522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68" y="2754721"/>
              <a:ext cx="768617" cy="768617"/>
            </a:xfrm>
            <a:prstGeom prst="rect">
              <a:avLst/>
            </a:prstGeom>
          </p:spPr>
        </p:pic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9CFA486-DDAF-4691-83DD-09C9D4E78053}"/>
              </a:ext>
            </a:extLst>
          </p:cNvPr>
          <p:cNvGrpSpPr/>
          <p:nvPr/>
        </p:nvGrpSpPr>
        <p:grpSpPr>
          <a:xfrm>
            <a:off x="4862542" y="1123985"/>
            <a:ext cx="639934" cy="629859"/>
            <a:chOff x="1837167" y="2754721"/>
            <a:chExt cx="806718" cy="794017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02A3F897-CB4D-498E-B85C-764D6CF6FB1F}"/>
                </a:ext>
              </a:extLst>
            </p:cNvPr>
            <p:cNvSpPr/>
            <p:nvPr/>
          </p:nvSpPr>
          <p:spPr>
            <a:xfrm>
              <a:off x="1837167" y="2780120"/>
              <a:ext cx="768618" cy="7686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Imagem 7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5580669-FC34-4CAD-85A6-BCF1ED42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68" y="2754721"/>
              <a:ext cx="768617" cy="768617"/>
            </a:xfrm>
            <a:prstGeom prst="rect">
              <a:avLst/>
            </a:prstGeom>
          </p:spPr>
        </p:pic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DB8F4E5-CB47-41BF-B0D1-919148D0D577}"/>
              </a:ext>
            </a:extLst>
          </p:cNvPr>
          <p:cNvGrpSpPr/>
          <p:nvPr/>
        </p:nvGrpSpPr>
        <p:grpSpPr>
          <a:xfrm>
            <a:off x="4862542" y="2245001"/>
            <a:ext cx="639934" cy="629859"/>
            <a:chOff x="1837167" y="2754721"/>
            <a:chExt cx="806718" cy="794017"/>
          </a:xfrm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5A346D2-AC02-4963-9B08-01AF87F92CBA}"/>
                </a:ext>
              </a:extLst>
            </p:cNvPr>
            <p:cNvSpPr/>
            <p:nvPr/>
          </p:nvSpPr>
          <p:spPr>
            <a:xfrm>
              <a:off x="1837167" y="2780120"/>
              <a:ext cx="768618" cy="7686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3" name="Imagem 8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473F398-B4A5-483C-9A41-AB0560004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68" y="2754721"/>
              <a:ext cx="768617" cy="768617"/>
            </a:xfrm>
            <a:prstGeom prst="rect">
              <a:avLst/>
            </a:prstGeom>
          </p:spPr>
        </p:pic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37784E45-376B-4B78-8766-CB40361286A0}"/>
              </a:ext>
            </a:extLst>
          </p:cNvPr>
          <p:cNvGrpSpPr/>
          <p:nvPr/>
        </p:nvGrpSpPr>
        <p:grpSpPr>
          <a:xfrm>
            <a:off x="4886736" y="3370789"/>
            <a:ext cx="639934" cy="629859"/>
            <a:chOff x="1837167" y="2754721"/>
            <a:chExt cx="806718" cy="794017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BC4548B-9861-4BA8-BF9C-583DDCFB3F16}"/>
                </a:ext>
              </a:extLst>
            </p:cNvPr>
            <p:cNvSpPr/>
            <p:nvPr/>
          </p:nvSpPr>
          <p:spPr>
            <a:xfrm>
              <a:off x="1837167" y="2780120"/>
              <a:ext cx="768618" cy="7686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6" name="Imagem 8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6F5D379F-0E9C-4DDD-B34C-840D69BF2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68" y="2754721"/>
              <a:ext cx="768617" cy="768617"/>
            </a:xfrm>
            <a:prstGeom prst="rect">
              <a:avLst/>
            </a:prstGeom>
          </p:spPr>
        </p:pic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D6154601-9E5A-4114-89C8-7835C9426B35}"/>
              </a:ext>
            </a:extLst>
          </p:cNvPr>
          <p:cNvGrpSpPr/>
          <p:nvPr/>
        </p:nvGrpSpPr>
        <p:grpSpPr>
          <a:xfrm>
            <a:off x="4888486" y="4536416"/>
            <a:ext cx="639934" cy="629859"/>
            <a:chOff x="1837167" y="2754721"/>
            <a:chExt cx="806718" cy="794017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D65A10E-510A-4AA3-B762-95DBDB8A9984}"/>
                </a:ext>
              </a:extLst>
            </p:cNvPr>
            <p:cNvSpPr/>
            <p:nvPr/>
          </p:nvSpPr>
          <p:spPr>
            <a:xfrm>
              <a:off x="1837167" y="2780120"/>
              <a:ext cx="768618" cy="7686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9" name="Imagem 8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67213FBC-2A76-4633-80EE-5FD0F4DE3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68" y="2754721"/>
              <a:ext cx="768617" cy="768617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94F9E63-10E9-47ED-AE40-3672DA372FCB}"/>
              </a:ext>
            </a:extLst>
          </p:cNvPr>
          <p:cNvGrpSpPr/>
          <p:nvPr/>
        </p:nvGrpSpPr>
        <p:grpSpPr>
          <a:xfrm>
            <a:off x="844818" y="1088179"/>
            <a:ext cx="3124429" cy="1107577"/>
            <a:chOff x="844818" y="882470"/>
            <a:chExt cx="3938738" cy="13962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99FFAC0-4339-4C8D-84D5-14856BE46394}"/>
                </a:ext>
              </a:extLst>
            </p:cNvPr>
            <p:cNvSpPr txBox="1"/>
            <p:nvPr/>
          </p:nvSpPr>
          <p:spPr>
            <a:xfrm>
              <a:off x="846259" y="882470"/>
              <a:ext cx="3467140" cy="58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Tw Cen MT" panose="020B0602020104020603" pitchFamily="34" charset="0"/>
                </a:rPr>
                <a:t>Rega Inteligente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096F6CA-5B51-4107-9E62-E512BA867091}"/>
                </a:ext>
              </a:extLst>
            </p:cNvPr>
            <p:cNvSpPr txBox="1"/>
            <p:nvPr/>
          </p:nvSpPr>
          <p:spPr>
            <a:xfrm>
              <a:off x="844818" y="1231134"/>
              <a:ext cx="3938738" cy="104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w Cen MT" panose="020B0602020104020603" pitchFamily="34" charset="0"/>
                </a:rPr>
                <a:t>Vídeo Tutorial do Manual do Mundo, ajudou na concepção do projeto.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031FC8B-FFF0-46AA-B26C-1B53D1B0C78E}"/>
              </a:ext>
            </a:extLst>
          </p:cNvPr>
          <p:cNvGrpSpPr/>
          <p:nvPr/>
        </p:nvGrpSpPr>
        <p:grpSpPr>
          <a:xfrm>
            <a:off x="859929" y="2201939"/>
            <a:ext cx="3124429" cy="1138354"/>
            <a:chOff x="863868" y="2168316"/>
            <a:chExt cx="3938738" cy="1435039"/>
          </a:xfrm>
        </p:grpSpPr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C28EAA4C-6A03-4F41-BCDD-4A343A479ECF}"/>
                </a:ext>
              </a:extLst>
            </p:cNvPr>
            <p:cNvSpPr txBox="1"/>
            <p:nvPr/>
          </p:nvSpPr>
          <p:spPr>
            <a:xfrm>
              <a:off x="865308" y="2168316"/>
              <a:ext cx="3913283" cy="58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Tw Cen MT" panose="020B0602020104020603" pitchFamily="34" charset="0"/>
                </a:rPr>
                <a:t>Cisterna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FD4E68F5-DDC8-466F-8372-4BAC21A09B59}"/>
                </a:ext>
              </a:extLst>
            </p:cNvPr>
            <p:cNvSpPr txBox="1"/>
            <p:nvPr/>
          </p:nvSpPr>
          <p:spPr>
            <a:xfrm>
              <a:off x="863868" y="2516980"/>
              <a:ext cx="3938738" cy="108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w Cen MT" panose="020B0602020104020603" pitchFamily="34" charset="0"/>
                </a:rPr>
                <a:t>O blog Useaguadachuva.com, ajudou na idealização da cisterna como parte do projeto</a:t>
              </a:r>
              <a:r>
                <a:rPr lang="pt-BR" dirty="0"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A7D19DC-5EAA-4D9B-891F-3E11964F32EE}"/>
              </a:ext>
            </a:extLst>
          </p:cNvPr>
          <p:cNvGrpSpPr/>
          <p:nvPr/>
        </p:nvGrpSpPr>
        <p:grpSpPr>
          <a:xfrm>
            <a:off x="844817" y="3306439"/>
            <a:ext cx="3124429" cy="1107577"/>
            <a:chOff x="887374" y="3242095"/>
            <a:chExt cx="3938738" cy="1396241"/>
          </a:xfrm>
        </p:grpSpPr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3997EAD8-CCEA-47FC-B451-9DEBCD88A19D}"/>
                </a:ext>
              </a:extLst>
            </p:cNvPr>
            <p:cNvSpPr txBox="1"/>
            <p:nvPr/>
          </p:nvSpPr>
          <p:spPr>
            <a:xfrm>
              <a:off x="888814" y="3242095"/>
              <a:ext cx="3443993" cy="58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Tw Cen MT" panose="020B0602020104020603" pitchFamily="34" charset="0"/>
                </a:rPr>
                <a:t>Arduino Uno R3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9888A6D2-B4A8-4FE7-ADFE-5B51D692445E}"/>
                </a:ext>
              </a:extLst>
            </p:cNvPr>
            <p:cNvSpPr txBox="1"/>
            <p:nvPr/>
          </p:nvSpPr>
          <p:spPr>
            <a:xfrm>
              <a:off x="887374" y="3590759"/>
              <a:ext cx="3938738" cy="104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w Cen MT" panose="020B0602020104020603" pitchFamily="34" charset="0"/>
                </a:rPr>
                <a:t>Microcontrolador utilizado pelo grupo para a realização da lógica do projeto.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5DA5F71-4015-4DEC-B219-4A778D6A8365}"/>
              </a:ext>
            </a:extLst>
          </p:cNvPr>
          <p:cNvGrpSpPr/>
          <p:nvPr/>
        </p:nvGrpSpPr>
        <p:grpSpPr>
          <a:xfrm>
            <a:off x="860917" y="4456141"/>
            <a:ext cx="3124429" cy="861355"/>
            <a:chOff x="871338" y="4473229"/>
            <a:chExt cx="3938738" cy="1085847"/>
          </a:xfrm>
        </p:grpSpPr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E95BE819-C1B4-424D-864D-A78EFC486C4C}"/>
                </a:ext>
              </a:extLst>
            </p:cNvPr>
            <p:cNvSpPr txBox="1"/>
            <p:nvPr/>
          </p:nvSpPr>
          <p:spPr>
            <a:xfrm>
              <a:off x="872778" y="4473229"/>
              <a:ext cx="2867833" cy="58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Tw Cen MT" panose="020B0602020104020603" pitchFamily="34" charset="0"/>
                </a:rPr>
                <a:t>TinkerCad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977E86D8-AB70-43BC-95F8-0402EB1C69C1}"/>
                </a:ext>
              </a:extLst>
            </p:cNvPr>
            <p:cNvSpPr txBox="1"/>
            <p:nvPr/>
          </p:nvSpPr>
          <p:spPr>
            <a:xfrm>
              <a:off x="871338" y="4821893"/>
              <a:ext cx="3938738" cy="737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w Cen MT" panose="020B0602020104020603" pitchFamily="34" charset="0"/>
                </a:rPr>
                <a:t>Software usado para realizar o esquemático do projeto.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D0449847-5281-4A92-9116-084DA1127BDA}"/>
              </a:ext>
            </a:extLst>
          </p:cNvPr>
          <p:cNvGrpSpPr/>
          <p:nvPr/>
        </p:nvGrpSpPr>
        <p:grpSpPr>
          <a:xfrm>
            <a:off x="5628505" y="4422863"/>
            <a:ext cx="3124429" cy="1107576"/>
            <a:chOff x="871338" y="4473229"/>
            <a:chExt cx="3938738" cy="1396240"/>
          </a:xfrm>
        </p:grpSpPr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C3A3D6C6-05B0-43F4-92DB-6A66D5A0DBCC}"/>
                </a:ext>
              </a:extLst>
            </p:cNvPr>
            <p:cNvSpPr txBox="1"/>
            <p:nvPr/>
          </p:nvSpPr>
          <p:spPr>
            <a:xfrm>
              <a:off x="872778" y="4473229"/>
              <a:ext cx="3930785" cy="58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Tw Cen MT" panose="020B0602020104020603" pitchFamily="34" charset="0"/>
                </a:rPr>
                <a:t>PowerPoint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DE5196CF-16F6-4C5D-898E-9AAFC78BAA0D}"/>
                </a:ext>
              </a:extLst>
            </p:cNvPr>
            <p:cNvSpPr txBox="1"/>
            <p:nvPr/>
          </p:nvSpPr>
          <p:spPr>
            <a:xfrm>
              <a:off x="871338" y="4821892"/>
              <a:ext cx="3938738" cy="104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w Cen MT" panose="020B0602020104020603" pitchFamily="34" charset="0"/>
                </a:rPr>
                <a:t>Vídeo Tutorial do TechEnfim - Rafael Pires, ajudou na apresentação do TCC.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98ABC7E2-70A3-4A3F-8858-EE8659AF7827}"/>
              </a:ext>
            </a:extLst>
          </p:cNvPr>
          <p:cNvGrpSpPr/>
          <p:nvPr/>
        </p:nvGrpSpPr>
        <p:grpSpPr>
          <a:xfrm>
            <a:off x="5665380" y="3309020"/>
            <a:ext cx="3077293" cy="1107577"/>
            <a:chOff x="871338" y="4473229"/>
            <a:chExt cx="3879319" cy="1396241"/>
          </a:xfrm>
        </p:grpSpPr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E49C3C80-0E18-4158-B9B0-365399F56054}"/>
                </a:ext>
              </a:extLst>
            </p:cNvPr>
            <p:cNvSpPr txBox="1"/>
            <p:nvPr/>
          </p:nvSpPr>
          <p:spPr>
            <a:xfrm>
              <a:off x="872778" y="4473229"/>
              <a:ext cx="3877879" cy="58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Tw Cen MT" panose="020B0602020104020603" pitchFamily="34" charset="0"/>
                </a:rPr>
                <a:t>Roteiro TCC.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33A3303D-9D4C-4132-9C77-B1CF4E4D8864}"/>
                </a:ext>
              </a:extLst>
            </p:cNvPr>
            <p:cNvSpPr txBox="1"/>
            <p:nvPr/>
          </p:nvSpPr>
          <p:spPr>
            <a:xfrm>
              <a:off x="871338" y="4821893"/>
              <a:ext cx="3145233" cy="104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w Cen MT" panose="020B0602020104020603" pitchFamily="34" charset="0"/>
                </a:rPr>
                <a:t>Vídeo Tutorial do </a:t>
              </a:r>
            </a:p>
            <a:p>
              <a:r>
                <a:rPr lang="pt-BR" sz="1600" dirty="0">
                  <a:latin typeface="Tw Cen MT" panose="020B0602020104020603" pitchFamily="34" charset="0"/>
                </a:rPr>
                <a:t>André Fontenelle, ajudou na apresentação de TCC.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72F00FF2-6E02-4059-932E-0820B5757132}"/>
              </a:ext>
            </a:extLst>
          </p:cNvPr>
          <p:cNvGrpSpPr/>
          <p:nvPr/>
        </p:nvGrpSpPr>
        <p:grpSpPr>
          <a:xfrm>
            <a:off x="5631148" y="2197514"/>
            <a:ext cx="2576496" cy="1107577"/>
            <a:chOff x="871337" y="4473229"/>
            <a:chExt cx="3247998" cy="1396241"/>
          </a:xfrm>
        </p:grpSpPr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83C0C26F-7D66-4471-91E5-DB5668A6D671}"/>
                </a:ext>
              </a:extLst>
            </p:cNvPr>
            <p:cNvSpPr txBox="1"/>
            <p:nvPr/>
          </p:nvSpPr>
          <p:spPr>
            <a:xfrm>
              <a:off x="872778" y="4473229"/>
              <a:ext cx="3162600" cy="58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Tw Cen MT" panose="020B0602020104020603" pitchFamily="34" charset="0"/>
                </a:rPr>
                <a:t>Sustentabilidade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1598D8B7-C491-4EE3-9B90-CC2E51426D4E}"/>
                </a:ext>
              </a:extLst>
            </p:cNvPr>
            <p:cNvSpPr txBox="1"/>
            <p:nvPr/>
          </p:nvSpPr>
          <p:spPr>
            <a:xfrm>
              <a:off x="871337" y="4821893"/>
              <a:ext cx="3247998" cy="104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w Cen MT" panose="020B0602020104020603" pitchFamily="34" charset="0"/>
                </a:rPr>
                <a:t>O site Brasilescola.uol.com.br, ajudou com o tema de sustentabilidade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264B6B8B-E593-4F5D-B710-4880E644AEC5}"/>
              </a:ext>
            </a:extLst>
          </p:cNvPr>
          <p:cNvGrpSpPr/>
          <p:nvPr/>
        </p:nvGrpSpPr>
        <p:grpSpPr>
          <a:xfrm>
            <a:off x="5631148" y="1135213"/>
            <a:ext cx="3124429" cy="861355"/>
            <a:chOff x="871338" y="4473229"/>
            <a:chExt cx="3938738" cy="1085847"/>
          </a:xfrm>
        </p:grpSpPr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4D788BAE-12F7-4F64-AE1F-B108317C29E4}"/>
                </a:ext>
              </a:extLst>
            </p:cNvPr>
            <p:cNvSpPr txBox="1"/>
            <p:nvPr/>
          </p:nvSpPr>
          <p:spPr>
            <a:xfrm>
              <a:off x="872778" y="4473229"/>
              <a:ext cx="3933965" cy="58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Tw Cen MT" panose="020B0602020104020603" pitchFamily="34" charset="0"/>
                </a:rPr>
                <a:t>Sensor de Umidade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4B695352-6352-431F-8191-58A81CFA5D3E}"/>
                </a:ext>
              </a:extLst>
            </p:cNvPr>
            <p:cNvSpPr txBox="1"/>
            <p:nvPr/>
          </p:nvSpPr>
          <p:spPr>
            <a:xfrm>
              <a:off x="871338" y="4821893"/>
              <a:ext cx="3938738" cy="737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w Cen MT" panose="020B0602020104020603" pitchFamily="34" charset="0"/>
                </a:rPr>
                <a:t>Sensor utilizado para a medição de umidade do solo.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8921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32412" y="2689412"/>
            <a:ext cx="7247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5552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348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pires</dc:creator>
  <cp:lastModifiedBy>THIAGO SOUZA</cp:lastModifiedBy>
  <cp:revision>39</cp:revision>
  <dcterms:created xsi:type="dcterms:W3CDTF">2019-06-16T21:09:22Z</dcterms:created>
  <dcterms:modified xsi:type="dcterms:W3CDTF">2021-12-09T20:21:40Z</dcterms:modified>
</cp:coreProperties>
</file>