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5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6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181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3304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0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05456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697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23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67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3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1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83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1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146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63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2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8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5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6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7F3D8F-525A-4C2D-ABB1-FD6EE5112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pt-BR" sz="6000">
                <a:solidFill>
                  <a:srgbClr val="FFFFFF"/>
                </a:solidFill>
              </a:rPr>
              <a:t>Sistema de Hotelaria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F82B18-3FF2-4D21-AFA2-2059F1DC3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pt-BR">
                <a:solidFill>
                  <a:srgbClr val="FFFFFF">
                    <a:alpha val="70000"/>
                  </a:srgbClr>
                </a:solidFill>
              </a:rPr>
              <a:t>Thiago Rodrigues de Sousa Silva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1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57F3D8F-525A-4C2D-ABB1-FD6EE511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Objetivo</a:t>
            </a:r>
            <a:r>
              <a:rPr lang="en-US" dirty="0"/>
              <a:t> do </a:t>
            </a:r>
            <a:r>
              <a:rPr lang="en-US" dirty="0" err="1"/>
              <a:t>sistema</a:t>
            </a:r>
            <a:r>
              <a:rPr lang="en-US" dirty="0"/>
              <a:t>: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A707710-1D1A-4FED-853E-B2D2BDD07B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773" y="1554827"/>
            <a:ext cx="8596668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Sistema “Hello word”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objetivo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agilizar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processo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hotelaria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FACILITAR A CONEXÃO ENTRE CLIENTE E FUNCIONÁRIO,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funcionário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gerente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usuários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identifica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usuário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logado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sessão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ESSa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informação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ESTARÁ VINCULADA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do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funcionário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MOSTRARÁ QUEM fez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agendamento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CLIENTE.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Futuramente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deverá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capaz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bloquear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alguns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acessos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funcionários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comuns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sejam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gerentes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DOS DEMAIS SETORES da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empresa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65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57F3D8F-525A-4C2D-ABB1-FD6EE511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DIAGRAMA ENTIDADE RELACIONAMENTO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A707710-1D1A-4FED-853E-B2D2BDD07B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969" y="5650029"/>
            <a:ext cx="8288032" cy="469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9F97A84B-06F5-4531-9E7B-5AEB7354A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96" y="157806"/>
            <a:ext cx="8221116" cy="400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1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7F3D8F-525A-4C2D-ABB1-FD6EE511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2" y="-22317"/>
            <a:ext cx="10692648" cy="8113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DIAGRAMA ENTIDADE RELACIONAMENTO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A707710-1D1A-4FED-853E-B2D2BDD07B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3088" y="3962088"/>
            <a:ext cx="6112077" cy="1186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2000">
                <a:solidFill>
                  <a:srgbClr val="FFFFFF">
                    <a:alpha val="70000"/>
                  </a:srgbClr>
                </a:solidFill>
              </a:rPr>
            </a:br>
            <a:br>
              <a:rPr lang="en-US" sz="2000">
                <a:solidFill>
                  <a:srgbClr val="FFFFFF">
                    <a:alpha val="70000"/>
                  </a:srgbClr>
                </a:solidFill>
              </a:rPr>
            </a:br>
            <a:endParaRPr lang="en-US" sz="200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9F97A84B-06F5-4531-9E7B-5AEB7354A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929380"/>
            <a:ext cx="12217007" cy="592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134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113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Facetado</vt:lpstr>
      <vt:lpstr>Sistema de Hotelaria</vt:lpstr>
      <vt:lpstr>Objetivo do sistema:</vt:lpstr>
      <vt:lpstr>DIAGRAMA ENTIDADE RELACIONAMENTO</vt:lpstr>
      <vt:lpstr>DIAGRAMA ENTIDADE RELACIONAMENTO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Hotelaria</dc:title>
  <dc:creator>Thiago Silva</dc:creator>
  <cp:lastModifiedBy>Thiago Silva</cp:lastModifiedBy>
  <cp:revision>1</cp:revision>
  <dcterms:created xsi:type="dcterms:W3CDTF">2021-10-01T11:09:27Z</dcterms:created>
  <dcterms:modified xsi:type="dcterms:W3CDTF">2021-10-01T11:56:54Z</dcterms:modified>
</cp:coreProperties>
</file>