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64" r:id="rId2"/>
    <p:sldId id="265" r:id="rId3"/>
    <p:sldId id="291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9" r:id="rId30"/>
    <p:sldId id="318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05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BE6CE-AB20-4734-9B37-B8A78D6943DA}" type="datetimeFigureOut">
              <a:rPr lang="pt-BR" smtClean="0"/>
              <a:pPr/>
              <a:t>18/11/2016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1F28F-4D81-4026-874B-6198D8966F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18/11/2016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764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18/11/2016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1065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18/11/2016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487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18/11/2016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000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18/11/2016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0995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18/11/2016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8411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18/11/2016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088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18/11/2016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8364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18/11/2016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4044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105B07C-5C6D-4EB5-BECF-E2747480745C}" type="datetimeFigureOut">
              <a:rPr lang="pt-BR" smtClean="0"/>
              <a:pPr/>
              <a:t>18/11/2016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6828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18/11/2016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2449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05B07C-5C6D-4EB5-BECF-E2747480745C}" type="datetimeFigureOut">
              <a:rPr lang="pt-BR" smtClean="0"/>
              <a:pPr/>
              <a:t>18/11/2016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7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Mini </a:t>
            </a:r>
            <a:r>
              <a:rPr lang="en-US" sz="4800" dirty="0" err="1" smtClean="0"/>
              <a:t>Curso</a:t>
            </a:r>
            <a:r>
              <a:rPr lang="en-US" sz="4800" dirty="0" smtClean="0"/>
              <a:t> interfaces </a:t>
            </a:r>
            <a:r>
              <a:rPr lang="en-US" sz="4800" dirty="0" err="1" smtClean="0"/>
              <a:t>Matlab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81200" y="3124200"/>
            <a:ext cx="6400800" cy="7620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Thiago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Henrique Gomes </a:t>
            </a:r>
            <a:r>
              <a:rPr lang="en-US" dirty="0" err="1" smtClean="0">
                <a:solidFill>
                  <a:schemeClr val="tx1"/>
                </a:solidFill>
              </a:rPr>
              <a:t>Lobato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Exercício 1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Agora é a </a:t>
            </a:r>
            <a:r>
              <a:rPr lang="en-US" sz="1400" dirty="0" err="1" smtClean="0"/>
              <a:t>sua</a:t>
            </a:r>
            <a:r>
              <a:rPr lang="en-US" sz="1400" dirty="0" smtClean="0"/>
              <a:t> </a:t>
            </a:r>
            <a:r>
              <a:rPr lang="en-US" sz="1400" dirty="0" err="1" smtClean="0"/>
              <a:t>vez</a:t>
            </a:r>
            <a:r>
              <a:rPr lang="en-US" sz="1400" dirty="0" smtClean="0"/>
              <a:t>, </a:t>
            </a:r>
            <a:r>
              <a:rPr lang="en-US" sz="1400" dirty="0" err="1" smtClean="0"/>
              <a:t>adicione</a:t>
            </a:r>
            <a:r>
              <a:rPr lang="en-US" sz="1400" dirty="0" smtClean="0"/>
              <a:t> um </a:t>
            </a:r>
            <a:r>
              <a:rPr lang="en-US" sz="1400" dirty="0" err="1" smtClean="0"/>
              <a:t>outro</a:t>
            </a:r>
            <a:r>
              <a:rPr lang="en-US" sz="1400" dirty="0" smtClean="0"/>
              <a:t> </a:t>
            </a:r>
            <a:r>
              <a:rPr lang="en-US" sz="1400" dirty="0" err="1" smtClean="0"/>
              <a:t>botão</a:t>
            </a:r>
            <a:r>
              <a:rPr lang="en-US" sz="1400" dirty="0" smtClean="0"/>
              <a:t> com a String ‘plot 2’ e tag ‘PB_plot2’ </a:t>
            </a:r>
            <a:r>
              <a:rPr lang="en-US" sz="1400" dirty="0" err="1" smtClean="0"/>
              <a:t>que</a:t>
            </a:r>
            <a:r>
              <a:rPr lang="en-US" sz="1400" dirty="0" smtClean="0"/>
              <a:t>, </a:t>
            </a:r>
            <a:r>
              <a:rPr lang="en-US" sz="1400" dirty="0" err="1" smtClean="0"/>
              <a:t>ao</a:t>
            </a:r>
            <a:r>
              <a:rPr lang="en-US" sz="1400" dirty="0" smtClean="0"/>
              <a:t> </a:t>
            </a:r>
            <a:r>
              <a:rPr lang="en-US" sz="1400" dirty="0" err="1" smtClean="0"/>
              <a:t>invés</a:t>
            </a:r>
            <a:r>
              <a:rPr lang="en-US" sz="1400" dirty="0" smtClean="0"/>
              <a:t> de </a:t>
            </a:r>
            <a:r>
              <a:rPr lang="en-US" sz="1400" dirty="0" err="1" smtClean="0"/>
              <a:t>seno</a:t>
            </a:r>
            <a:r>
              <a:rPr lang="en-US" sz="1400" dirty="0" smtClean="0"/>
              <a:t>, </a:t>
            </a:r>
            <a:r>
              <a:rPr lang="en-US" sz="1400" dirty="0" err="1" smtClean="0"/>
              <a:t>plote</a:t>
            </a:r>
            <a:r>
              <a:rPr lang="en-US" sz="1400" dirty="0" smtClean="0"/>
              <a:t> o </a:t>
            </a:r>
            <a:r>
              <a:rPr lang="pt-BR" sz="1400" dirty="0" smtClean="0"/>
              <a:t>coseno</a:t>
            </a:r>
            <a:r>
              <a:rPr lang="en-US" sz="1400" dirty="0" smtClean="0"/>
              <a:t>. </a:t>
            </a:r>
            <a:r>
              <a:rPr lang="en-US" sz="1400" dirty="0" err="1" smtClean="0"/>
              <a:t>Seu</a:t>
            </a:r>
            <a:r>
              <a:rPr lang="en-US" sz="1400" dirty="0" smtClean="0"/>
              <a:t> </a:t>
            </a:r>
            <a:r>
              <a:rPr lang="en-US" sz="1400" dirty="0" err="1" smtClean="0"/>
              <a:t>programa</a:t>
            </a:r>
            <a:r>
              <a:rPr lang="en-US" sz="1400" dirty="0" smtClean="0"/>
              <a:t> </a:t>
            </a:r>
            <a:r>
              <a:rPr lang="en-US" sz="1400" dirty="0" err="1" smtClean="0"/>
              <a:t>deverá</a:t>
            </a:r>
            <a:r>
              <a:rPr lang="en-US" sz="1400" dirty="0" smtClean="0"/>
              <a:t> ser similar </a:t>
            </a:r>
            <a:r>
              <a:rPr lang="en-US" sz="1400" dirty="0" err="1" smtClean="0"/>
              <a:t>ao</a:t>
            </a:r>
            <a:r>
              <a:rPr lang="en-US" sz="1400" dirty="0" smtClean="0"/>
              <a:t> </a:t>
            </a:r>
            <a:r>
              <a:rPr lang="en-US" sz="1400" dirty="0" err="1" smtClean="0"/>
              <a:t>da</a:t>
            </a:r>
            <a:r>
              <a:rPr lang="en-US" sz="1400" dirty="0" smtClean="0"/>
              <a:t> </a:t>
            </a:r>
            <a:r>
              <a:rPr lang="en-US" sz="1400" dirty="0" err="1" smtClean="0"/>
              <a:t>figura</a:t>
            </a:r>
            <a:r>
              <a:rPr lang="en-US" sz="1400" dirty="0" smtClean="0"/>
              <a:t> </a:t>
            </a:r>
            <a:r>
              <a:rPr lang="en-US" sz="1400" dirty="0" err="1" smtClean="0"/>
              <a:t>ao</a:t>
            </a:r>
            <a:r>
              <a:rPr lang="en-US" sz="1400" dirty="0" smtClean="0"/>
              <a:t> </a:t>
            </a:r>
            <a:r>
              <a:rPr lang="en-US" sz="1400" dirty="0" err="1" smtClean="0"/>
              <a:t>lado</a:t>
            </a:r>
            <a:r>
              <a:rPr lang="en-US" sz="1400" dirty="0" smtClean="0"/>
              <a:t>.</a:t>
            </a:r>
          </a:p>
          <a:p>
            <a:endParaRPr lang="pt-BR" sz="1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1371600"/>
            <a:ext cx="424849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Parte 3</a:t>
            </a:r>
            <a:r>
              <a:rPr lang="en-US" sz="4000" dirty="0" smtClean="0"/>
              <a:t>: </a:t>
            </a:r>
            <a:r>
              <a:rPr lang="en-US" sz="4000" dirty="0" err="1" smtClean="0"/>
              <a:t>Incrementando</a:t>
            </a:r>
            <a:r>
              <a:rPr lang="en-US" sz="4000" dirty="0" smtClean="0"/>
              <a:t> o </a:t>
            </a:r>
            <a:r>
              <a:rPr lang="en-US" sz="4000" dirty="0" err="1" smtClean="0"/>
              <a:t>programa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Vamos</a:t>
            </a:r>
            <a:r>
              <a:rPr lang="en-US" sz="1400" dirty="0" smtClean="0"/>
              <a:t> </a:t>
            </a:r>
            <a:r>
              <a:rPr lang="en-US" sz="1400" dirty="0" err="1" smtClean="0"/>
              <a:t>incrementar</a:t>
            </a:r>
            <a:r>
              <a:rPr lang="en-US" sz="1400" dirty="0" smtClean="0"/>
              <a:t> o </a:t>
            </a:r>
            <a:r>
              <a:rPr lang="en-US" sz="1400" dirty="0" err="1" smtClean="0"/>
              <a:t>programa</a:t>
            </a:r>
            <a:r>
              <a:rPr lang="en-US" sz="1400" dirty="0" smtClean="0"/>
              <a:t> </a:t>
            </a:r>
            <a:r>
              <a:rPr lang="en-US" sz="1400" dirty="0" err="1" smtClean="0"/>
              <a:t>passo</a:t>
            </a:r>
            <a:r>
              <a:rPr lang="en-US" sz="1400" dirty="0" smtClean="0"/>
              <a:t> a </a:t>
            </a:r>
            <a:r>
              <a:rPr lang="en-US" sz="1400" dirty="0" err="1" smtClean="0"/>
              <a:t>passo</a:t>
            </a:r>
            <a:r>
              <a:rPr lang="en-US" sz="1400" dirty="0" smtClean="0"/>
              <a:t>. A </a:t>
            </a:r>
            <a:r>
              <a:rPr lang="en-US" sz="1400" dirty="0" err="1" smtClean="0"/>
              <a:t>princípio</a:t>
            </a:r>
            <a:r>
              <a:rPr lang="en-US" sz="1400" dirty="0" smtClean="0"/>
              <a:t>, </a:t>
            </a:r>
            <a:r>
              <a:rPr lang="en-US" sz="1400" dirty="0" err="1" smtClean="0"/>
              <a:t>vemos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plotamos</a:t>
            </a:r>
            <a:r>
              <a:rPr lang="en-US" sz="1400" dirty="0" smtClean="0"/>
              <a:t> o </a:t>
            </a:r>
            <a:r>
              <a:rPr lang="en-US" sz="1400" dirty="0" err="1" smtClean="0"/>
              <a:t>seno</a:t>
            </a:r>
            <a:r>
              <a:rPr lang="en-US" sz="1400" dirty="0" smtClean="0"/>
              <a:t> </a:t>
            </a:r>
            <a:r>
              <a:rPr lang="en-US" sz="1400" dirty="0" err="1" smtClean="0"/>
              <a:t>sempre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dois</a:t>
            </a:r>
            <a:r>
              <a:rPr lang="en-US" sz="1400" dirty="0" smtClean="0"/>
              <a:t> </a:t>
            </a:r>
            <a:r>
              <a:rPr lang="en-US" sz="1400" dirty="0" err="1" smtClean="0"/>
              <a:t>segundos</a:t>
            </a:r>
            <a:r>
              <a:rPr lang="en-US" sz="1400" dirty="0" smtClean="0"/>
              <a:t>. </a:t>
            </a:r>
            <a:r>
              <a:rPr lang="en-US" sz="1400" dirty="0" err="1" smtClean="0"/>
              <a:t>Mas</a:t>
            </a:r>
            <a:r>
              <a:rPr lang="en-US" sz="1400" dirty="0" smtClean="0"/>
              <a:t> e se </a:t>
            </a:r>
            <a:r>
              <a:rPr lang="en-US" sz="1400" dirty="0" err="1" smtClean="0"/>
              <a:t>quisermos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um tempo </a:t>
            </a:r>
            <a:r>
              <a:rPr lang="en-US" sz="1400" dirty="0" err="1" smtClean="0"/>
              <a:t>diferente</a:t>
            </a:r>
            <a:r>
              <a:rPr lang="en-US" sz="1400" dirty="0" smtClean="0"/>
              <a:t>?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Vamos</a:t>
            </a:r>
            <a:r>
              <a:rPr lang="en-US" sz="1400" dirty="0" smtClean="0"/>
              <a:t> </a:t>
            </a:r>
            <a:r>
              <a:rPr lang="en-US" sz="1400" dirty="0" err="1" smtClean="0"/>
              <a:t>criar</a:t>
            </a:r>
            <a:r>
              <a:rPr lang="en-US" sz="1400" dirty="0" smtClean="0"/>
              <a:t> </a:t>
            </a:r>
            <a:r>
              <a:rPr lang="en-US" sz="1400" dirty="0" err="1" smtClean="0"/>
              <a:t>uma</a:t>
            </a:r>
            <a:r>
              <a:rPr lang="en-US" sz="1400" dirty="0" smtClean="0"/>
              <a:t> </a:t>
            </a:r>
            <a:r>
              <a:rPr lang="en-US" sz="1400" dirty="0" err="1" smtClean="0"/>
              <a:t>caixa</a:t>
            </a:r>
            <a:r>
              <a:rPr lang="en-US" sz="1400" dirty="0" smtClean="0"/>
              <a:t> de </a:t>
            </a:r>
            <a:r>
              <a:rPr lang="en-US" sz="1400" dirty="0" err="1" smtClean="0"/>
              <a:t>texto</a:t>
            </a:r>
            <a:r>
              <a:rPr lang="en-US" sz="1400" dirty="0" smtClean="0"/>
              <a:t> </a:t>
            </a:r>
            <a:r>
              <a:rPr lang="en-US" sz="1400" dirty="0" err="1" smtClean="0"/>
              <a:t>onde</a:t>
            </a:r>
            <a:r>
              <a:rPr lang="en-US" sz="1400" dirty="0" smtClean="0"/>
              <a:t> o </a:t>
            </a:r>
            <a:r>
              <a:rPr lang="en-US" sz="1400" dirty="0" err="1" smtClean="0"/>
              <a:t>usuário</a:t>
            </a:r>
            <a:r>
              <a:rPr lang="en-US" sz="1400" dirty="0" smtClean="0"/>
              <a:t> </a:t>
            </a:r>
            <a:r>
              <a:rPr lang="en-US" sz="1400" dirty="0" err="1" smtClean="0"/>
              <a:t>poderá</a:t>
            </a:r>
            <a:r>
              <a:rPr lang="en-US" sz="1400" dirty="0" smtClean="0"/>
              <a:t> </a:t>
            </a:r>
            <a:r>
              <a:rPr lang="en-US" sz="1400" dirty="0" err="1" smtClean="0"/>
              <a:t>escolher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quantos</a:t>
            </a:r>
            <a:r>
              <a:rPr lang="en-US" sz="1400" dirty="0" smtClean="0"/>
              <a:t> </a:t>
            </a:r>
            <a:r>
              <a:rPr lang="en-US" sz="1400" dirty="0" err="1" smtClean="0"/>
              <a:t>segundos</a:t>
            </a:r>
            <a:r>
              <a:rPr lang="en-US" sz="1400" dirty="0" smtClean="0"/>
              <a:t> </a:t>
            </a:r>
            <a:r>
              <a:rPr lang="en-US" sz="1400" dirty="0" err="1" smtClean="0"/>
              <a:t>ele</a:t>
            </a:r>
            <a:r>
              <a:rPr lang="en-US" sz="1400" dirty="0" smtClean="0"/>
              <a:t> </a:t>
            </a:r>
            <a:r>
              <a:rPr lang="en-US" sz="1400" dirty="0" err="1" smtClean="0"/>
              <a:t>quer</a:t>
            </a:r>
            <a:r>
              <a:rPr lang="en-US" sz="1400" dirty="0" smtClean="0"/>
              <a:t> </a:t>
            </a:r>
            <a:r>
              <a:rPr lang="en-US" sz="1400" dirty="0" err="1" smtClean="0"/>
              <a:t>plotar</a:t>
            </a:r>
            <a:r>
              <a:rPr lang="en-US" sz="1400" dirty="0" smtClean="0"/>
              <a:t> o </a:t>
            </a:r>
            <a:r>
              <a:rPr lang="en-US" sz="1400" dirty="0" err="1" smtClean="0"/>
              <a:t>seno</a:t>
            </a:r>
            <a:r>
              <a:rPr lang="en-US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Primeiro</a:t>
            </a:r>
            <a:r>
              <a:rPr lang="en-US" sz="1400" dirty="0" smtClean="0"/>
              <a:t> </a:t>
            </a:r>
            <a:r>
              <a:rPr lang="en-US" sz="1400" dirty="0" err="1" smtClean="0"/>
              <a:t>selecione</a:t>
            </a:r>
            <a:r>
              <a:rPr lang="en-US" sz="1400" dirty="0" smtClean="0"/>
              <a:t> o </a:t>
            </a:r>
            <a:r>
              <a:rPr lang="en-US" sz="1400" dirty="0" err="1" smtClean="0"/>
              <a:t>objeto</a:t>
            </a:r>
            <a:r>
              <a:rPr lang="en-US" sz="1400" dirty="0" smtClean="0"/>
              <a:t> ‘Edit Text’ e </a:t>
            </a:r>
            <a:r>
              <a:rPr lang="en-US" sz="1400" dirty="0" err="1" smtClean="0"/>
              <a:t>coloque</a:t>
            </a:r>
            <a:r>
              <a:rPr lang="en-US" sz="1400" dirty="0" smtClean="0"/>
              <a:t>-o </a:t>
            </a:r>
            <a:r>
              <a:rPr lang="en-US" sz="1400" dirty="0" err="1" smtClean="0"/>
              <a:t>em</a:t>
            </a:r>
            <a:r>
              <a:rPr lang="en-US" sz="1400" dirty="0" smtClean="0"/>
              <a:t> um </a:t>
            </a:r>
            <a:r>
              <a:rPr lang="en-US" sz="1400" dirty="0" err="1" smtClean="0"/>
              <a:t>lugar</a:t>
            </a:r>
            <a:r>
              <a:rPr lang="en-US" sz="1400" dirty="0" smtClean="0"/>
              <a:t> </a:t>
            </a:r>
            <a:r>
              <a:rPr lang="en-US" sz="1400" dirty="0" err="1" smtClean="0"/>
              <a:t>apropriado</a:t>
            </a:r>
            <a:r>
              <a:rPr lang="en-US" sz="1400" dirty="0" smtClean="0"/>
              <a:t>. </a:t>
            </a:r>
            <a:r>
              <a:rPr lang="en-US" sz="1400" dirty="0" err="1" smtClean="0"/>
              <a:t>Mude</a:t>
            </a:r>
            <a:r>
              <a:rPr lang="en-US" sz="1400" dirty="0" smtClean="0"/>
              <a:t> </a:t>
            </a:r>
            <a:r>
              <a:rPr lang="en-US" sz="1400" dirty="0" err="1" smtClean="0"/>
              <a:t>sua</a:t>
            </a:r>
            <a:r>
              <a:rPr lang="en-US" sz="1400" dirty="0" smtClean="0"/>
              <a:t> string </a:t>
            </a:r>
            <a:r>
              <a:rPr lang="en-US" sz="1400" dirty="0" err="1" smtClean="0"/>
              <a:t>para</a:t>
            </a:r>
            <a:r>
              <a:rPr lang="en-US" sz="1400" dirty="0" smtClean="0"/>
              <a:t> um valor default</a:t>
            </a:r>
            <a:r>
              <a:rPr lang="pt-BR" sz="1400" dirty="0" smtClean="0"/>
              <a:t> qualquer e sua </a:t>
            </a:r>
            <a:r>
              <a:rPr lang="pt-BR" sz="1400" dirty="0" err="1" smtClean="0"/>
              <a:t>Tag</a:t>
            </a:r>
            <a:r>
              <a:rPr lang="pt-BR" sz="1400" dirty="0" smtClean="0"/>
              <a:t> para : </a:t>
            </a:r>
            <a:r>
              <a:rPr lang="en-US" sz="1400" dirty="0" smtClean="0"/>
              <a:t>‘</a:t>
            </a:r>
            <a:r>
              <a:rPr lang="en-US" sz="1400" dirty="0" err="1" smtClean="0"/>
              <a:t>ET_tempoMax</a:t>
            </a:r>
            <a:r>
              <a:rPr lang="en-US" sz="1400" dirty="0" smtClean="0"/>
              <a:t>’</a:t>
            </a:r>
            <a:r>
              <a:rPr lang="pt-B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Selecione</a:t>
            </a:r>
            <a:r>
              <a:rPr lang="en-US" sz="1400" dirty="0" smtClean="0"/>
              <a:t> e </a:t>
            </a:r>
            <a:r>
              <a:rPr lang="en-US" sz="1400" dirty="0" err="1" smtClean="0"/>
              <a:t>crie</a:t>
            </a:r>
            <a:r>
              <a:rPr lang="en-US" sz="1400" dirty="0" smtClean="0"/>
              <a:t> um Static test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servirá</a:t>
            </a:r>
            <a:r>
              <a:rPr lang="en-US" sz="1400" dirty="0" smtClean="0"/>
              <a:t> </a:t>
            </a:r>
            <a:r>
              <a:rPr lang="en-US" sz="1400" dirty="0" err="1" smtClean="0"/>
              <a:t>como</a:t>
            </a:r>
            <a:r>
              <a:rPr lang="en-US" sz="1400" dirty="0" smtClean="0"/>
              <a:t> </a:t>
            </a:r>
            <a:r>
              <a:rPr lang="en-US" sz="1400" dirty="0" err="1" smtClean="0"/>
              <a:t>uma</a:t>
            </a:r>
            <a:r>
              <a:rPr lang="en-US" sz="1400" dirty="0" smtClean="0"/>
              <a:t> </a:t>
            </a:r>
            <a:r>
              <a:rPr lang="en-US" sz="1400" dirty="0" err="1" smtClean="0"/>
              <a:t>legenda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mostar</a:t>
            </a:r>
            <a:r>
              <a:rPr lang="en-US" sz="1400" dirty="0" smtClean="0"/>
              <a:t> </a:t>
            </a:r>
            <a:r>
              <a:rPr lang="en-US" sz="1400" dirty="0" err="1" smtClean="0"/>
              <a:t>ao</a:t>
            </a:r>
            <a:r>
              <a:rPr lang="en-US" sz="1400" dirty="0" smtClean="0"/>
              <a:t> </a:t>
            </a:r>
            <a:r>
              <a:rPr lang="en-US" sz="1400" dirty="0" err="1" smtClean="0"/>
              <a:t>usuário</a:t>
            </a:r>
            <a:r>
              <a:rPr lang="en-US" sz="1400" dirty="0" smtClean="0"/>
              <a:t> o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ele</a:t>
            </a:r>
            <a:r>
              <a:rPr lang="en-US" sz="1400" dirty="0" smtClean="0"/>
              <a:t> </a:t>
            </a:r>
            <a:r>
              <a:rPr lang="en-US" sz="1400" dirty="0" err="1" smtClean="0"/>
              <a:t>está</a:t>
            </a:r>
            <a:r>
              <a:rPr lang="en-US" sz="1400" dirty="0" smtClean="0"/>
              <a:t> </a:t>
            </a:r>
            <a:r>
              <a:rPr lang="en-US" sz="1400" dirty="0" err="1" smtClean="0"/>
              <a:t>escrevendo</a:t>
            </a:r>
            <a:r>
              <a:rPr lang="en-US" sz="1400" dirty="0" smtClean="0"/>
              <a:t>. </a:t>
            </a:r>
          </a:p>
          <a:p>
            <a:endParaRPr lang="pt-BR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1524000"/>
            <a:ext cx="5257800" cy="407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Parte 3</a:t>
            </a:r>
            <a:r>
              <a:rPr lang="en-US" sz="4000" dirty="0" smtClean="0"/>
              <a:t>: </a:t>
            </a:r>
            <a:r>
              <a:rPr lang="en-US" sz="4000" dirty="0" err="1" smtClean="0"/>
              <a:t>Incrementando</a:t>
            </a:r>
            <a:r>
              <a:rPr lang="en-US" sz="4000" dirty="0" smtClean="0"/>
              <a:t> o </a:t>
            </a:r>
            <a:r>
              <a:rPr lang="en-US" sz="4000" dirty="0" err="1" smtClean="0"/>
              <a:t>programa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 A interface </a:t>
            </a:r>
            <a:r>
              <a:rPr lang="en-US" sz="1200" dirty="0" err="1" smtClean="0"/>
              <a:t>precisa</a:t>
            </a:r>
            <a:r>
              <a:rPr lang="en-US" sz="1200" dirty="0" smtClean="0"/>
              <a:t> se </a:t>
            </a:r>
            <a:r>
              <a:rPr lang="en-US" sz="1200" dirty="0" err="1" smtClean="0"/>
              <a:t>comunicar</a:t>
            </a:r>
            <a:r>
              <a:rPr lang="en-US" sz="1200" dirty="0" smtClean="0"/>
              <a:t> entre </a:t>
            </a:r>
            <a:r>
              <a:rPr lang="en-US" sz="1200" dirty="0" err="1" smtClean="0"/>
              <a:t>si</a:t>
            </a:r>
            <a:r>
              <a:rPr lang="en-US" sz="1200" dirty="0" smtClean="0"/>
              <a:t>. Para </a:t>
            </a:r>
            <a:r>
              <a:rPr lang="en-US" sz="1200" dirty="0" err="1" smtClean="0"/>
              <a:t>isso</a:t>
            </a:r>
            <a:r>
              <a:rPr lang="en-US" sz="1200" dirty="0" smtClean="0"/>
              <a:t>, </a:t>
            </a:r>
            <a:r>
              <a:rPr lang="en-US" sz="1200" dirty="0" err="1" smtClean="0"/>
              <a:t>existem</a:t>
            </a:r>
            <a:r>
              <a:rPr lang="en-US" sz="1200" dirty="0" smtClean="0"/>
              <a:t> </a:t>
            </a:r>
            <a:r>
              <a:rPr lang="en-US" sz="1200" dirty="0" err="1" smtClean="0"/>
              <a:t>duas</a:t>
            </a:r>
            <a:r>
              <a:rPr lang="en-US" sz="1200" dirty="0" smtClean="0"/>
              <a:t> fun</a:t>
            </a:r>
            <a:r>
              <a:rPr lang="pt-BR" sz="1200" dirty="0" err="1" smtClean="0"/>
              <a:t>ções</a:t>
            </a:r>
            <a:r>
              <a:rPr lang="pt-BR" sz="1200" dirty="0" smtClean="0"/>
              <a:t> vitalmente importantes</a:t>
            </a:r>
            <a:r>
              <a:rPr lang="en-US" sz="1200" dirty="0" smtClean="0"/>
              <a:t>: ‘get’ e ‘set’.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Get é </a:t>
            </a:r>
            <a:r>
              <a:rPr lang="en-US" sz="1200" dirty="0" err="1" smtClean="0"/>
              <a:t>usado</a:t>
            </a:r>
            <a:r>
              <a:rPr lang="en-US" sz="1200" dirty="0" smtClean="0"/>
              <a:t> </a:t>
            </a:r>
            <a:r>
              <a:rPr lang="en-US" sz="1200" dirty="0" err="1" smtClean="0"/>
              <a:t>sempre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você</a:t>
            </a:r>
            <a:r>
              <a:rPr lang="en-US" sz="1200" dirty="0" smtClean="0"/>
              <a:t> </a:t>
            </a:r>
            <a:r>
              <a:rPr lang="en-US" sz="1200" dirty="0" err="1" smtClean="0"/>
              <a:t>quiser</a:t>
            </a:r>
            <a:r>
              <a:rPr lang="en-US" sz="1200" dirty="0" smtClean="0"/>
              <a:t> </a:t>
            </a:r>
            <a:r>
              <a:rPr lang="en-US" sz="1200" b="1" dirty="0" err="1" smtClean="0"/>
              <a:t>obter</a:t>
            </a:r>
            <a:r>
              <a:rPr lang="en-US" sz="1200" dirty="0" smtClean="0"/>
              <a:t> um valor </a:t>
            </a:r>
            <a:r>
              <a:rPr lang="en-US" sz="1200" dirty="0" err="1" smtClean="0"/>
              <a:t>da</a:t>
            </a:r>
            <a:r>
              <a:rPr lang="en-US" sz="1200" dirty="0" smtClean="0"/>
              <a:t> GUI. Set é </a:t>
            </a:r>
            <a:r>
              <a:rPr lang="en-US" sz="1200" dirty="0" err="1" smtClean="0"/>
              <a:t>usado</a:t>
            </a:r>
            <a:r>
              <a:rPr lang="en-US" sz="1200" dirty="0" smtClean="0"/>
              <a:t> </a:t>
            </a:r>
            <a:r>
              <a:rPr lang="en-US" sz="1200" dirty="0" err="1" smtClean="0"/>
              <a:t>sempre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você</a:t>
            </a:r>
            <a:r>
              <a:rPr lang="en-US" sz="1200" dirty="0" smtClean="0"/>
              <a:t> </a:t>
            </a:r>
            <a:r>
              <a:rPr lang="en-US" sz="1200" dirty="0" err="1" smtClean="0"/>
              <a:t>quiser</a:t>
            </a:r>
            <a:r>
              <a:rPr lang="en-US" sz="1200" dirty="0" smtClean="0"/>
              <a:t> </a:t>
            </a:r>
            <a:r>
              <a:rPr lang="en-US" sz="1200" b="1" dirty="0" err="1" smtClean="0"/>
              <a:t>mudar</a:t>
            </a:r>
            <a:r>
              <a:rPr lang="en-US" sz="1200" dirty="0" smtClean="0"/>
              <a:t> um valor </a:t>
            </a:r>
            <a:r>
              <a:rPr lang="en-US" sz="1200" dirty="0" err="1" smtClean="0"/>
              <a:t>na</a:t>
            </a:r>
            <a:r>
              <a:rPr lang="en-US" sz="1200" dirty="0" smtClean="0"/>
              <a:t> GUI.  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 Toda a GUI </a:t>
            </a:r>
            <a:r>
              <a:rPr lang="en-US" sz="1200" dirty="0" err="1" smtClean="0"/>
              <a:t>está</a:t>
            </a:r>
            <a:r>
              <a:rPr lang="en-US" sz="1200" dirty="0" smtClean="0"/>
              <a:t> </a:t>
            </a:r>
            <a:r>
              <a:rPr lang="en-US" sz="1200" dirty="0" err="1" smtClean="0"/>
              <a:t>em</a:t>
            </a:r>
            <a:r>
              <a:rPr lang="en-US" sz="1200" dirty="0" smtClean="0"/>
              <a:t> </a:t>
            </a:r>
            <a:r>
              <a:rPr lang="en-US" sz="1200" dirty="0" err="1" smtClean="0"/>
              <a:t>apenas</a:t>
            </a:r>
            <a:r>
              <a:rPr lang="en-US" sz="1200" dirty="0" smtClean="0"/>
              <a:t> </a:t>
            </a:r>
            <a:r>
              <a:rPr lang="en-US" sz="1200" dirty="0" err="1" smtClean="0"/>
              <a:t>uma</a:t>
            </a:r>
            <a:r>
              <a:rPr lang="en-US" sz="1200" dirty="0" smtClean="0"/>
              <a:t> </a:t>
            </a:r>
            <a:r>
              <a:rPr lang="en-US" sz="1200" dirty="0" err="1" smtClean="0"/>
              <a:t>estrutura</a:t>
            </a:r>
            <a:r>
              <a:rPr lang="en-US" sz="1200" dirty="0" smtClean="0"/>
              <a:t>, </a:t>
            </a:r>
            <a:r>
              <a:rPr lang="en-US" sz="1200" dirty="0" err="1" smtClean="0"/>
              <a:t>chamada</a:t>
            </a:r>
            <a:r>
              <a:rPr lang="en-US" sz="1200" dirty="0" smtClean="0"/>
              <a:t> ‘handles’, e é </a:t>
            </a:r>
            <a:r>
              <a:rPr lang="en-US" sz="1200" dirty="0" err="1" smtClean="0"/>
              <a:t>aqui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as tags </a:t>
            </a:r>
            <a:r>
              <a:rPr lang="en-US" sz="1200" dirty="0" err="1" smtClean="0"/>
              <a:t>fazem</a:t>
            </a:r>
            <a:r>
              <a:rPr lang="en-US" sz="1200" dirty="0" smtClean="0"/>
              <a:t> </a:t>
            </a:r>
            <a:r>
              <a:rPr lang="en-US" sz="1200" dirty="0" err="1" smtClean="0"/>
              <a:t>diferen</a:t>
            </a:r>
            <a:r>
              <a:rPr lang="pt-BR" sz="1200" dirty="0" err="1" smtClean="0"/>
              <a:t>ça</a:t>
            </a:r>
            <a:r>
              <a:rPr lang="pt-BR" sz="1200" dirty="0" smtClean="0"/>
              <a:t>. Qualquer elemento pode ser acessado por sua </a:t>
            </a:r>
            <a:r>
              <a:rPr lang="pt-BR" sz="1200" dirty="0" err="1" smtClean="0"/>
              <a:t>tag</a:t>
            </a:r>
            <a:r>
              <a:rPr lang="pt-BR" sz="1200" dirty="0" smtClean="0"/>
              <a:t>, na forma</a:t>
            </a:r>
            <a:r>
              <a:rPr lang="en-US" sz="1200" dirty="0" smtClean="0"/>
              <a:t>: handles.tag.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Na </a:t>
            </a:r>
            <a:r>
              <a:rPr lang="en-US" sz="1200" dirty="0" err="1" smtClean="0"/>
              <a:t>primeira</a:t>
            </a:r>
            <a:r>
              <a:rPr lang="en-US" sz="1200" dirty="0" smtClean="0"/>
              <a:t> </a:t>
            </a:r>
            <a:r>
              <a:rPr lang="en-US" sz="1200" dirty="0" err="1" smtClean="0"/>
              <a:t>linha</a:t>
            </a:r>
            <a:r>
              <a:rPr lang="en-US" sz="1200" dirty="0" smtClean="0"/>
              <a:t>, </a:t>
            </a:r>
            <a:r>
              <a:rPr lang="en-US" sz="1200" dirty="0" err="1" smtClean="0"/>
              <a:t>perceba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queremos</a:t>
            </a:r>
            <a:r>
              <a:rPr lang="en-US" sz="1200" dirty="0" smtClean="0"/>
              <a:t> </a:t>
            </a:r>
            <a:r>
              <a:rPr lang="en-US" sz="1200" b="1" dirty="0" err="1" smtClean="0"/>
              <a:t>obter</a:t>
            </a:r>
            <a:r>
              <a:rPr lang="en-US" sz="1200" dirty="0" smtClean="0"/>
              <a:t> o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está</a:t>
            </a:r>
            <a:r>
              <a:rPr lang="en-US" sz="1200" dirty="0" smtClean="0"/>
              <a:t> </a:t>
            </a:r>
            <a:r>
              <a:rPr lang="en-US" sz="1200" dirty="0" err="1" smtClean="0"/>
              <a:t>escrito</a:t>
            </a:r>
            <a:r>
              <a:rPr lang="en-US" sz="1200" dirty="0" smtClean="0"/>
              <a:t>, no </a:t>
            </a:r>
            <a:r>
              <a:rPr lang="en-US" sz="1200" dirty="0" err="1" smtClean="0"/>
              <a:t>caso</a:t>
            </a:r>
            <a:r>
              <a:rPr lang="en-US" sz="1200" dirty="0" smtClean="0"/>
              <a:t>, a </a:t>
            </a:r>
            <a:r>
              <a:rPr lang="en-US" sz="1200" dirty="0" err="1" smtClean="0"/>
              <a:t>propriedade</a:t>
            </a:r>
            <a:r>
              <a:rPr lang="en-US" sz="1200" dirty="0" smtClean="0"/>
              <a:t> String. </a:t>
            </a:r>
            <a:r>
              <a:rPr lang="en-US" sz="1200" dirty="0" err="1" smtClean="0"/>
              <a:t>Por</a:t>
            </a:r>
            <a:r>
              <a:rPr lang="en-US" sz="1200" dirty="0" smtClean="0"/>
              <a:t> </a:t>
            </a:r>
            <a:r>
              <a:rPr lang="en-US" sz="1200" dirty="0" err="1" smtClean="0"/>
              <a:t>isso</a:t>
            </a:r>
            <a:r>
              <a:rPr lang="en-US" sz="1200" dirty="0" smtClean="0"/>
              <a:t> </a:t>
            </a:r>
            <a:r>
              <a:rPr lang="en-US" sz="1200" dirty="0" err="1" smtClean="0"/>
              <a:t>usamos</a:t>
            </a:r>
            <a:r>
              <a:rPr lang="en-US" sz="1200" dirty="0" smtClean="0"/>
              <a:t>: get(</a:t>
            </a:r>
            <a:r>
              <a:rPr lang="en-US" sz="1200" dirty="0" err="1" smtClean="0"/>
              <a:t>handles.Nome_da_tag,’String</a:t>
            </a:r>
            <a:r>
              <a:rPr lang="en-US" sz="1200" dirty="0" smtClean="0"/>
              <a:t>’). 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Como o valor é </a:t>
            </a:r>
            <a:r>
              <a:rPr lang="en-US" sz="1200" dirty="0" err="1" smtClean="0"/>
              <a:t>uma</a:t>
            </a:r>
            <a:r>
              <a:rPr lang="en-US" sz="1200" dirty="0" smtClean="0"/>
              <a:t> string, </a:t>
            </a:r>
            <a:r>
              <a:rPr lang="en-US" sz="1200" dirty="0" err="1" smtClean="0"/>
              <a:t>precisamos</a:t>
            </a:r>
            <a:r>
              <a:rPr lang="en-US" sz="1200" dirty="0" smtClean="0"/>
              <a:t> converter </a:t>
            </a:r>
            <a:r>
              <a:rPr lang="en-US" sz="1200" dirty="0" err="1" smtClean="0"/>
              <a:t>para</a:t>
            </a:r>
            <a:r>
              <a:rPr lang="en-US" sz="1200" dirty="0" smtClean="0"/>
              <a:t> o </a:t>
            </a:r>
            <a:r>
              <a:rPr lang="en-US" sz="1200" dirty="0" err="1" smtClean="0"/>
              <a:t>seu</a:t>
            </a:r>
            <a:r>
              <a:rPr lang="en-US" sz="1200" dirty="0" smtClean="0"/>
              <a:t> valor </a:t>
            </a:r>
            <a:r>
              <a:rPr lang="en-US" sz="1200" dirty="0" err="1" smtClean="0"/>
              <a:t>numérico</a:t>
            </a:r>
            <a:r>
              <a:rPr lang="en-US" sz="1200" dirty="0" smtClean="0"/>
              <a:t>, o </a:t>
            </a:r>
            <a:r>
              <a:rPr lang="en-US" sz="1200" dirty="0" err="1" smtClean="0"/>
              <a:t>que</a:t>
            </a:r>
            <a:r>
              <a:rPr lang="en-US" sz="1200" dirty="0" smtClean="0"/>
              <a:t> é </a:t>
            </a:r>
            <a:r>
              <a:rPr lang="en-US" sz="1200" dirty="0" err="1" smtClean="0"/>
              <a:t>feito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linha</a:t>
            </a:r>
            <a:r>
              <a:rPr lang="en-US" sz="1200" dirty="0" smtClean="0"/>
              <a:t> </a:t>
            </a:r>
            <a:r>
              <a:rPr lang="en-US" sz="1200" dirty="0" err="1" smtClean="0"/>
              <a:t>abaixo</a:t>
            </a:r>
            <a:r>
              <a:rPr lang="en-US" sz="1200" dirty="0" smtClean="0"/>
              <a:t>. Rode o </a:t>
            </a:r>
            <a:r>
              <a:rPr lang="en-US" sz="1200" dirty="0" err="1" smtClean="0"/>
              <a:t>programa</a:t>
            </a:r>
            <a:r>
              <a:rPr lang="en-US" sz="1200" dirty="0" smtClean="0"/>
              <a:t> e </a:t>
            </a:r>
            <a:r>
              <a:rPr lang="en-US" sz="1200" dirty="0" err="1" smtClean="0"/>
              <a:t>expimente</a:t>
            </a:r>
            <a:r>
              <a:rPr lang="en-US" sz="1200" dirty="0" smtClean="0"/>
              <a:t> </a:t>
            </a:r>
            <a:r>
              <a:rPr lang="en-US" sz="1200" dirty="0" err="1" smtClean="0"/>
              <a:t>algumas</a:t>
            </a:r>
            <a:r>
              <a:rPr lang="en-US" sz="1200" dirty="0" smtClean="0"/>
              <a:t> </a:t>
            </a:r>
            <a:r>
              <a:rPr lang="en-US" sz="1200" dirty="0" err="1" smtClean="0"/>
              <a:t>variações</a:t>
            </a:r>
            <a:r>
              <a:rPr lang="en-US" sz="1200" dirty="0" smtClean="0"/>
              <a:t>. </a:t>
            </a:r>
          </a:p>
          <a:p>
            <a:endParaRPr lang="pt-BR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1828800"/>
            <a:ext cx="480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Exercício 2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pt-BR" sz="1400" dirty="0" smtClean="0"/>
              <a:t>Acrescente agora um texto para obter o valor inicial do tempo. O seu programa deverá estar parecido com o ao lado. </a:t>
            </a:r>
            <a:endParaRPr lang="en-US" sz="1400" dirty="0" smtClean="0"/>
          </a:p>
          <a:p>
            <a:endParaRPr lang="pt-BR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1143000"/>
            <a:ext cx="4800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Parte 3</a:t>
            </a:r>
            <a:r>
              <a:rPr lang="en-US" sz="4000" dirty="0" smtClean="0"/>
              <a:t>: </a:t>
            </a:r>
            <a:r>
              <a:rPr lang="en-US" sz="4000" dirty="0" err="1" smtClean="0"/>
              <a:t>Incrementando</a:t>
            </a:r>
            <a:r>
              <a:rPr lang="en-US" sz="4000" dirty="0" smtClean="0"/>
              <a:t> o </a:t>
            </a:r>
            <a:r>
              <a:rPr lang="en-US" sz="4000" dirty="0" err="1" smtClean="0"/>
              <a:t>programa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200" dirty="0" smtClean="0"/>
              <a:t> E agora, se quisermos </a:t>
            </a:r>
            <a:r>
              <a:rPr lang="pt-BR" sz="1200" dirty="0" err="1" smtClean="0"/>
              <a:t>plotar</a:t>
            </a:r>
            <a:r>
              <a:rPr lang="pt-BR" sz="1200" dirty="0" smtClean="0"/>
              <a:t> coisas além de seno e coseno, vamos ter que criar vários botões pra cada coisa?  Isso não é nada prático e uma opção é usar o objeto chamado: Pop </a:t>
            </a:r>
            <a:r>
              <a:rPr lang="pt-BR" sz="1200" dirty="0" err="1" smtClean="0"/>
              <a:t>up</a:t>
            </a:r>
            <a:r>
              <a:rPr lang="pt-BR" sz="1200" dirty="0" smtClean="0"/>
              <a:t> menu (ou </a:t>
            </a:r>
            <a:r>
              <a:rPr lang="pt-BR" sz="1200" dirty="0" err="1" smtClean="0"/>
              <a:t>Combo</a:t>
            </a:r>
            <a:r>
              <a:rPr lang="pt-BR" sz="1200" dirty="0" smtClean="0"/>
              <a:t> </a:t>
            </a:r>
            <a:r>
              <a:rPr lang="pt-BR" sz="1200" dirty="0" err="1" smtClean="0"/>
              <a:t>box</a:t>
            </a:r>
            <a:r>
              <a:rPr lang="pt-BR" sz="1200" dirty="0" smtClean="0"/>
              <a:t>). </a:t>
            </a:r>
          </a:p>
          <a:p>
            <a:pPr>
              <a:buFont typeface="Arial" pitchFamily="34" charset="0"/>
              <a:buChar char="•"/>
            </a:pPr>
            <a:endParaRPr lang="pt-BR" sz="1200" dirty="0" smtClean="0"/>
          </a:p>
          <a:p>
            <a:pPr>
              <a:buFont typeface="Arial" pitchFamily="34" charset="0"/>
              <a:buChar char="•"/>
            </a:pPr>
            <a:r>
              <a:rPr lang="pt-BR" sz="1200" dirty="0" smtClean="0"/>
              <a:t> O Pop </a:t>
            </a:r>
            <a:r>
              <a:rPr lang="pt-BR" sz="1200" dirty="0" err="1" smtClean="0"/>
              <a:t>up</a:t>
            </a:r>
            <a:r>
              <a:rPr lang="pt-BR" sz="1200" dirty="0" smtClean="0"/>
              <a:t> menu serve como um menu de opções onde o usuário pode escolher aquela que lhe convém no momento. </a:t>
            </a:r>
          </a:p>
          <a:p>
            <a:pPr>
              <a:buFont typeface="Arial" pitchFamily="34" charset="0"/>
              <a:buChar char="•"/>
            </a:pPr>
            <a:endParaRPr lang="pt-BR" sz="1200" dirty="0" smtClean="0"/>
          </a:p>
          <a:p>
            <a:pPr>
              <a:buFont typeface="Arial" pitchFamily="34" charset="0"/>
              <a:buChar char="•"/>
            </a:pPr>
            <a:r>
              <a:rPr lang="pt-BR" sz="1200" dirty="0" smtClean="0"/>
              <a:t> Adicione o Pop </a:t>
            </a:r>
            <a:r>
              <a:rPr lang="pt-BR" sz="1200" dirty="0" err="1" smtClean="0"/>
              <a:t>up</a:t>
            </a:r>
            <a:r>
              <a:rPr lang="pt-BR" sz="1200" dirty="0" smtClean="0"/>
              <a:t> menu com a </a:t>
            </a:r>
            <a:r>
              <a:rPr lang="pt-BR" sz="1200" dirty="0" err="1" smtClean="0"/>
              <a:t>tag</a:t>
            </a:r>
            <a:r>
              <a:rPr lang="pt-BR" sz="1200" dirty="0" smtClean="0"/>
              <a:t>: </a:t>
            </a:r>
            <a:r>
              <a:rPr lang="en-US" sz="1200" dirty="0" smtClean="0"/>
              <a:t>‘</a:t>
            </a:r>
            <a:r>
              <a:rPr lang="en-US" sz="1200" dirty="0" err="1" smtClean="0"/>
              <a:t>PM_plots</a:t>
            </a:r>
            <a:r>
              <a:rPr lang="en-US" sz="1200" dirty="0" smtClean="0"/>
              <a:t>’. E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sua</a:t>
            </a:r>
            <a:r>
              <a:rPr lang="en-US" sz="1200" dirty="0" smtClean="0"/>
              <a:t> string, </a:t>
            </a:r>
            <a:r>
              <a:rPr lang="en-US" sz="1200" dirty="0" err="1" smtClean="0"/>
              <a:t>digite</a:t>
            </a:r>
            <a:r>
              <a:rPr lang="en-US" sz="1200" dirty="0" smtClean="0"/>
              <a:t> </a:t>
            </a:r>
            <a:r>
              <a:rPr lang="en-US" sz="1200" dirty="0" err="1" smtClean="0"/>
              <a:t>igual</a:t>
            </a:r>
            <a:r>
              <a:rPr lang="en-US" sz="1200" dirty="0" smtClean="0"/>
              <a:t> a </a:t>
            </a:r>
            <a:r>
              <a:rPr lang="en-US" sz="1200" dirty="0" err="1" smtClean="0"/>
              <a:t>como</a:t>
            </a:r>
            <a:r>
              <a:rPr lang="en-US" sz="1200" dirty="0" smtClean="0"/>
              <a:t> </a:t>
            </a:r>
            <a:r>
              <a:rPr lang="en-US" sz="1200" dirty="0" err="1" smtClean="0"/>
              <a:t>aparece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figura</a:t>
            </a:r>
            <a:r>
              <a:rPr lang="en-US" sz="1200" dirty="0" smtClean="0"/>
              <a:t> </a:t>
            </a:r>
            <a:r>
              <a:rPr lang="en-US" sz="1200" dirty="0" err="1" smtClean="0"/>
              <a:t>ao</a:t>
            </a:r>
            <a:r>
              <a:rPr lang="en-US" sz="1200" dirty="0" smtClean="0"/>
              <a:t> </a:t>
            </a:r>
            <a:r>
              <a:rPr lang="en-US" sz="1200" dirty="0" err="1" smtClean="0"/>
              <a:t>lado</a:t>
            </a:r>
            <a:r>
              <a:rPr lang="en-US" sz="1200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Rode o </a:t>
            </a:r>
            <a:r>
              <a:rPr lang="en-US" sz="1200" dirty="0" err="1" smtClean="0"/>
              <a:t>programa</a:t>
            </a:r>
            <a:r>
              <a:rPr lang="en-US" sz="1200" dirty="0" smtClean="0"/>
              <a:t> e </a:t>
            </a:r>
            <a:r>
              <a:rPr lang="en-US" sz="1200" dirty="0" err="1" smtClean="0"/>
              <a:t>veja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 o pop up menu </a:t>
            </a:r>
            <a:r>
              <a:rPr lang="en-US" sz="1200" dirty="0" err="1" smtClean="0"/>
              <a:t>aparece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prática</a:t>
            </a:r>
            <a:r>
              <a:rPr lang="en-US" sz="1200" dirty="0" smtClean="0"/>
              <a:t>.</a:t>
            </a:r>
            <a:endParaRPr lang="pt-BR" sz="1200" dirty="0" smtClean="0"/>
          </a:p>
          <a:p>
            <a:endParaRPr lang="pt-BR" sz="1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1600200"/>
            <a:ext cx="484372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Parte 3</a:t>
            </a:r>
            <a:r>
              <a:rPr lang="en-US" sz="4000" dirty="0" smtClean="0"/>
              <a:t>: </a:t>
            </a:r>
            <a:r>
              <a:rPr lang="en-US" sz="4000" dirty="0" err="1" smtClean="0"/>
              <a:t>Incrementando</a:t>
            </a:r>
            <a:r>
              <a:rPr lang="en-US" sz="4000" dirty="0" smtClean="0"/>
              <a:t> o </a:t>
            </a:r>
            <a:r>
              <a:rPr lang="en-US" sz="4000" dirty="0" err="1" smtClean="0"/>
              <a:t>programa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200" dirty="0" smtClean="0"/>
              <a:t> </a:t>
            </a:r>
            <a:r>
              <a:rPr lang="en-US" sz="1200" dirty="0" smtClean="0"/>
              <a:t>A forma de </a:t>
            </a:r>
            <a:r>
              <a:rPr lang="en-US" sz="1200" dirty="0" err="1" smtClean="0"/>
              <a:t>verificar</a:t>
            </a:r>
            <a:r>
              <a:rPr lang="en-US" sz="1200" dirty="0" smtClean="0"/>
              <a:t> o </a:t>
            </a:r>
            <a:r>
              <a:rPr lang="en-US" sz="1200" dirty="0" err="1" smtClean="0"/>
              <a:t>objeto</a:t>
            </a:r>
            <a:r>
              <a:rPr lang="en-US" sz="1200" dirty="0" smtClean="0"/>
              <a:t> </a:t>
            </a:r>
            <a:r>
              <a:rPr lang="en-US" sz="1200" dirty="0" err="1" smtClean="0"/>
              <a:t>selecionado</a:t>
            </a:r>
            <a:r>
              <a:rPr lang="en-US" sz="1200" dirty="0" smtClean="0"/>
              <a:t> no Pop up Menu é </a:t>
            </a:r>
            <a:r>
              <a:rPr lang="en-US" sz="1200" dirty="0" err="1" smtClean="0"/>
              <a:t>obtendo</a:t>
            </a:r>
            <a:r>
              <a:rPr lang="en-US" sz="1200" dirty="0" smtClean="0"/>
              <a:t> </a:t>
            </a:r>
            <a:r>
              <a:rPr lang="en-US" sz="1200" dirty="0" err="1" smtClean="0"/>
              <a:t>seu</a:t>
            </a:r>
            <a:r>
              <a:rPr lang="en-US" sz="1200" dirty="0" smtClean="0"/>
              <a:t> valor.  </a:t>
            </a:r>
            <a:r>
              <a:rPr lang="en-US" sz="1200" dirty="0" err="1" smtClean="0"/>
              <a:t>Por</a:t>
            </a:r>
            <a:r>
              <a:rPr lang="en-US" sz="1200" dirty="0" smtClean="0"/>
              <a:t> </a:t>
            </a:r>
            <a:r>
              <a:rPr lang="en-US" sz="1200" dirty="0" err="1" smtClean="0"/>
              <a:t>isso</a:t>
            </a:r>
            <a:r>
              <a:rPr lang="en-US" sz="1200" dirty="0" smtClean="0"/>
              <a:t> </a:t>
            </a:r>
            <a:r>
              <a:rPr lang="en-US" sz="1200" dirty="0" err="1" smtClean="0"/>
              <a:t>usamos</a:t>
            </a:r>
            <a:r>
              <a:rPr lang="en-US" sz="1200" dirty="0" smtClean="0"/>
              <a:t> get, </a:t>
            </a:r>
            <a:r>
              <a:rPr lang="en-US" sz="1200" dirty="0" err="1" smtClean="0"/>
              <a:t>sua</a:t>
            </a:r>
            <a:r>
              <a:rPr lang="en-US" sz="1200" dirty="0" smtClean="0"/>
              <a:t> tag e a string Value. Com </a:t>
            </a:r>
            <a:r>
              <a:rPr lang="en-US" sz="1200" dirty="0" err="1" smtClean="0"/>
              <a:t>isso</a:t>
            </a:r>
            <a:r>
              <a:rPr lang="en-US" sz="1200" dirty="0" smtClean="0"/>
              <a:t>, </a:t>
            </a:r>
            <a:r>
              <a:rPr lang="en-US" sz="1200" dirty="0" err="1" smtClean="0"/>
              <a:t>obtemos</a:t>
            </a:r>
            <a:r>
              <a:rPr lang="en-US" sz="1200" dirty="0" smtClean="0"/>
              <a:t> um valor </a:t>
            </a:r>
            <a:r>
              <a:rPr lang="en-US" sz="1200" dirty="0" err="1" smtClean="0"/>
              <a:t>numérico</a:t>
            </a:r>
            <a:r>
              <a:rPr lang="en-US" sz="1200" dirty="0" smtClean="0"/>
              <a:t>, </a:t>
            </a:r>
            <a:r>
              <a:rPr lang="en-US" sz="1200" dirty="0" err="1" smtClean="0"/>
              <a:t>sendo</a:t>
            </a:r>
            <a:r>
              <a:rPr lang="en-US" sz="1200" dirty="0" smtClean="0"/>
              <a:t> 1 o </a:t>
            </a:r>
            <a:r>
              <a:rPr lang="en-US" sz="1200" dirty="0" err="1" smtClean="0"/>
              <a:t>primeiro</a:t>
            </a:r>
            <a:r>
              <a:rPr lang="en-US" sz="1200" dirty="0" smtClean="0"/>
              <a:t> item </a:t>
            </a:r>
            <a:r>
              <a:rPr lang="en-US" sz="1200" dirty="0" err="1" smtClean="0"/>
              <a:t>da</a:t>
            </a:r>
            <a:r>
              <a:rPr lang="en-US" sz="1200" dirty="0" smtClean="0"/>
              <a:t> </a:t>
            </a:r>
            <a:r>
              <a:rPr lang="en-US" sz="1200" dirty="0" err="1" smtClean="0"/>
              <a:t>lista</a:t>
            </a:r>
            <a:r>
              <a:rPr lang="en-US" sz="1200" dirty="0" smtClean="0"/>
              <a:t>, 2 o </a:t>
            </a:r>
            <a:r>
              <a:rPr lang="en-US" sz="1200" dirty="0" err="1" smtClean="0"/>
              <a:t>segundo</a:t>
            </a:r>
            <a:r>
              <a:rPr lang="en-US" sz="1200" dirty="0" smtClean="0"/>
              <a:t> e </a:t>
            </a:r>
            <a:r>
              <a:rPr lang="en-US" sz="1200" dirty="0" err="1" smtClean="0"/>
              <a:t>assim</a:t>
            </a:r>
            <a:r>
              <a:rPr lang="en-US" sz="1200" dirty="0" smtClean="0"/>
              <a:t> </a:t>
            </a:r>
            <a:r>
              <a:rPr lang="en-US" sz="1200" dirty="0" err="1" smtClean="0"/>
              <a:t>sucessivamente</a:t>
            </a:r>
            <a:r>
              <a:rPr lang="en-US" sz="12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dirty="0" err="1" smtClean="0"/>
              <a:t>Após</a:t>
            </a:r>
            <a:r>
              <a:rPr lang="en-US" sz="1200" dirty="0" smtClean="0"/>
              <a:t> </a:t>
            </a:r>
            <a:r>
              <a:rPr lang="en-US" sz="1200" dirty="0" err="1" smtClean="0"/>
              <a:t>obter</a:t>
            </a:r>
            <a:r>
              <a:rPr lang="en-US" sz="1200" dirty="0" smtClean="0"/>
              <a:t> </a:t>
            </a:r>
            <a:r>
              <a:rPr lang="en-US" sz="1200" dirty="0" err="1" smtClean="0"/>
              <a:t>esse</a:t>
            </a:r>
            <a:r>
              <a:rPr lang="en-US" sz="1200" dirty="0" smtClean="0"/>
              <a:t> valor, </a:t>
            </a:r>
            <a:r>
              <a:rPr lang="en-US" sz="1200" dirty="0" err="1" smtClean="0"/>
              <a:t>criamos</a:t>
            </a:r>
            <a:r>
              <a:rPr lang="en-US" sz="1200" dirty="0" smtClean="0"/>
              <a:t> um switch </a:t>
            </a:r>
            <a:r>
              <a:rPr lang="en-US" sz="1200" dirty="0" err="1" smtClean="0"/>
              <a:t>para</a:t>
            </a:r>
            <a:r>
              <a:rPr lang="en-US" sz="1200" dirty="0" smtClean="0"/>
              <a:t> saber o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iremos</a:t>
            </a:r>
            <a:r>
              <a:rPr lang="en-US" sz="1200" dirty="0" smtClean="0"/>
              <a:t> </a:t>
            </a:r>
            <a:r>
              <a:rPr lang="en-US" sz="1200" dirty="0" err="1" smtClean="0"/>
              <a:t>plotar</a:t>
            </a:r>
            <a:r>
              <a:rPr lang="en-US" sz="1200" dirty="0" smtClean="0"/>
              <a:t> e </a:t>
            </a:r>
            <a:r>
              <a:rPr lang="en-US" sz="1200" dirty="0" err="1" smtClean="0"/>
              <a:t>qual</a:t>
            </a:r>
            <a:r>
              <a:rPr lang="en-US" sz="1200" dirty="0" smtClean="0"/>
              <a:t> </a:t>
            </a:r>
            <a:r>
              <a:rPr lang="en-US" sz="1200" dirty="0" err="1" smtClean="0"/>
              <a:t>vai</a:t>
            </a:r>
            <a:r>
              <a:rPr lang="en-US" sz="1200" dirty="0" smtClean="0"/>
              <a:t> ser </a:t>
            </a:r>
            <a:r>
              <a:rPr lang="en-US" sz="1200" dirty="0" err="1" smtClean="0"/>
              <a:t>nosso</a:t>
            </a:r>
            <a:r>
              <a:rPr lang="en-US" sz="1200" dirty="0" smtClean="0"/>
              <a:t> </a:t>
            </a:r>
            <a:r>
              <a:rPr lang="en-US" sz="1200" dirty="0" err="1" smtClean="0"/>
              <a:t>título</a:t>
            </a:r>
            <a:r>
              <a:rPr lang="en-US" sz="1200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dirty="0" err="1" smtClean="0"/>
              <a:t>Programe</a:t>
            </a:r>
            <a:r>
              <a:rPr lang="en-US" sz="1200" dirty="0" smtClean="0"/>
              <a:t> o </a:t>
            </a:r>
            <a:r>
              <a:rPr lang="en-US" sz="1200" dirty="0" err="1" smtClean="0"/>
              <a:t>código</a:t>
            </a:r>
            <a:r>
              <a:rPr lang="en-US" sz="1200" dirty="0" smtClean="0"/>
              <a:t> </a:t>
            </a:r>
            <a:r>
              <a:rPr lang="en-US" sz="1200" dirty="0" err="1" smtClean="0"/>
              <a:t>ao</a:t>
            </a:r>
            <a:r>
              <a:rPr lang="en-US" sz="1200" dirty="0" smtClean="0"/>
              <a:t> </a:t>
            </a:r>
            <a:r>
              <a:rPr lang="en-US" sz="1200" dirty="0" err="1" smtClean="0"/>
              <a:t>lado</a:t>
            </a:r>
            <a:r>
              <a:rPr lang="en-US" sz="1200" dirty="0" smtClean="0"/>
              <a:t> e </a:t>
            </a:r>
            <a:r>
              <a:rPr lang="en-US" sz="1200" dirty="0" err="1" smtClean="0"/>
              <a:t>depois</a:t>
            </a:r>
            <a:r>
              <a:rPr lang="en-US" sz="1200" dirty="0" smtClean="0"/>
              <a:t> </a:t>
            </a:r>
            <a:r>
              <a:rPr lang="en-US" sz="1200" dirty="0" err="1" smtClean="0"/>
              <a:t>experimente</a:t>
            </a:r>
            <a:r>
              <a:rPr lang="en-US" sz="1200" dirty="0" smtClean="0"/>
              <a:t> </a:t>
            </a:r>
            <a:r>
              <a:rPr lang="en-US" sz="1200" dirty="0" err="1" smtClean="0"/>
              <a:t>todos</a:t>
            </a:r>
            <a:r>
              <a:rPr lang="en-US" sz="1200" dirty="0" smtClean="0"/>
              <a:t> </a:t>
            </a:r>
            <a:r>
              <a:rPr lang="en-US" sz="1200" dirty="0" err="1" smtClean="0"/>
              <a:t>os</a:t>
            </a:r>
            <a:r>
              <a:rPr lang="en-US" sz="1200" dirty="0" smtClean="0"/>
              <a:t> </a:t>
            </a:r>
            <a:r>
              <a:rPr lang="en-US" sz="1200" dirty="0" err="1" smtClean="0"/>
              <a:t>tipos</a:t>
            </a:r>
            <a:r>
              <a:rPr lang="en-US" sz="1200" dirty="0" smtClean="0"/>
              <a:t> de plot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sua</a:t>
            </a:r>
            <a:r>
              <a:rPr lang="en-US" sz="1200" dirty="0" smtClean="0"/>
              <a:t> GUI. </a:t>
            </a:r>
            <a:r>
              <a:rPr lang="en-US" sz="1200" dirty="0" err="1" smtClean="0"/>
              <a:t>Você</a:t>
            </a:r>
            <a:r>
              <a:rPr lang="en-US" sz="1200" dirty="0" smtClean="0"/>
              <a:t> </a:t>
            </a:r>
            <a:r>
              <a:rPr lang="en-US" sz="1200" dirty="0" err="1" smtClean="0"/>
              <a:t>pode</a:t>
            </a:r>
            <a:r>
              <a:rPr lang="en-US" sz="1200" dirty="0" smtClean="0"/>
              <a:t> </a:t>
            </a:r>
            <a:r>
              <a:rPr lang="en-US" sz="1200" dirty="0" err="1" smtClean="0"/>
              <a:t>deletar</a:t>
            </a:r>
            <a:r>
              <a:rPr lang="en-US" sz="1200" dirty="0" smtClean="0"/>
              <a:t> o </a:t>
            </a:r>
            <a:r>
              <a:rPr lang="en-US" sz="1200" dirty="0" err="1" smtClean="0"/>
              <a:t>botão</a:t>
            </a:r>
            <a:r>
              <a:rPr lang="en-US" sz="1200" dirty="0" smtClean="0"/>
              <a:t> plot 2 </a:t>
            </a:r>
            <a:r>
              <a:rPr lang="en-US" sz="1200" dirty="0" err="1" smtClean="0"/>
              <a:t>já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ele</a:t>
            </a:r>
            <a:r>
              <a:rPr lang="en-US" sz="1200" dirty="0" smtClean="0"/>
              <a:t> </a:t>
            </a:r>
            <a:r>
              <a:rPr lang="en-US" sz="1200" dirty="0" err="1" smtClean="0"/>
              <a:t>não</a:t>
            </a:r>
            <a:r>
              <a:rPr lang="en-US" sz="1200" dirty="0" smtClean="0"/>
              <a:t> </a:t>
            </a:r>
            <a:r>
              <a:rPr lang="en-US" sz="1200" dirty="0" err="1" smtClean="0"/>
              <a:t>será</a:t>
            </a:r>
            <a:r>
              <a:rPr lang="en-US" sz="1200" dirty="0" smtClean="0"/>
              <a:t> </a:t>
            </a:r>
            <a:r>
              <a:rPr lang="en-US" sz="1200" dirty="0" err="1" smtClean="0"/>
              <a:t>mais</a:t>
            </a:r>
            <a:r>
              <a:rPr lang="en-US" sz="1200" dirty="0" smtClean="0"/>
              <a:t> </a:t>
            </a:r>
            <a:r>
              <a:rPr lang="en-US" sz="1200" dirty="0" err="1" smtClean="0"/>
              <a:t>útil</a:t>
            </a:r>
            <a:r>
              <a:rPr lang="en-US" sz="1200" dirty="0" smtClean="0"/>
              <a:t>.</a:t>
            </a:r>
            <a:endParaRPr lang="pt-BR" sz="1200" dirty="0" smtClean="0"/>
          </a:p>
          <a:p>
            <a:endParaRPr lang="pt-BR" sz="1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447800"/>
            <a:ext cx="3581400" cy="400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Exercício 3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pt-BR" sz="1400" dirty="0" smtClean="0"/>
              <a:t>Acrescente a possibilidade de um </a:t>
            </a:r>
            <a:r>
              <a:rPr lang="pt-BR" sz="1400" dirty="0" err="1" smtClean="0"/>
              <a:t>plot</a:t>
            </a:r>
            <a:r>
              <a:rPr lang="pt-BR" sz="1400" dirty="0" smtClean="0"/>
              <a:t> cúbico e outro exponencial (No </a:t>
            </a:r>
            <a:r>
              <a:rPr lang="pt-BR" sz="1400" dirty="0" err="1" smtClean="0"/>
              <a:t>matlab</a:t>
            </a:r>
            <a:r>
              <a:rPr lang="pt-BR" sz="1400" dirty="0" smtClean="0"/>
              <a:t>, </a:t>
            </a:r>
            <a:r>
              <a:rPr lang="pt-BR" sz="1400" dirty="0" err="1" smtClean="0"/>
              <a:t>exp</a:t>
            </a:r>
            <a:r>
              <a:rPr lang="en-US" sz="1400" dirty="0" smtClean="0"/>
              <a:t>(t) </a:t>
            </a:r>
            <a:r>
              <a:rPr lang="pt-BR" sz="1400" dirty="0" smtClean="0"/>
              <a:t>). Sua GUI deve parecer como a ao lado. </a:t>
            </a:r>
            <a:endParaRPr lang="en-US" sz="1400" dirty="0" smtClean="0"/>
          </a:p>
          <a:p>
            <a:endParaRPr lang="pt-BR" sz="1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1371600"/>
            <a:ext cx="5410200" cy="391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Parte 3</a:t>
            </a:r>
            <a:r>
              <a:rPr lang="en-US" sz="4000" dirty="0" smtClean="0"/>
              <a:t>: </a:t>
            </a:r>
            <a:r>
              <a:rPr lang="en-US" sz="4000" dirty="0" err="1" smtClean="0"/>
              <a:t>Incrementando</a:t>
            </a:r>
            <a:r>
              <a:rPr lang="en-US" sz="4000" dirty="0" smtClean="0"/>
              <a:t> o </a:t>
            </a:r>
            <a:r>
              <a:rPr lang="en-US" sz="4000" dirty="0" err="1" smtClean="0"/>
              <a:t>programa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200" dirty="0" smtClean="0"/>
              <a:t> </a:t>
            </a:r>
            <a:r>
              <a:rPr lang="en-US" sz="1200" dirty="0" smtClean="0"/>
              <a:t>O pop up menu </a:t>
            </a:r>
            <a:r>
              <a:rPr lang="en-US" sz="1200" dirty="0" err="1" smtClean="0"/>
              <a:t>funcionou</a:t>
            </a:r>
            <a:r>
              <a:rPr lang="en-US" sz="1200" dirty="0" smtClean="0"/>
              <a:t> </a:t>
            </a:r>
            <a:r>
              <a:rPr lang="en-US" sz="1200" dirty="0" err="1" smtClean="0"/>
              <a:t>bem</a:t>
            </a:r>
            <a:r>
              <a:rPr lang="en-US" sz="1200" dirty="0" smtClean="0"/>
              <a:t>, </a:t>
            </a:r>
            <a:r>
              <a:rPr lang="en-US" sz="1200" dirty="0" err="1" smtClean="0"/>
              <a:t>mas</a:t>
            </a:r>
            <a:r>
              <a:rPr lang="en-US" sz="1200" dirty="0" smtClean="0"/>
              <a:t> e se </a:t>
            </a:r>
            <a:r>
              <a:rPr lang="en-US" sz="1200" dirty="0" err="1" smtClean="0"/>
              <a:t>quisermos</a:t>
            </a:r>
            <a:r>
              <a:rPr lang="en-US" sz="1200" dirty="0" smtClean="0"/>
              <a:t> </a:t>
            </a:r>
            <a:r>
              <a:rPr lang="en-US" sz="1200" dirty="0" err="1" smtClean="0"/>
              <a:t>ter</a:t>
            </a:r>
            <a:r>
              <a:rPr lang="en-US" sz="1200" dirty="0" smtClean="0"/>
              <a:t> a </a:t>
            </a:r>
            <a:r>
              <a:rPr lang="en-US" sz="1200" dirty="0" err="1" smtClean="0"/>
              <a:t>possibilidade</a:t>
            </a:r>
            <a:r>
              <a:rPr lang="en-US" sz="1200" dirty="0" smtClean="0"/>
              <a:t> de </a:t>
            </a:r>
            <a:r>
              <a:rPr lang="en-US" sz="1200" dirty="0" err="1" smtClean="0"/>
              <a:t>plotar</a:t>
            </a:r>
            <a:r>
              <a:rPr lang="en-US" sz="1200" dirty="0" smtClean="0"/>
              <a:t> </a:t>
            </a:r>
            <a:r>
              <a:rPr lang="en-US" sz="1200" b="1" dirty="0" err="1" smtClean="0"/>
              <a:t>qualquer</a:t>
            </a:r>
            <a:r>
              <a:rPr lang="en-US" sz="1200" dirty="0" smtClean="0"/>
              <a:t> fun</a:t>
            </a:r>
            <a:r>
              <a:rPr lang="pt-BR" sz="1200" dirty="0" err="1" smtClean="0"/>
              <a:t>ção</a:t>
            </a:r>
            <a:r>
              <a:rPr lang="pt-BR" sz="1200" dirty="0" smtClean="0"/>
              <a:t>? Para isso podemos criar um Edit </a:t>
            </a:r>
            <a:r>
              <a:rPr lang="pt-BR" sz="1200" dirty="0" err="1" smtClean="0"/>
              <a:t>text</a:t>
            </a:r>
            <a:r>
              <a:rPr lang="pt-BR" sz="1200" dirty="0" smtClean="0"/>
              <a:t> onde o usuário é capaz de digitar o que ele quiser e usar como output. Use a </a:t>
            </a:r>
            <a:r>
              <a:rPr lang="pt-BR" sz="1200" dirty="0" err="1" smtClean="0"/>
              <a:t>Tag</a:t>
            </a:r>
            <a:r>
              <a:rPr lang="pt-BR" sz="1200" dirty="0" smtClean="0"/>
              <a:t>: </a:t>
            </a:r>
            <a:r>
              <a:rPr lang="pt-BR" sz="1200" dirty="0" err="1" smtClean="0"/>
              <a:t>ET_plotManual</a:t>
            </a:r>
            <a:r>
              <a:rPr lang="pt-BR" sz="12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dirty="0" err="1" smtClean="0"/>
              <a:t>Entretanto</a:t>
            </a:r>
            <a:r>
              <a:rPr lang="en-US" sz="1200" dirty="0" smtClean="0"/>
              <a:t>, n</a:t>
            </a:r>
            <a:r>
              <a:rPr lang="pt-BR" sz="1200" dirty="0" err="1" smtClean="0"/>
              <a:t>ão</a:t>
            </a:r>
            <a:r>
              <a:rPr lang="pt-BR" sz="1200" dirty="0" smtClean="0"/>
              <a:t> queremos perder as opções já existentes. Uma solução pra isso é usar Radio </a:t>
            </a:r>
            <a:r>
              <a:rPr lang="pt-BR" sz="1200" dirty="0" err="1" smtClean="0"/>
              <a:t>buttons</a:t>
            </a:r>
            <a:r>
              <a:rPr lang="pt-BR" sz="1200" dirty="0" smtClean="0"/>
              <a:t>. Dessa forma poderemos escolher se vamos </a:t>
            </a:r>
            <a:r>
              <a:rPr lang="pt-BR" sz="1200" dirty="0" err="1" smtClean="0"/>
              <a:t>plotar</a:t>
            </a:r>
            <a:r>
              <a:rPr lang="pt-BR" sz="1200" dirty="0" smtClean="0"/>
              <a:t> da forma manual ou dos pré selecionados.</a:t>
            </a:r>
          </a:p>
          <a:p>
            <a:pPr>
              <a:buFont typeface="Arial" pitchFamily="34" charset="0"/>
              <a:buChar char="•"/>
            </a:pPr>
            <a:endParaRPr lang="pt-BR" sz="1200" dirty="0" smtClean="0"/>
          </a:p>
          <a:p>
            <a:pPr>
              <a:buFont typeface="Arial" pitchFamily="34" charset="0"/>
              <a:buChar char="•"/>
            </a:pPr>
            <a:r>
              <a:rPr lang="pt-BR" sz="1200" dirty="0" smtClean="0"/>
              <a:t> Radio </a:t>
            </a:r>
            <a:r>
              <a:rPr lang="pt-BR" sz="1200" dirty="0" err="1" smtClean="0"/>
              <a:t>buttons</a:t>
            </a:r>
            <a:r>
              <a:rPr lang="pt-BR" sz="1200" dirty="0" smtClean="0"/>
              <a:t> precisam estar no painel de Button </a:t>
            </a:r>
            <a:r>
              <a:rPr lang="pt-BR" sz="1200" dirty="0" err="1" smtClean="0"/>
              <a:t>group</a:t>
            </a:r>
            <a:r>
              <a:rPr lang="pt-BR" sz="1200" dirty="0" smtClean="0"/>
              <a:t> para funcionar de forma correta. Crie um Button </a:t>
            </a:r>
            <a:r>
              <a:rPr lang="pt-BR" sz="1200" dirty="0" err="1" smtClean="0"/>
              <a:t>group</a:t>
            </a:r>
            <a:r>
              <a:rPr lang="pt-BR" sz="1200" dirty="0" smtClean="0"/>
              <a:t> e acrescente dois radio </a:t>
            </a:r>
            <a:r>
              <a:rPr lang="pt-BR" sz="1200" dirty="0" err="1" smtClean="0"/>
              <a:t>buttons</a:t>
            </a:r>
            <a:r>
              <a:rPr lang="pt-BR" sz="1200" dirty="0" smtClean="0"/>
              <a:t> nele com as strings </a:t>
            </a:r>
            <a:r>
              <a:rPr lang="en-US" sz="1200" dirty="0" smtClean="0"/>
              <a:t>‘Manual’ e ‘</a:t>
            </a:r>
            <a:r>
              <a:rPr lang="en-US" sz="1200" dirty="0" err="1" smtClean="0"/>
              <a:t>Pré</a:t>
            </a:r>
            <a:r>
              <a:rPr lang="en-US" sz="1200" dirty="0" smtClean="0"/>
              <a:t>’</a:t>
            </a:r>
            <a:r>
              <a:rPr lang="pt-BR" sz="1200" dirty="0" smtClean="0"/>
              <a:t>.  Mude a </a:t>
            </a:r>
            <a:r>
              <a:rPr lang="pt-BR" sz="1200" dirty="0" err="1" smtClean="0"/>
              <a:t>tag</a:t>
            </a:r>
            <a:r>
              <a:rPr lang="pt-BR" sz="1200" dirty="0" smtClean="0"/>
              <a:t> do </a:t>
            </a:r>
            <a:r>
              <a:rPr lang="pt-BR" sz="1200" b="1" dirty="0" smtClean="0"/>
              <a:t>Button </a:t>
            </a:r>
            <a:r>
              <a:rPr lang="pt-BR" sz="1200" b="1" dirty="0" err="1" smtClean="0"/>
              <a:t>Group</a:t>
            </a:r>
            <a:r>
              <a:rPr lang="pt-BR" sz="1200" b="1" dirty="0" smtClean="0"/>
              <a:t> </a:t>
            </a:r>
            <a:r>
              <a:rPr lang="pt-BR" sz="1200" dirty="0" smtClean="0"/>
              <a:t>para: </a:t>
            </a:r>
            <a:r>
              <a:rPr lang="pt-BR" sz="1200" dirty="0" err="1" smtClean="0"/>
              <a:t>BG_plot</a:t>
            </a:r>
            <a:r>
              <a:rPr lang="pt-BR" sz="1200" dirty="0" smtClean="0"/>
              <a:t>. </a:t>
            </a:r>
            <a:endParaRPr lang="pt-BR" sz="1200" b="1" dirty="0" smtClean="0"/>
          </a:p>
          <a:p>
            <a:endParaRPr lang="pt-BR" sz="1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1371600"/>
            <a:ext cx="5562600" cy="431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Parte 3</a:t>
            </a:r>
            <a:r>
              <a:rPr lang="en-US" sz="4000" dirty="0" smtClean="0"/>
              <a:t>: </a:t>
            </a:r>
            <a:r>
              <a:rPr lang="en-US" sz="4000" dirty="0" err="1" smtClean="0"/>
              <a:t>Incrementando</a:t>
            </a:r>
            <a:r>
              <a:rPr lang="en-US" sz="4000" dirty="0" smtClean="0"/>
              <a:t> o </a:t>
            </a:r>
            <a:r>
              <a:rPr lang="en-US" sz="4000" dirty="0" err="1" smtClean="0"/>
              <a:t>programa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200" dirty="0" smtClean="0"/>
              <a:t> Começamos inicializando a variável </a:t>
            </a:r>
            <a:r>
              <a:rPr lang="en-US" sz="1200" dirty="0" smtClean="0"/>
              <a:t>‘</a:t>
            </a:r>
            <a:r>
              <a:rPr lang="en-US" sz="1200" dirty="0" err="1" smtClean="0"/>
              <a:t>is_manual</a:t>
            </a:r>
            <a:r>
              <a:rPr lang="en-US" sz="1200" dirty="0" smtClean="0"/>
              <a:t>’. </a:t>
            </a:r>
            <a:r>
              <a:rPr lang="en-US" sz="1200" dirty="0" err="1" smtClean="0"/>
              <a:t>Ela</a:t>
            </a:r>
            <a:r>
              <a:rPr lang="en-US" sz="1200" dirty="0" smtClean="0"/>
              <a:t> </a:t>
            </a:r>
            <a:r>
              <a:rPr lang="en-US" sz="1200" dirty="0" err="1" smtClean="0"/>
              <a:t>determinará</a:t>
            </a:r>
            <a:r>
              <a:rPr lang="en-US" sz="1200" dirty="0" smtClean="0"/>
              <a:t> se </a:t>
            </a:r>
            <a:r>
              <a:rPr lang="en-US" sz="1200" dirty="0" err="1" smtClean="0"/>
              <a:t>plotaremos</a:t>
            </a:r>
            <a:r>
              <a:rPr lang="en-US" sz="1200" dirty="0" smtClean="0"/>
              <a:t> </a:t>
            </a:r>
            <a:r>
              <a:rPr lang="en-US" sz="1200" dirty="0" err="1" smtClean="0"/>
              <a:t>algum</a:t>
            </a:r>
            <a:r>
              <a:rPr lang="en-US" sz="1200" dirty="0" smtClean="0"/>
              <a:t> valor </a:t>
            </a:r>
            <a:r>
              <a:rPr lang="en-US" sz="1200" dirty="0" err="1" smtClean="0"/>
              <a:t>da</a:t>
            </a:r>
            <a:r>
              <a:rPr lang="en-US" sz="1200" dirty="0" smtClean="0"/>
              <a:t> </a:t>
            </a:r>
            <a:r>
              <a:rPr lang="en-US" sz="1200" dirty="0" err="1" smtClean="0"/>
              <a:t>lista</a:t>
            </a:r>
            <a:r>
              <a:rPr lang="en-US" sz="1200" dirty="0" smtClean="0"/>
              <a:t> </a:t>
            </a:r>
            <a:r>
              <a:rPr lang="en-US" sz="1200" dirty="0" err="1" smtClean="0"/>
              <a:t>ou</a:t>
            </a:r>
            <a:r>
              <a:rPr lang="en-US" sz="1200" dirty="0" smtClean="0"/>
              <a:t> se </a:t>
            </a:r>
            <a:r>
              <a:rPr lang="en-US" sz="1200" dirty="0" err="1" smtClean="0"/>
              <a:t>escolheremos</a:t>
            </a:r>
            <a:r>
              <a:rPr lang="en-US" sz="1200" dirty="0" smtClean="0"/>
              <a:t> o </a:t>
            </a:r>
            <a:r>
              <a:rPr lang="en-US" sz="1200" dirty="0" err="1" smtClean="0"/>
              <a:t>mesmo</a:t>
            </a:r>
            <a:r>
              <a:rPr lang="en-US" sz="1200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Para </a:t>
            </a:r>
            <a:r>
              <a:rPr lang="en-US" sz="1200" dirty="0" err="1" smtClean="0"/>
              <a:t>obter</a:t>
            </a:r>
            <a:r>
              <a:rPr lang="en-US" sz="1200" dirty="0" smtClean="0"/>
              <a:t> o valor de um button group, </a:t>
            </a:r>
            <a:r>
              <a:rPr lang="en-US" sz="1200" dirty="0" err="1" smtClean="0"/>
              <a:t>primeiros</a:t>
            </a:r>
            <a:r>
              <a:rPr lang="en-US" sz="1200" dirty="0" smtClean="0"/>
              <a:t> </a:t>
            </a:r>
            <a:r>
              <a:rPr lang="en-US" sz="1200" dirty="0" err="1" smtClean="0"/>
              <a:t>precisamos</a:t>
            </a:r>
            <a:r>
              <a:rPr lang="en-US" sz="1200" dirty="0" smtClean="0"/>
              <a:t> </a:t>
            </a:r>
            <a:r>
              <a:rPr lang="en-US" sz="1200" dirty="0" err="1" smtClean="0"/>
              <a:t>obter</a:t>
            </a:r>
            <a:r>
              <a:rPr lang="en-US" sz="1200" dirty="0" smtClean="0"/>
              <a:t> o </a:t>
            </a:r>
            <a:r>
              <a:rPr lang="en-US" sz="1200" dirty="0" err="1" smtClean="0"/>
              <a:t>objeto</a:t>
            </a:r>
            <a:r>
              <a:rPr lang="en-US" sz="1200" dirty="0" smtClean="0"/>
              <a:t> </a:t>
            </a:r>
            <a:r>
              <a:rPr lang="en-US" sz="1200" dirty="0" err="1" smtClean="0"/>
              <a:t>selecionado</a:t>
            </a:r>
            <a:r>
              <a:rPr lang="en-US" sz="1200" dirty="0" smtClean="0"/>
              <a:t>, </a:t>
            </a:r>
            <a:r>
              <a:rPr lang="en-US" sz="1200" dirty="0" err="1" smtClean="0"/>
              <a:t>por</a:t>
            </a:r>
            <a:r>
              <a:rPr lang="en-US" sz="1200" dirty="0" smtClean="0"/>
              <a:t> </a:t>
            </a:r>
            <a:r>
              <a:rPr lang="en-US" sz="1200" dirty="0" err="1" smtClean="0"/>
              <a:t>isso</a:t>
            </a:r>
            <a:r>
              <a:rPr lang="en-US" sz="1200" dirty="0" smtClean="0"/>
              <a:t> </a:t>
            </a:r>
            <a:r>
              <a:rPr lang="en-US" sz="1200" dirty="0" err="1" smtClean="0"/>
              <a:t>usamos</a:t>
            </a:r>
            <a:r>
              <a:rPr lang="en-US" sz="1200" dirty="0" smtClean="0"/>
              <a:t> </a:t>
            </a:r>
            <a:r>
              <a:rPr lang="en-US" sz="1200" dirty="0" err="1" smtClean="0"/>
              <a:t>SelectedObject</a:t>
            </a:r>
            <a:r>
              <a:rPr lang="en-US" sz="1200" dirty="0" smtClean="0"/>
              <a:t>. A </a:t>
            </a:r>
            <a:r>
              <a:rPr lang="en-US" sz="1200" dirty="0" err="1" smtClean="0"/>
              <a:t>partir</a:t>
            </a:r>
            <a:r>
              <a:rPr lang="en-US" sz="1200" dirty="0" smtClean="0"/>
              <a:t> do </a:t>
            </a:r>
            <a:r>
              <a:rPr lang="en-US" sz="1200" dirty="0" err="1" smtClean="0"/>
              <a:t>objeto</a:t>
            </a:r>
            <a:r>
              <a:rPr lang="en-US" sz="1200" dirty="0" smtClean="0"/>
              <a:t> </a:t>
            </a:r>
            <a:r>
              <a:rPr lang="en-US" sz="1200" dirty="0" err="1" smtClean="0"/>
              <a:t>encontrado</a:t>
            </a:r>
            <a:r>
              <a:rPr lang="en-US" sz="1200" dirty="0" smtClean="0"/>
              <a:t>, </a:t>
            </a:r>
            <a:r>
              <a:rPr lang="en-US" sz="1200" dirty="0" err="1" smtClean="0"/>
              <a:t>obtemos</a:t>
            </a:r>
            <a:r>
              <a:rPr lang="en-US" sz="1200" dirty="0" smtClean="0"/>
              <a:t> </a:t>
            </a:r>
            <a:r>
              <a:rPr lang="en-US" sz="1200" dirty="0" err="1" smtClean="0"/>
              <a:t>sua</a:t>
            </a:r>
            <a:r>
              <a:rPr lang="en-US" sz="1200" dirty="0" smtClean="0"/>
              <a:t> String e, se for manual, </a:t>
            </a:r>
            <a:r>
              <a:rPr lang="en-US" sz="1200" dirty="0" err="1" smtClean="0"/>
              <a:t>mudamos</a:t>
            </a:r>
            <a:r>
              <a:rPr lang="en-US" sz="1200" dirty="0" smtClean="0"/>
              <a:t> a </a:t>
            </a:r>
            <a:r>
              <a:rPr lang="en-US" sz="1200" dirty="0" err="1" smtClean="0"/>
              <a:t>variável</a:t>
            </a:r>
            <a:r>
              <a:rPr lang="en-US" sz="1200" dirty="0" smtClean="0"/>
              <a:t> </a:t>
            </a:r>
            <a:r>
              <a:rPr lang="en-US" sz="1200" dirty="0" err="1" smtClean="0"/>
              <a:t>is_manual</a:t>
            </a:r>
            <a:r>
              <a:rPr lang="en-US" sz="1200" dirty="0" smtClean="0"/>
              <a:t> </a:t>
            </a:r>
            <a:r>
              <a:rPr lang="en-US" sz="1200" dirty="0" err="1" smtClean="0"/>
              <a:t>para</a:t>
            </a:r>
            <a:r>
              <a:rPr lang="en-US" sz="1200" dirty="0" smtClean="0"/>
              <a:t> 1. 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dirty="0" err="1" smtClean="0"/>
              <a:t>Caso</a:t>
            </a:r>
            <a:r>
              <a:rPr lang="en-US" sz="1200" dirty="0" smtClean="0"/>
              <a:t> o </a:t>
            </a:r>
            <a:r>
              <a:rPr lang="en-US" sz="1200" dirty="0" err="1" smtClean="0"/>
              <a:t>objeto</a:t>
            </a:r>
            <a:r>
              <a:rPr lang="en-US" sz="1200" dirty="0" smtClean="0"/>
              <a:t> </a:t>
            </a:r>
            <a:r>
              <a:rPr lang="en-US" sz="1200" dirty="0" err="1" smtClean="0"/>
              <a:t>selecionado</a:t>
            </a:r>
            <a:r>
              <a:rPr lang="en-US" sz="1200" dirty="0" smtClean="0"/>
              <a:t> </a:t>
            </a:r>
            <a:r>
              <a:rPr lang="en-US" sz="1200" dirty="0" err="1" smtClean="0"/>
              <a:t>seja</a:t>
            </a:r>
            <a:r>
              <a:rPr lang="en-US" sz="1200" dirty="0" smtClean="0"/>
              <a:t> </a:t>
            </a:r>
            <a:r>
              <a:rPr lang="en-US" sz="1200" dirty="0" err="1" smtClean="0"/>
              <a:t>pré</a:t>
            </a:r>
            <a:r>
              <a:rPr lang="en-US" sz="1200" dirty="0" smtClean="0"/>
              <a:t>, </a:t>
            </a:r>
            <a:r>
              <a:rPr lang="en-US" sz="1200" dirty="0" err="1" smtClean="0"/>
              <a:t>tudo</a:t>
            </a:r>
            <a:r>
              <a:rPr lang="en-US" sz="1200" dirty="0" smtClean="0"/>
              <a:t> </a:t>
            </a:r>
            <a:r>
              <a:rPr lang="en-US" sz="1200" dirty="0" err="1" smtClean="0"/>
              <a:t>ocorrerá</a:t>
            </a:r>
            <a:r>
              <a:rPr lang="en-US" sz="1200" dirty="0" smtClean="0"/>
              <a:t> </a:t>
            </a:r>
            <a:r>
              <a:rPr lang="en-US" sz="1200" dirty="0" err="1" smtClean="0"/>
              <a:t>como</a:t>
            </a:r>
            <a:r>
              <a:rPr lang="en-US" sz="1200" dirty="0" smtClean="0"/>
              <a:t> antes. </a:t>
            </a:r>
            <a:r>
              <a:rPr lang="en-US" sz="1200" dirty="0" err="1" smtClean="0"/>
              <a:t>Caso</a:t>
            </a:r>
            <a:r>
              <a:rPr lang="en-US" sz="1200" dirty="0" smtClean="0"/>
              <a:t> </a:t>
            </a:r>
            <a:r>
              <a:rPr lang="en-US" sz="1200" dirty="0" err="1" smtClean="0"/>
              <a:t>contrário</a:t>
            </a:r>
            <a:r>
              <a:rPr lang="en-US" sz="1200" dirty="0" smtClean="0"/>
              <a:t>, </a:t>
            </a:r>
            <a:r>
              <a:rPr lang="en-US" sz="1200" dirty="0" err="1" smtClean="0"/>
              <a:t>podemos</a:t>
            </a:r>
            <a:r>
              <a:rPr lang="en-US" sz="1200" dirty="0" smtClean="0"/>
              <a:t> agora </a:t>
            </a:r>
            <a:r>
              <a:rPr lang="en-US" sz="1200" dirty="0" err="1" smtClean="0"/>
              <a:t>obter</a:t>
            </a:r>
            <a:r>
              <a:rPr lang="en-US" sz="1200" dirty="0" smtClean="0"/>
              <a:t> a string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foi</a:t>
            </a:r>
            <a:r>
              <a:rPr lang="en-US" sz="1200" dirty="0" smtClean="0"/>
              <a:t> </a:t>
            </a:r>
            <a:r>
              <a:rPr lang="en-US" sz="1200" dirty="0" err="1" smtClean="0"/>
              <a:t>digitada</a:t>
            </a:r>
            <a:r>
              <a:rPr lang="en-US" sz="1200" dirty="0" smtClean="0"/>
              <a:t> no plot manual e </a:t>
            </a:r>
            <a:r>
              <a:rPr lang="en-US" sz="1200" dirty="0" err="1" smtClean="0"/>
              <a:t>usar</a:t>
            </a:r>
            <a:r>
              <a:rPr lang="en-US" sz="1200" dirty="0" smtClean="0"/>
              <a:t> o </a:t>
            </a:r>
            <a:r>
              <a:rPr lang="en-US" sz="1200" dirty="0" err="1" smtClean="0"/>
              <a:t>comando</a:t>
            </a:r>
            <a:r>
              <a:rPr lang="en-US" sz="1200" dirty="0" smtClean="0"/>
              <a:t> ‘</a:t>
            </a:r>
            <a:r>
              <a:rPr lang="en-US" sz="1200" dirty="0" err="1" smtClean="0"/>
              <a:t>eval</a:t>
            </a:r>
            <a:r>
              <a:rPr lang="en-US" sz="1200" dirty="0" smtClean="0"/>
              <a:t>’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pega</a:t>
            </a:r>
            <a:r>
              <a:rPr lang="en-US" sz="1200" dirty="0" smtClean="0"/>
              <a:t> </a:t>
            </a:r>
            <a:r>
              <a:rPr lang="en-US" sz="1200" dirty="0" err="1" smtClean="0"/>
              <a:t>uma</a:t>
            </a:r>
            <a:r>
              <a:rPr lang="en-US" sz="1200" dirty="0" smtClean="0"/>
              <a:t> string e age </a:t>
            </a:r>
            <a:r>
              <a:rPr lang="en-US" sz="1200" dirty="0" err="1" smtClean="0"/>
              <a:t>como</a:t>
            </a:r>
            <a:r>
              <a:rPr lang="en-US" sz="1200" dirty="0" smtClean="0"/>
              <a:t> se </a:t>
            </a:r>
            <a:r>
              <a:rPr lang="en-US" sz="1200" dirty="0" err="1" smtClean="0"/>
              <a:t>ela</a:t>
            </a:r>
            <a:r>
              <a:rPr lang="en-US" sz="1200" dirty="0" smtClean="0"/>
              <a:t> </a:t>
            </a:r>
            <a:r>
              <a:rPr lang="en-US" sz="1200" dirty="0" err="1" smtClean="0"/>
              <a:t>tivesse</a:t>
            </a:r>
            <a:r>
              <a:rPr lang="en-US" sz="1200" dirty="0" smtClean="0"/>
              <a:t> </a:t>
            </a:r>
            <a:r>
              <a:rPr lang="en-US" sz="1200" dirty="0" err="1" smtClean="0"/>
              <a:t>sido</a:t>
            </a:r>
            <a:r>
              <a:rPr lang="en-US" sz="1200" dirty="0" smtClean="0"/>
              <a:t> </a:t>
            </a:r>
            <a:r>
              <a:rPr lang="en-US" sz="1200" dirty="0" err="1" smtClean="0"/>
              <a:t>digitada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command window. </a:t>
            </a:r>
          </a:p>
          <a:p>
            <a:pPr>
              <a:buFont typeface="Arial" pitchFamily="34" charset="0"/>
              <a:buChar char="•"/>
            </a:pPr>
            <a:endParaRPr lang="en-US" sz="1200" b="1" dirty="0" smtClean="0"/>
          </a:p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 </a:t>
            </a:r>
            <a:r>
              <a:rPr lang="en-US" sz="1200" dirty="0" err="1" smtClean="0"/>
              <a:t>Experimente</a:t>
            </a:r>
            <a:r>
              <a:rPr lang="en-US" sz="1200" dirty="0" smtClean="0"/>
              <a:t> o </a:t>
            </a:r>
            <a:r>
              <a:rPr lang="en-US" sz="1200" dirty="0" err="1" smtClean="0"/>
              <a:t>código</a:t>
            </a:r>
            <a:r>
              <a:rPr lang="en-US" sz="1200" dirty="0" smtClean="0"/>
              <a:t> e </a:t>
            </a:r>
            <a:r>
              <a:rPr lang="en-US" sz="1200" dirty="0" err="1" smtClean="0"/>
              <a:t>pense</a:t>
            </a:r>
            <a:r>
              <a:rPr lang="en-US" sz="1200" dirty="0" smtClean="0"/>
              <a:t> </a:t>
            </a:r>
            <a:r>
              <a:rPr lang="en-US" sz="1200" dirty="0" err="1" smtClean="0"/>
              <a:t>em</a:t>
            </a:r>
            <a:r>
              <a:rPr lang="en-US" sz="1200" dirty="0" smtClean="0"/>
              <a:t> </a:t>
            </a:r>
            <a:r>
              <a:rPr lang="en-US" sz="1200" dirty="0" err="1" smtClean="0"/>
              <a:t>algumas</a:t>
            </a:r>
            <a:r>
              <a:rPr lang="en-US" sz="1200" dirty="0" smtClean="0"/>
              <a:t> fun</a:t>
            </a:r>
            <a:r>
              <a:rPr lang="pt-BR" sz="1200" dirty="0" err="1" smtClean="0"/>
              <a:t>ções</a:t>
            </a:r>
            <a:r>
              <a:rPr lang="pt-BR" sz="1200" dirty="0" smtClean="0"/>
              <a:t> pra botar, você agora tem um programa que </a:t>
            </a:r>
            <a:r>
              <a:rPr lang="pt-BR" sz="1200" dirty="0" err="1" smtClean="0"/>
              <a:t>plota</a:t>
            </a:r>
            <a:r>
              <a:rPr lang="pt-BR" sz="1200" dirty="0" smtClean="0"/>
              <a:t> qualquer função de uma variável. </a:t>
            </a:r>
            <a:r>
              <a:rPr lang="en-US" sz="1200" dirty="0" smtClean="0"/>
              <a:t> </a:t>
            </a:r>
            <a:endParaRPr lang="pt-BR" sz="1200" b="1" dirty="0" smtClean="0"/>
          </a:p>
          <a:p>
            <a:endParaRPr lang="pt-BR" sz="1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1752600"/>
            <a:ext cx="5334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Exercício 4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Muitas</a:t>
            </a:r>
            <a:r>
              <a:rPr lang="en-US" sz="1400" dirty="0" smtClean="0"/>
              <a:t> e </a:t>
            </a:r>
            <a:r>
              <a:rPr lang="en-US" sz="1400" dirty="0" err="1" smtClean="0"/>
              <a:t>muitas</a:t>
            </a:r>
            <a:r>
              <a:rPr lang="en-US" sz="1400" dirty="0" smtClean="0"/>
              <a:t> </a:t>
            </a:r>
            <a:r>
              <a:rPr lang="en-US" sz="1400" dirty="0" err="1" smtClean="0"/>
              <a:t>vezes</a:t>
            </a:r>
            <a:r>
              <a:rPr lang="en-US" sz="1400" dirty="0" smtClean="0"/>
              <a:t> </a:t>
            </a:r>
            <a:r>
              <a:rPr lang="en-US" sz="1400" dirty="0" err="1" smtClean="0"/>
              <a:t>você</a:t>
            </a:r>
            <a:r>
              <a:rPr lang="en-US" sz="1400" dirty="0" smtClean="0"/>
              <a:t> </a:t>
            </a:r>
            <a:r>
              <a:rPr lang="en-US" sz="1400" dirty="0" err="1" smtClean="0"/>
              <a:t>precisará</a:t>
            </a:r>
            <a:r>
              <a:rPr lang="en-US" sz="1400" dirty="0" smtClean="0"/>
              <a:t> </a:t>
            </a:r>
            <a:r>
              <a:rPr lang="en-US" sz="1400" dirty="0" err="1" smtClean="0"/>
              <a:t>descobrir</a:t>
            </a:r>
            <a:r>
              <a:rPr lang="en-US" sz="1400" dirty="0" smtClean="0"/>
              <a:t> </a:t>
            </a:r>
            <a:r>
              <a:rPr lang="en-US" sz="1400" dirty="0" err="1" smtClean="0"/>
              <a:t>sozinho</a:t>
            </a:r>
            <a:r>
              <a:rPr lang="en-US" sz="1400" dirty="0" smtClean="0"/>
              <a:t> </a:t>
            </a:r>
            <a:r>
              <a:rPr lang="en-US" sz="1400" dirty="0" err="1" smtClean="0"/>
              <a:t>como</a:t>
            </a:r>
            <a:r>
              <a:rPr lang="en-US" sz="1400" dirty="0" smtClean="0"/>
              <a:t> </a:t>
            </a:r>
            <a:r>
              <a:rPr lang="en-US" sz="1400" dirty="0" err="1" smtClean="0"/>
              <a:t>utilizat</a:t>
            </a:r>
            <a:r>
              <a:rPr lang="en-US" sz="1400" dirty="0" smtClean="0"/>
              <a:t> </a:t>
            </a:r>
            <a:r>
              <a:rPr lang="en-US" sz="1400" dirty="0" err="1" smtClean="0"/>
              <a:t>certa</a:t>
            </a:r>
            <a:r>
              <a:rPr lang="en-US" sz="1400" dirty="0" smtClean="0"/>
              <a:t> fun</a:t>
            </a:r>
            <a:r>
              <a:rPr lang="pt-BR" sz="1400" dirty="0" err="1" smtClean="0"/>
              <a:t>ção</a:t>
            </a:r>
            <a:r>
              <a:rPr lang="pt-BR" sz="1400" dirty="0" smtClean="0"/>
              <a:t>. Esse exercício treina </a:t>
            </a:r>
            <a:r>
              <a:rPr lang="pt-BR" sz="1400" dirty="0" err="1" smtClean="0"/>
              <a:t>exatamante</a:t>
            </a:r>
            <a:r>
              <a:rPr lang="pt-BR" sz="1400" dirty="0" smtClean="0"/>
              <a:t> isso, com o conhecimento que você já viu até agora, implemente uma </a:t>
            </a:r>
            <a:r>
              <a:rPr lang="pt-BR" sz="1400" b="1" dirty="0" err="1" smtClean="0"/>
              <a:t>check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box</a:t>
            </a:r>
            <a:r>
              <a:rPr lang="pt-BR" sz="1400" b="1" dirty="0" smtClean="0"/>
              <a:t> </a:t>
            </a:r>
            <a:r>
              <a:rPr lang="pt-BR" sz="1400" dirty="0" smtClean="0"/>
              <a:t>que, quando clicada, segure o </a:t>
            </a:r>
            <a:r>
              <a:rPr lang="pt-BR" sz="1400" dirty="0" err="1" smtClean="0"/>
              <a:t>plot</a:t>
            </a:r>
            <a:r>
              <a:rPr lang="pt-BR" sz="1400" dirty="0" smtClean="0"/>
              <a:t> para, assim, o usuário poder </a:t>
            </a:r>
            <a:r>
              <a:rPr lang="pt-BR" sz="1400" dirty="0" err="1" smtClean="0"/>
              <a:t>analizar</a:t>
            </a:r>
            <a:r>
              <a:rPr lang="pt-BR" sz="1400" dirty="0" smtClean="0"/>
              <a:t> múltiplas funções ao mesmo tempo. </a:t>
            </a:r>
          </a:p>
          <a:p>
            <a:pPr>
              <a:buFont typeface="Arial" pitchFamily="34" charset="0"/>
              <a:buChar char="•"/>
            </a:pPr>
            <a:endParaRPr lang="pt-BR" sz="1400" b="1" dirty="0" smtClean="0"/>
          </a:p>
          <a:p>
            <a:pPr>
              <a:buFont typeface="Arial" pitchFamily="34" charset="0"/>
              <a:buChar char="•"/>
            </a:pPr>
            <a:r>
              <a:rPr lang="pt-BR" sz="1400" b="1" dirty="0" smtClean="0"/>
              <a:t> </a:t>
            </a:r>
            <a:r>
              <a:rPr lang="pt-BR" sz="1400" dirty="0" smtClean="0"/>
              <a:t>Para saber se uma </a:t>
            </a:r>
            <a:r>
              <a:rPr lang="pt-BR" sz="1400" dirty="0" err="1" smtClean="0"/>
              <a:t>check</a:t>
            </a:r>
            <a:r>
              <a:rPr lang="pt-BR" sz="1400" dirty="0" smtClean="0"/>
              <a:t> </a:t>
            </a:r>
            <a:r>
              <a:rPr lang="pt-BR" sz="1400" dirty="0" err="1" smtClean="0"/>
              <a:t>box</a:t>
            </a:r>
            <a:r>
              <a:rPr lang="pt-BR" sz="1400" dirty="0" smtClean="0"/>
              <a:t> está selecionada ou não, use a propriedade </a:t>
            </a:r>
            <a:r>
              <a:rPr lang="en-US" sz="1400" dirty="0" smtClean="0"/>
              <a:t>‘Value’, </a:t>
            </a:r>
            <a:r>
              <a:rPr lang="en-US" sz="1400" dirty="0" err="1" smtClean="0"/>
              <a:t>sendo</a:t>
            </a:r>
            <a:r>
              <a:rPr lang="en-US" sz="1400" dirty="0" smtClean="0"/>
              <a:t> 1 = </a:t>
            </a:r>
            <a:r>
              <a:rPr lang="en-US" sz="1400" dirty="0" err="1" smtClean="0"/>
              <a:t>sim</a:t>
            </a:r>
            <a:r>
              <a:rPr lang="en-US" sz="1400" dirty="0" smtClean="0"/>
              <a:t> e 0 = n</a:t>
            </a:r>
            <a:r>
              <a:rPr lang="pt-BR" sz="1400" dirty="0" err="1" smtClean="0"/>
              <a:t>ão</a:t>
            </a:r>
            <a:r>
              <a:rPr lang="pt-BR" sz="1400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Para </a:t>
            </a:r>
            <a:r>
              <a:rPr lang="pt-BR" sz="1400" dirty="0" err="1" smtClean="0"/>
              <a:t>plotar</a:t>
            </a:r>
            <a:r>
              <a:rPr lang="pt-BR" sz="1400" dirty="0" smtClean="0"/>
              <a:t> vários gráficos na mesma figura, use:</a:t>
            </a:r>
          </a:p>
          <a:p>
            <a:r>
              <a:rPr lang="pt-BR" sz="1400" dirty="0" smtClean="0"/>
              <a:t> </a:t>
            </a:r>
            <a:r>
              <a:rPr lang="pt-BR" sz="1400" dirty="0" err="1" smtClean="0"/>
              <a:t>hold</a:t>
            </a:r>
            <a:r>
              <a:rPr lang="pt-BR" sz="1400" dirty="0" smtClean="0"/>
              <a:t> </a:t>
            </a:r>
            <a:r>
              <a:rPr lang="pt-BR" sz="1400" dirty="0" err="1" smtClean="0"/>
              <a:t>on</a:t>
            </a:r>
            <a:endParaRPr lang="pt-BR" sz="1400" dirty="0" smtClean="0"/>
          </a:p>
          <a:p>
            <a:r>
              <a:rPr lang="pt-BR" sz="1400" dirty="0" smtClean="0"/>
              <a:t> </a:t>
            </a:r>
            <a:r>
              <a:rPr lang="pt-BR" sz="1400" dirty="0" err="1" smtClean="0"/>
              <a:t>plot</a:t>
            </a:r>
            <a:r>
              <a:rPr lang="pt-BR" sz="1400" dirty="0" smtClean="0"/>
              <a:t>(t,</a:t>
            </a:r>
            <a:r>
              <a:rPr lang="pt-BR" sz="1400" dirty="0" err="1" smtClean="0"/>
              <a:t>Plot_data</a:t>
            </a:r>
            <a:r>
              <a:rPr lang="pt-BR" sz="1400" dirty="0" smtClean="0"/>
              <a:t>) </a:t>
            </a:r>
          </a:p>
          <a:p>
            <a:endParaRPr lang="en-US" sz="1400" b="1" dirty="0" smtClean="0"/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 </a:t>
            </a:r>
            <a:r>
              <a:rPr lang="en-US" sz="1400" dirty="0" smtClean="0"/>
              <a:t>No final </a:t>
            </a:r>
            <a:r>
              <a:rPr lang="en-US" sz="1400" dirty="0" err="1" smtClean="0"/>
              <a:t>sua</a:t>
            </a:r>
            <a:r>
              <a:rPr lang="en-US" sz="1400" dirty="0" smtClean="0"/>
              <a:t> GUI </a:t>
            </a:r>
            <a:r>
              <a:rPr lang="en-US" sz="1400" dirty="0" err="1" smtClean="0"/>
              <a:t>deve</a:t>
            </a:r>
            <a:r>
              <a:rPr lang="en-US" sz="1400" dirty="0" smtClean="0"/>
              <a:t> </a:t>
            </a:r>
            <a:r>
              <a:rPr lang="en-US" sz="1400" dirty="0" err="1" smtClean="0"/>
              <a:t>ficar</a:t>
            </a:r>
            <a:r>
              <a:rPr lang="en-US" sz="1400" dirty="0" smtClean="0"/>
              <a:t> </a:t>
            </a:r>
            <a:r>
              <a:rPr lang="en-US" sz="1400" dirty="0" err="1" smtClean="0"/>
              <a:t>parecida</a:t>
            </a:r>
            <a:r>
              <a:rPr lang="en-US" sz="1400" dirty="0" smtClean="0"/>
              <a:t> com a </a:t>
            </a:r>
            <a:r>
              <a:rPr lang="en-US" sz="1400" dirty="0" err="1" smtClean="0"/>
              <a:t>ao</a:t>
            </a:r>
            <a:r>
              <a:rPr lang="en-US" sz="1400" dirty="0" smtClean="0"/>
              <a:t> </a:t>
            </a:r>
            <a:r>
              <a:rPr lang="en-US" sz="1400" dirty="0" err="1" smtClean="0"/>
              <a:t>lado</a:t>
            </a:r>
            <a:r>
              <a:rPr lang="en-US" sz="1400" dirty="0" smtClean="0"/>
              <a:t>. </a:t>
            </a:r>
            <a:endParaRPr lang="en-US" sz="1400" b="1" dirty="0" smtClean="0"/>
          </a:p>
          <a:p>
            <a:endParaRPr lang="pt-BR" sz="1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1600200"/>
            <a:ext cx="5410200" cy="426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O que é?</a:t>
            </a:r>
            <a:endParaRPr lang="pt-BR" sz="48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0" y="1981200"/>
            <a:ext cx="3733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pt-BR" sz="1400" dirty="0" smtClean="0"/>
              <a:t>Interface gráfica é o que o usuário usa para interagir com o programa, muitas vezes ela é chamada de GUI (</a:t>
            </a:r>
            <a:r>
              <a:rPr lang="en-US" sz="1400" dirty="0" smtClean="0"/>
              <a:t>Graphical User </a:t>
            </a:r>
            <a:r>
              <a:rPr lang="pt-BR" sz="1400" dirty="0" smtClean="0"/>
              <a:t>Interface).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Os elementos precisam se comunicar entre si, isso é feito através de </a:t>
            </a:r>
            <a:r>
              <a:rPr lang="en-US" sz="1400" dirty="0" smtClean="0"/>
              <a:t>‘call backs’ , </a:t>
            </a:r>
            <a:r>
              <a:rPr lang="en-US" sz="1400" dirty="0" err="1" smtClean="0"/>
              <a:t>que</a:t>
            </a:r>
            <a:r>
              <a:rPr lang="en-US" sz="1400" dirty="0" smtClean="0"/>
              <a:t> s</a:t>
            </a:r>
            <a:r>
              <a:rPr lang="pt-BR" sz="1400" dirty="0" err="1" smtClean="0"/>
              <a:t>ão</a:t>
            </a:r>
            <a:r>
              <a:rPr lang="pt-BR" sz="1400" dirty="0" smtClean="0"/>
              <a:t> chamados toda vez que um evento acontece, como clique de um botão, passagem do mouse, aperto de uma tecla etc. 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O </a:t>
            </a:r>
            <a:r>
              <a:rPr lang="pt-BR" sz="1400" dirty="0" err="1" smtClean="0"/>
              <a:t>matlab</a:t>
            </a:r>
            <a:r>
              <a:rPr lang="pt-BR" sz="1400" dirty="0" smtClean="0"/>
              <a:t> possibilita a criação de interfaces gráficas de duas formas</a:t>
            </a:r>
            <a:r>
              <a:rPr lang="en-US" sz="1400" dirty="0" smtClean="0"/>
              <a:t>: 1 – </a:t>
            </a:r>
            <a:r>
              <a:rPr lang="en-US" sz="1400" dirty="0" err="1" smtClean="0"/>
              <a:t>Totalmente</a:t>
            </a:r>
            <a:r>
              <a:rPr lang="en-US" sz="1400" dirty="0" smtClean="0"/>
              <a:t> </a:t>
            </a:r>
            <a:r>
              <a:rPr lang="en-US" sz="1400" dirty="0" err="1" smtClean="0"/>
              <a:t>programática</a:t>
            </a:r>
            <a:r>
              <a:rPr lang="en-US" sz="1400" dirty="0" smtClean="0"/>
              <a:t>,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o </a:t>
            </a:r>
            <a:r>
              <a:rPr lang="en-US" sz="1400" dirty="0" err="1" smtClean="0"/>
              <a:t>programador</a:t>
            </a:r>
            <a:r>
              <a:rPr lang="en-US" sz="1400" dirty="0" smtClean="0"/>
              <a:t> </a:t>
            </a:r>
            <a:r>
              <a:rPr lang="en-US" sz="1400" dirty="0" err="1" smtClean="0"/>
              <a:t>precisa</a:t>
            </a:r>
            <a:r>
              <a:rPr lang="en-US" sz="1400" dirty="0" smtClean="0"/>
              <a:t> </a:t>
            </a:r>
            <a:r>
              <a:rPr lang="en-US" sz="1400" dirty="0" err="1" smtClean="0"/>
              <a:t>escrever</a:t>
            </a:r>
            <a:r>
              <a:rPr lang="en-US" sz="1400" dirty="0" smtClean="0"/>
              <a:t> e </a:t>
            </a:r>
            <a:r>
              <a:rPr lang="en-US" sz="1400" dirty="0" err="1" smtClean="0"/>
              <a:t>declarar</a:t>
            </a:r>
            <a:r>
              <a:rPr lang="en-US" sz="1400" dirty="0" smtClean="0"/>
              <a:t> </a:t>
            </a:r>
            <a:r>
              <a:rPr lang="en-US" sz="1400" dirty="0" err="1" smtClean="0"/>
              <a:t>cada</a:t>
            </a:r>
            <a:r>
              <a:rPr lang="en-US" sz="1400" dirty="0" smtClean="0"/>
              <a:t> </a:t>
            </a:r>
            <a:r>
              <a:rPr lang="en-US" sz="1400" dirty="0" err="1" smtClean="0"/>
              <a:t>objeto</a:t>
            </a:r>
            <a:r>
              <a:rPr lang="en-US" sz="1400" dirty="0" smtClean="0"/>
              <a:t>. 2 – </a:t>
            </a:r>
            <a:r>
              <a:rPr lang="en-US" sz="1400" dirty="0" err="1" smtClean="0"/>
              <a:t>Através</a:t>
            </a:r>
            <a:r>
              <a:rPr lang="en-US" sz="1400" dirty="0" smtClean="0"/>
              <a:t> </a:t>
            </a:r>
            <a:r>
              <a:rPr lang="en-US" sz="1400" dirty="0" err="1" smtClean="0"/>
              <a:t>da</a:t>
            </a:r>
            <a:r>
              <a:rPr lang="en-US" sz="1400" dirty="0" smtClean="0"/>
              <a:t> </a:t>
            </a:r>
            <a:r>
              <a:rPr lang="en-US" sz="1400" dirty="0" err="1" smtClean="0"/>
              <a:t>plataforma</a:t>
            </a:r>
            <a:r>
              <a:rPr lang="en-US" sz="1400" dirty="0" smtClean="0"/>
              <a:t> GUIDE,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possibilita</a:t>
            </a:r>
            <a:r>
              <a:rPr lang="en-US" sz="1400" dirty="0" smtClean="0"/>
              <a:t> </a:t>
            </a:r>
            <a:r>
              <a:rPr lang="en-US" sz="1400" dirty="0" err="1" smtClean="0"/>
              <a:t>uma</a:t>
            </a:r>
            <a:r>
              <a:rPr lang="en-US" sz="1400" dirty="0" smtClean="0"/>
              <a:t> </a:t>
            </a:r>
            <a:r>
              <a:rPr lang="en-US" sz="1400" dirty="0" err="1" smtClean="0"/>
              <a:t>constru</a:t>
            </a:r>
            <a:r>
              <a:rPr lang="pt-BR" sz="1400" dirty="0" err="1" smtClean="0"/>
              <a:t>ção</a:t>
            </a:r>
            <a:r>
              <a:rPr lang="pt-BR" sz="1400" dirty="0" smtClean="0"/>
              <a:t> visual e interativa da interface.</a:t>
            </a:r>
            <a:endParaRPr lang="pt-BR" sz="1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371600"/>
            <a:ext cx="539481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Parte 3</a:t>
            </a:r>
            <a:r>
              <a:rPr lang="en-US" sz="4000" dirty="0" smtClean="0"/>
              <a:t>: </a:t>
            </a:r>
            <a:r>
              <a:rPr lang="en-US" sz="4000" dirty="0" err="1" smtClean="0"/>
              <a:t>Incrementando</a:t>
            </a:r>
            <a:r>
              <a:rPr lang="en-US" sz="4000" dirty="0" smtClean="0"/>
              <a:t> o </a:t>
            </a:r>
            <a:r>
              <a:rPr lang="en-US" sz="4000" dirty="0" err="1" smtClean="0"/>
              <a:t>programa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200" dirty="0" smtClean="0"/>
              <a:t> É interessante, além de </a:t>
            </a:r>
            <a:r>
              <a:rPr lang="pt-BR" sz="1200" dirty="0" err="1" smtClean="0"/>
              <a:t>plotar</a:t>
            </a:r>
            <a:r>
              <a:rPr lang="pt-BR" sz="1200" dirty="0" smtClean="0"/>
              <a:t> o resultado, ter acesso aos valores numéricos do mesmo e, dependendo do caso, exportar os mesmo para um arquivo no </a:t>
            </a:r>
            <a:r>
              <a:rPr lang="pt-BR" sz="1200" dirty="0" err="1" smtClean="0"/>
              <a:t>excel</a:t>
            </a:r>
            <a:r>
              <a:rPr lang="pt-BR" sz="1200" dirty="0" smtClean="0"/>
              <a:t> ou um arquivo .mat.</a:t>
            </a:r>
          </a:p>
          <a:p>
            <a:pPr>
              <a:buFont typeface="Arial" pitchFamily="34" charset="0"/>
              <a:buChar char="•"/>
            </a:pPr>
            <a:endParaRPr lang="pt-BR" sz="1200" dirty="0" smtClean="0"/>
          </a:p>
          <a:p>
            <a:pPr>
              <a:buFont typeface="Arial" pitchFamily="34" charset="0"/>
              <a:buChar char="•"/>
            </a:pPr>
            <a:r>
              <a:rPr lang="pt-BR" sz="1200" dirty="0" smtClean="0"/>
              <a:t> Para isso vamos criar duas coisas, primeiramente uma tabela para mostrar os resultados numéricos e um botão de </a:t>
            </a:r>
            <a:r>
              <a:rPr lang="pt-BR" sz="1200" dirty="0" err="1" smtClean="0"/>
              <a:t>Save</a:t>
            </a:r>
            <a:r>
              <a:rPr lang="pt-BR" sz="1200" dirty="0" smtClean="0"/>
              <a:t> para salvar os dados. Use a </a:t>
            </a:r>
            <a:r>
              <a:rPr lang="pt-BR" sz="1200" dirty="0" err="1" smtClean="0"/>
              <a:t>tag</a:t>
            </a:r>
            <a:r>
              <a:rPr lang="pt-BR" sz="1200" dirty="0" smtClean="0"/>
              <a:t> TB</a:t>
            </a:r>
            <a:r>
              <a:rPr lang="en-US" sz="1200" dirty="0" smtClean="0"/>
              <a:t>_results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tabela</a:t>
            </a:r>
            <a:r>
              <a:rPr lang="en-US" sz="1200" dirty="0" smtClean="0"/>
              <a:t> e </a:t>
            </a:r>
            <a:r>
              <a:rPr lang="en-US" sz="1200" dirty="0" err="1" smtClean="0"/>
              <a:t>PB_save</a:t>
            </a:r>
            <a:r>
              <a:rPr lang="en-US" sz="1200" dirty="0" smtClean="0"/>
              <a:t> no </a:t>
            </a:r>
            <a:r>
              <a:rPr lang="en-US" sz="1200" dirty="0" err="1" smtClean="0"/>
              <a:t>bot</a:t>
            </a:r>
            <a:r>
              <a:rPr lang="pt-BR" sz="1200" dirty="0" err="1" smtClean="0"/>
              <a:t>ão</a:t>
            </a:r>
            <a:r>
              <a:rPr lang="pt-BR" sz="1200" dirty="0" smtClean="0"/>
              <a:t>.  </a:t>
            </a:r>
            <a:endParaRPr lang="pt-BR" sz="1200" b="1" dirty="0" smtClean="0"/>
          </a:p>
          <a:p>
            <a:endParaRPr lang="pt-BR" sz="1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1676400"/>
            <a:ext cx="5029200" cy="365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Parte 3</a:t>
            </a:r>
            <a:r>
              <a:rPr lang="en-US" sz="4000" dirty="0" smtClean="0"/>
              <a:t>: </a:t>
            </a:r>
            <a:r>
              <a:rPr lang="en-US" sz="4000" dirty="0" err="1" smtClean="0"/>
              <a:t>Incrementando</a:t>
            </a:r>
            <a:r>
              <a:rPr lang="en-US" sz="4000" dirty="0" smtClean="0"/>
              <a:t> o </a:t>
            </a:r>
            <a:r>
              <a:rPr lang="en-US" sz="4000" dirty="0" err="1" smtClean="0"/>
              <a:t>programa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200" dirty="0" smtClean="0"/>
              <a:t> </a:t>
            </a:r>
            <a:r>
              <a:rPr lang="en-US" sz="1200" dirty="0" smtClean="0"/>
              <a:t>Como a </a:t>
            </a:r>
            <a:r>
              <a:rPr lang="en-US" sz="1200" dirty="0" err="1" smtClean="0"/>
              <a:t>cada</a:t>
            </a:r>
            <a:r>
              <a:rPr lang="en-US" sz="1200" dirty="0" smtClean="0"/>
              <a:t> plot </a:t>
            </a:r>
            <a:r>
              <a:rPr lang="en-US" sz="1200" dirty="0" err="1" smtClean="0"/>
              <a:t>vamos</a:t>
            </a:r>
            <a:r>
              <a:rPr lang="en-US" sz="1200" dirty="0" smtClean="0"/>
              <a:t> </a:t>
            </a:r>
            <a:r>
              <a:rPr lang="en-US" sz="1200" dirty="0" err="1" smtClean="0"/>
              <a:t>mudar</a:t>
            </a:r>
            <a:r>
              <a:rPr lang="en-US" sz="1200" dirty="0" smtClean="0"/>
              <a:t> </a:t>
            </a:r>
            <a:r>
              <a:rPr lang="en-US" sz="1200" dirty="0" err="1" smtClean="0"/>
              <a:t>os</a:t>
            </a:r>
            <a:r>
              <a:rPr lang="en-US" sz="1200" dirty="0" smtClean="0"/>
              <a:t> </a:t>
            </a:r>
            <a:r>
              <a:rPr lang="en-US" sz="1200" dirty="0" err="1" smtClean="0"/>
              <a:t>valores</a:t>
            </a:r>
            <a:r>
              <a:rPr lang="en-US" sz="1200" dirty="0" smtClean="0"/>
              <a:t> </a:t>
            </a:r>
            <a:r>
              <a:rPr lang="en-US" sz="1200" dirty="0" err="1" smtClean="0"/>
              <a:t>da</a:t>
            </a:r>
            <a:r>
              <a:rPr lang="en-US" sz="1200" dirty="0" smtClean="0"/>
              <a:t> </a:t>
            </a:r>
            <a:r>
              <a:rPr lang="en-US" sz="1200" dirty="0" err="1" smtClean="0"/>
              <a:t>tabela</a:t>
            </a:r>
            <a:r>
              <a:rPr lang="en-US" sz="1200" dirty="0" smtClean="0"/>
              <a:t>, </a:t>
            </a:r>
            <a:r>
              <a:rPr lang="en-US" sz="1200" dirty="0" err="1" smtClean="0"/>
              <a:t>usamos</a:t>
            </a:r>
            <a:r>
              <a:rPr lang="en-US" sz="1200" dirty="0" smtClean="0"/>
              <a:t> a fun</a:t>
            </a:r>
            <a:r>
              <a:rPr lang="pt-BR" sz="1200" dirty="0" err="1" smtClean="0"/>
              <a:t>ção</a:t>
            </a:r>
            <a:r>
              <a:rPr lang="pt-BR" sz="1200" dirty="0" smtClean="0"/>
              <a:t> set. Ao contrário da função </a:t>
            </a:r>
            <a:r>
              <a:rPr lang="pt-BR" sz="1200" dirty="0" err="1" smtClean="0"/>
              <a:t>get</a:t>
            </a:r>
            <a:r>
              <a:rPr lang="pt-BR" sz="1200" dirty="0" smtClean="0"/>
              <a:t>, essa possui 3 atributos</a:t>
            </a:r>
            <a:r>
              <a:rPr lang="en-US" sz="1200" dirty="0" smtClean="0"/>
              <a:t>:  Tag, </a:t>
            </a:r>
            <a:r>
              <a:rPr lang="en-US" sz="1200" dirty="0" err="1" smtClean="0"/>
              <a:t>propriedade</a:t>
            </a:r>
            <a:r>
              <a:rPr lang="en-US" sz="1200" dirty="0" smtClean="0"/>
              <a:t> e o valor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será</a:t>
            </a:r>
            <a:r>
              <a:rPr lang="en-US" sz="1200" dirty="0" smtClean="0"/>
              <a:t> </a:t>
            </a:r>
            <a:r>
              <a:rPr lang="en-US" sz="1200" dirty="0" err="1" smtClean="0"/>
              <a:t>colocado</a:t>
            </a:r>
            <a:r>
              <a:rPr lang="en-US" sz="1200" dirty="0" smtClean="0"/>
              <a:t>. </a:t>
            </a:r>
            <a:r>
              <a:rPr lang="en-US" sz="1200" dirty="0" err="1" smtClean="0"/>
              <a:t>Criamos</a:t>
            </a:r>
            <a:r>
              <a:rPr lang="en-US" sz="1200" dirty="0" smtClean="0"/>
              <a:t> </a:t>
            </a:r>
            <a:r>
              <a:rPr lang="en-US" sz="1200" dirty="0" err="1" smtClean="0"/>
              <a:t>uma</a:t>
            </a:r>
            <a:r>
              <a:rPr lang="en-US" sz="1200" dirty="0" smtClean="0"/>
              <a:t> matrix com </a:t>
            </a:r>
            <a:r>
              <a:rPr lang="en-US" sz="1200" dirty="0" err="1" smtClean="0"/>
              <a:t>duas</a:t>
            </a:r>
            <a:r>
              <a:rPr lang="en-US" sz="1200" dirty="0" smtClean="0"/>
              <a:t> </a:t>
            </a:r>
            <a:r>
              <a:rPr lang="en-US" sz="1200" dirty="0" err="1" smtClean="0"/>
              <a:t>colunas</a:t>
            </a:r>
            <a:r>
              <a:rPr lang="en-US" sz="1200" dirty="0" smtClean="0"/>
              <a:t> </a:t>
            </a:r>
            <a:r>
              <a:rPr lang="en-US" sz="1200" dirty="0" err="1" smtClean="0"/>
              <a:t>contendo</a:t>
            </a:r>
            <a:r>
              <a:rPr lang="en-US" sz="1200" dirty="0" smtClean="0"/>
              <a:t> t e y e </a:t>
            </a:r>
            <a:r>
              <a:rPr lang="en-US" sz="1200" dirty="0" err="1" smtClean="0"/>
              <a:t>salvamos</a:t>
            </a:r>
            <a:r>
              <a:rPr lang="en-US" sz="1200" dirty="0" smtClean="0"/>
              <a:t> a </a:t>
            </a:r>
            <a:r>
              <a:rPr lang="en-US" sz="1200" dirty="0" err="1" smtClean="0"/>
              <a:t>mesma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tabela</a:t>
            </a:r>
            <a:r>
              <a:rPr lang="en-US" sz="12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200" b="1" dirty="0" smtClean="0"/>
          </a:p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 </a:t>
            </a:r>
            <a:r>
              <a:rPr lang="en-US" sz="1200" dirty="0" smtClean="0"/>
              <a:t>Como </a:t>
            </a:r>
            <a:r>
              <a:rPr lang="en-US" sz="1200" dirty="0" err="1" smtClean="0"/>
              <a:t>vamos</a:t>
            </a:r>
            <a:r>
              <a:rPr lang="en-US" sz="1200" dirty="0" smtClean="0"/>
              <a:t> </a:t>
            </a:r>
            <a:r>
              <a:rPr lang="en-US" sz="1200" dirty="0" err="1" smtClean="0"/>
              <a:t>salvar</a:t>
            </a:r>
            <a:r>
              <a:rPr lang="en-US" sz="1200" dirty="0" smtClean="0"/>
              <a:t> </a:t>
            </a:r>
            <a:r>
              <a:rPr lang="en-US" sz="1200" dirty="0" err="1" smtClean="0"/>
              <a:t>esses</a:t>
            </a:r>
            <a:r>
              <a:rPr lang="en-US" sz="1200" dirty="0" smtClean="0"/>
              <a:t> dados </a:t>
            </a:r>
            <a:r>
              <a:rPr lang="en-US" sz="1200" dirty="0" err="1" smtClean="0"/>
              <a:t>depois</a:t>
            </a:r>
            <a:r>
              <a:rPr lang="en-US" sz="1200" dirty="0" smtClean="0"/>
              <a:t>, é </a:t>
            </a:r>
            <a:r>
              <a:rPr lang="en-US" sz="1200" dirty="0" err="1" smtClean="0"/>
              <a:t>necessário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eles</a:t>
            </a:r>
            <a:r>
              <a:rPr lang="en-US" sz="1200" dirty="0" smtClean="0"/>
              <a:t> </a:t>
            </a:r>
            <a:r>
              <a:rPr lang="en-US" sz="1200" dirty="0" err="1" smtClean="0"/>
              <a:t>permane</a:t>
            </a:r>
            <a:r>
              <a:rPr lang="pt-BR" sz="1200" dirty="0" err="1" smtClean="0"/>
              <a:t>çam</a:t>
            </a:r>
            <a:r>
              <a:rPr lang="pt-BR" sz="1200" dirty="0" smtClean="0"/>
              <a:t> na memória da GUI após a execução da função. Para isso, eles precisam ser salvos na estrutura da GUI, no caso, </a:t>
            </a:r>
            <a:r>
              <a:rPr lang="pt-BR" sz="1200" dirty="0" err="1" smtClean="0"/>
              <a:t>handles</a:t>
            </a:r>
            <a:r>
              <a:rPr lang="pt-BR" sz="1200" dirty="0" smtClean="0"/>
              <a:t>. E, no final da função é obrigatório o comando</a:t>
            </a:r>
            <a:r>
              <a:rPr lang="en-US" sz="1200" dirty="0" smtClean="0"/>
              <a:t>: </a:t>
            </a:r>
            <a:r>
              <a:rPr lang="en-US" sz="1200" dirty="0" err="1" smtClean="0"/>
              <a:t>guidata</a:t>
            </a:r>
            <a:r>
              <a:rPr lang="en-US" sz="1200" dirty="0" smtClean="0"/>
              <a:t>(</a:t>
            </a:r>
            <a:r>
              <a:rPr lang="en-US" sz="1200" dirty="0" err="1" smtClean="0"/>
              <a:t>hObject,handles</a:t>
            </a:r>
            <a:r>
              <a:rPr lang="en-US" sz="1200" dirty="0" smtClean="0"/>
              <a:t>). </a:t>
            </a:r>
            <a:r>
              <a:rPr lang="en-US" sz="1200" dirty="0" err="1" smtClean="0"/>
              <a:t>Ele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indicará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os</a:t>
            </a:r>
            <a:r>
              <a:rPr lang="en-US" sz="1200" dirty="0" smtClean="0"/>
              <a:t> </a:t>
            </a:r>
            <a:r>
              <a:rPr lang="en-US" sz="1200" dirty="0" err="1" smtClean="0"/>
              <a:t>objetos</a:t>
            </a:r>
            <a:r>
              <a:rPr lang="en-US" sz="1200" dirty="0" smtClean="0"/>
              <a:t> </a:t>
            </a:r>
            <a:r>
              <a:rPr lang="en-US" sz="1200" dirty="0" err="1" smtClean="0"/>
              <a:t>precisam</a:t>
            </a:r>
            <a:r>
              <a:rPr lang="en-US" sz="1200" dirty="0" smtClean="0"/>
              <a:t> ser salvos.</a:t>
            </a:r>
          </a:p>
          <a:p>
            <a:pPr>
              <a:buFont typeface="Arial" pitchFamily="34" charset="0"/>
              <a:buChar char="•"/>
            </a:pPr>
            <a:endParaRPr lang="en-US" sz="1200" b="1" dirty="0" smtClean="0"/>
          </a:p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 </a:t>
            </a:r>
            <a:r>
              <a:rPr lang="en-US" sz="1200" dirty="0" err="1" smtClean="0"/>
              <a:t>Fazendo</a:t>
            </a:r>
            <a:r>
              <a:rPr lang="en-US" sz="1200" dirty="0" smtClean="0"/>
              <a:t> </a:t>
            </a:r>
            <a:r>
              <a:rPr lang="en-US" sz="1200" dirty="0" err="1" smtClean="0"/>
              <a:t>isso</a:t>
            </a:r>
            <a:r>
              <a:rPr lang="en-US" sz="1200" dirty="0" smtClean="0"/>
              <a:t>, </a:t>
            </a:r>
            <a:r>
              <a:rPr lang="en-US" sz="1200" dirty="0" err="1" smtClean="0"/>
              <a:t>podemos</a:t>
            </a:r>
            <a:r>
              <a:rPr lang="en-US" sz="1200" dirty="0" smtClean="0"/>
              <a:t> </a:t>
            </a:r>
            <a:r>
              <a:rPr lang="en-US" sz="1200" dirty="0" err="1" smtClean="0"/>
              <a:t>acessar</a:t>
            </a:r>
            <a:r>
              <a:rPr lang="en-US" sz="1200" dirty="0" smtClean="0"/>
              <a:t> a </a:t>
            </a:r>
            <a:r>
              <a:rPr lang="en-US" sz="1200" dirty="0" err="1" smtClean="0"/>
              <a:t>variável</a:t>
            </a:r>
            <a:r>
              <a:rPr lang="en-US" sz="1200" dirty="0" smtClean="0"/>
              <a:t> ‘</a:t>
            </a:r>
            <a:r>
              <a:rPr lang="en-US" sz="1200" dirty="0" err="1" smtClean="0"/>
              <a:t>handles.Dados_tabela</a:t>
            </a:r>
            <a:r>
              <a:rPr lang="en-US" sz="1200" dirty="0" smtClean="0"/>
              <a:t>’ de </a:t>
            </a:r>
            <a:r>
              <a:rPr lang="en-US" sz="1200" dirty="0" err="1" smtClean="0"/>
              <a:t>qualquer</a:t>
            </a:r>
            <a:r>
              <a:rPr lang="en-US" sz="1200" dirty="0" smtClean="0"/>
              <a:t> </a:t>
            </a:r>
            <a:r>
              <a:rPr lang="en-US" sz="1200" dirty="0" err="1" smtClean="0"/>
              <a:t>lugar</a:t>
            </a:r>
            <a:r>
              <a:rPr lang="en-US" sz="1200" dirty="0" smtClean="0"/>
              <a:t> do </a:t>
            </a:r>
            <a:r>
              <a:rPr lang="en-US" sz="1200" dirty="0" err="1" smtClean="0"/>
              <a:t>programa</a:t>
            </a:r>
            <a:r>
              <a:rPr lang="en-US" sz="1200" dirty="0" smtClean="0"/>
              <a:t>. </a:t>
            </a:r>
            <a:endParaRPr lang="pt-BR" sz="1200" b="1" dirty="0" smtClean="0"/>
          </a:p>
          <a:p>
            <a:endParaRPr lang="pt-BR" sz="1400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1676400"/>
            <a:ext cx="51625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Parte 3</a:t>
            </a:r>
            <a:r>
              <a:rPr lang="en-US" sz="4000" dirty="0" smtClean="0"/>
              <a:t>: </a:t>
            </a:r>
            <a:r>
              <a:rPr lang="en-US" sz="4000" dirty="0" err="1" smtClean="0"/>
              <a:t>Incrementando</a:t>
            </a:r>
            <a:r>
              <a:rPr lang="en-US" sz="4000" dirty="0" smtClean="0"/>
              <a:t> o </a:t>
            </a:r>
            <a:r>
              <a:rPr lang="en-US" sz="4000" dirty="0" err="1" smtClean="0"/>
              <a:t>programa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200" dirty="0" smtClean="0"/>
              <a:t> </a:t>
            </a:r>
            <a:r>
              <a:rPr lang="en-US" sz="1200" dirty="0" smtClean="0"/>
              <a:t>Como a </a:t>
            </a:r>
            <a:r>
              <a:rPr lang="en-US" sz="1200" dirty="0" err="1" smtClean="0"/>
              <a:t>cada</a:t>
            </a:r>
            <a:r>
              <a:rPr lang="en-US" sz="1200" dirty="0" smtClean="0"/>
              <a:t> plot </a:t>
            </a:r>
            <a:r>
              <a:rPr lang="en-US" sz="1200" dirty="0" err="1" smtClean="0"/>
              <a:t>vamos</a:t>
            </a:r>
            <a:r>
              <a:rPr lang="en-US" sz="1200" dirty="0" smtClean="0"/>
              <a:t> </a:t>
            </a:r>
            <a:r>
              <a:rPr lang="en-US" sz="1200" dirty="0" err="1" smtClean="0"/>
              <a:t>mudar</a:t>
            </a:r>
            <a:r>
              <a:rPr lang="en-US" sz="1200" dirty="0" smtClean="0"/>
              <a:t> </a:t>
            </a:r>
            <a:r>
              <a:rPr lang="en-US" sz="1200" dirty="0" err="1" smtClean="0"/>
              <a:t>os</a:t>
            </a:r>
            <a:r>
              <a:rPr lang="en-US" sz="1200" dirty="0" smtClean="0"/>
              <a:t> </a:t>
            </a:r>
            <a:r>
              <a:rPr lang="en-US" sz="1200" dirty="0" err="1" smtClean="0"/>
              <a:t>valores</a:t>
            </a:r>
            <a:r>
              <a:rPr lang="en-US" sz="1200" dirty="0" smtClean="0"/>
              <a:t> </a:t>
            </a:r>
            <a:r>
              <a:rPr lang="en-US" sz="1200" dirty="0" err="1" smtClean="0"/>
              <a:t>da</a:t>
            </a:r>
            <a:r>
              <a:rPr lang="en-US" sz="1200" dirty="0" smtClean="0"/>
              <a:t> </a:t>
            </a:r>
            <a:r>
              <a:rPr lang="en-US" sz="1200" dirty="0" err="1" smtClean="0"/>
              <a:t>tabela</a:t>
            </a:r>
            <a:r>
              <a:rPr lang="en-US" sz="1200" dirty="0" smtClean="0"/>
              <a:t>, </a:t>
            </a:r>
            <a:r>
              <a:rPr lang="en-US" sz="1200" dirty="0" err="1" smtClean="0"/>
              <a:t>usamos</a:t>
            </a:r>
            <a:r>
              <a:rPr lang="en-US" sz="1200" dirty="0" smtClean="0"/>
              <a:t> a fun</a:t>
            </a:r>
            <a:r>
              <a:rPr lang="pt-BR" sz="1200" dirty="0" err="1" smtClean="0"/>
              <a:t>ção</a:t>
            </a:r>
            <a:r>
              <a:rPr lang="pt-BR" sz="1200" dirty="0" smtClean="0"/>
              <a:t> set. Ao contrário da função </a:t>
            </a:r>
            <a:r>
              <a:rPr lang="pt-BR" sz="1200" dirty="0" err="1" smtClean="0"/>
              <a:t>get</a:t>
            </a:r>
            <a:r>
              <a:rPr lang="pt-BR" sz="1200" dirty="0" smtClean="0"/>
              <a:t>, essa possui 3 atributos</a:t>
            </a:r>
            <a:r>
              <a:rPr lang="en-US" sz="1200" dirty="0" smtClean="0"/>
              <a:t>:  Tag, </a:t>
            </a:r>
            <a:r>
              <a:rPr lang="en-US" sz="1200" dirty="0" err="1" smtClean="0"/>
              <a:t>propriedade</a:t>
            </a:r>
            <a:r>
              <a:rPr lang="en-US" sz="1200" dirty="0" smtClean="0"/>
              <a:t> e o valor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será</a:t>
            </a:r>
            <a:r>
              <a:rPr lang="en-US" sz="1200" dirty="0" smtClean="0"/>
              <a:t> </a:t>
            </a:r>
            <a:r>
              <a:rPr lang="en-US" sz="1200" dirty="0" err="1" smtClean="0"/>
              <a:t>colocado</a:t>
            </a:r>
            <a:r>
              <a:rPr lang="en-US" sz="1200" dirty="0" smtClean="0"/>
              <a:t>. </a:t>
            </a:r>
            <a:r>
              <a:rPr lang="en-US" sz="1200" dirty="0" err="1" smtClean="0"/>
              <a:t>Criamos</a:t>
            </a:r>
            <a:r>
              <a:rPr lang="en-US" sz="1200" dirty="0" smtClean="0"/>
              <a:t> </a:t>
            </a:r>
            <a:r>
              <a:rPr lang="en-US" sz="1200" dirty="0" err="1" smtClean="0"/>
              <a:t>uma</a:t>
            </a:r>
            <a:r>
              <a:rPr lang="en-US" sz="1200" dirty="0" smtClean="0"/>
              <a:t> matrix com </a:t>
            </a:r>
            <a:r>
              <a:rPr lang="en-US" sz="1200" dirty="0" err="1" smtClean="0"/>
              <a:t>duas</a:t>
            </a:r>
            <a:r>
              <a:rPr lang="en-US" sz="1200" dirty="0" smtClean="0"/>
              <a:t> </a:t>
            </a:r>
            <a:r>
              <a:rPr lang="en-US" sz="1200" dirty="0" err="1" smtClean="0"/>
              <a:t>colunas</a:t>
            </a:r>
            <a:r>
              <a:rPr lang="en-US" sz="1200" dirty="0" smtClean="0"/>
              <a:t> </a:t>
            </a:r>
            <a:r>
              <a:rPr lang="en-US" sz="1200" dirty="0" err="1" smtClean="0"/>
              <a:t>contendo</a:t>
            </a:r>
            <a:r>
              <a:rPr lang="en-US" sz="1200" dirty="0" smtClean="0"/>
              <a:t> t e y e </a:t>
            </a:r>
            <a:r>
              <a:rPr lang="en-US" sz="1200" dirty="0" err="1" smtClean="0"/>
              <a:t>salvamos</a:t>
            </a:r>
            <a:r>
              <a:rPr lang="en-US" sz="1200" dirty="0" smtClean="0"/>
              <a:t> a </a:t>
            </a:r>
            <a:r>
              <a:rPr lang="en-US" sz="1200" dirty="0" err="1" smtClean="0"/>
              <a:t>mesma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tabela</a:t>
            </a:r>
            <a:r>
              <a:rPr lang="en-US" sz="12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200" b="1" dirty="0" smtClean="0"/>
          </a:p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 </a:t>
            </a:r>
            <a:r>
              <a:rPr lang="en-US" sz="1200" dirty="0" smtClean="0"/>
              <a:t>Como </a:t>
            </a:r>
            <a:r>
              <a:rPr lang="en-US" sz="1200" dirty="0" err="1" smtClean="0"/>
              <a:t>vamos</a:t>
            </a:r>
            <a:r>
              <a:rPr lang="en-US" sz="1200" dirty="0" smtClean="0"/>
              <a:t> </a:t>
            </a:r>
            <a:r>
              <a:rPr lang="en-US" sz="1200" dirty="0" err="1" smtClean="0"/>
              <a:t>salvar</a:t>
            </a:r>
            <a:r>
              <a:rPr lang="en-US" sz="1200" dirty="0" smtClean="0"/>
              <a:t> </a:t>
            </a:r>
            <a:r>
              <a:rPr lang="en-US" sz="1200" dirty="0" err="1" smtClean="0"/>
              <a:t>esses</a:t>
            </a:r>
            <a:r>
              <a:rPr lang="en-US" sz="1200" dirty="0" smtClean="0"/>
              <a:t> dados </a:t>
            </a:r>
            <a:r>
              <a:rPr lang="en-US" sz="1200" dirty="0" err="1" smtClean="0"/>
              <a:t>depois</a:t>
            </a:r>
            <a:r>
              <a:rPr lang="en-US" sz="1200" dirty="0" smtClean="0"/>
              <a:t>, é </a:t>
            </a:r>
            <a:r>
              <a:rPr lang="en-US" sz="1200" dirty="0" err="1" smtClean="0"/>
              <a:t>necessário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eles</a:t>
            </a:r>
            <a:r>
              <a:rPr lang="en-US" sz="1200" dirty="0" smtClean="0"/>
              <a:t> </a:t>
            </a:r>
            <a:r>
              <a:rPr lang="en-US" sz="1200" dirty="0" err="1" smtClean="0"/>
              <a:t>permane</a:t>
            </a:r>
            <a:r>
              <a:rPr lang="pt-BR" sz="1200" dirty="0" err="1" smtClean="0"/>
              <a:t>çam</a:t>
            </a:r>
            <a:r>
              <a:rPr lang="pt-BR" sz="1200" dirty="0" smtClean="0"/>
              <a:t> na memória da GUI após a execução da função. Para isso, eles precisam ser salvos na estrutura da GUI, no caso, </a:t>
            </a:r>
            <a:r>
              <a:rPr lang="pt-BR" sz="1200" dirty="0" err="1" smtClean="0"/>
              <a:t>handles</a:t>
            </a:r>
            <a:r>
              <a:rPr lang="pt-BR" sz="1200" dirty="0" smtClean="0"/>
              <a:t>. E, no final da função é obrigatório o comando</a:t>
            </a:r>
            <a:r>
              <a:rPr lang="en-US" sz="1200" dirty="0" smtClean="0"/>
              <a:t>: </a:t>
            </a:r>
            <a:r>
              <a:rPr lang="en-US" sz="1200" dirty="0" err="1" smtClean="0"/>
              <a:t>guidata</a:t>
            </a:r>
            <a:r>
              <a:rPr lang="en-US" sz="1200" dirty="0" smtClean="0"/>
              <a:t>(</a:t>
            </a:r>
            <a:r>
              <a:rPr lang="en-US" sz="1200" dirty="0" err="1" smtClean="0"/>
              <a:t>hObject,handles</a:t>
            </a:r>
            <a:r>
              <a:rPr lang="en-US" sz="1200" dirty="0" smtClean="0"/>
              <a:t>). </a:t>
            </a:r>
            <a:r>
              <a:rPr lang="en-US" sz="1200" dirty="0" err="1" smtClean="0"/>
              <a:t>Ele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indicará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os</a:t>
            </a:r>
            <a:r>
              <a:rPr lang="en-US" sz="1200" dirty="0" smtClean="0"/>
              <a:t> </a:t>
            </a:r>
            <a:r>
              <a:rPr lang="en-US" sz="1200" dirty="0" err="1" smtClean="0"/>
              <a:t>objetos</a:t>
            </a:r>
            <a:r>
              <a:rPr lang="en-US" sz="1200" dirty="0" smtClean="0"/>
              <a:t> </a:t>
            </a:r>
            <a:r>
              <a:rPr lang="en-US" sz="1200" dirty="0" err="1" smtClean="0"/>
              <a:t>precisam</a:t>
            </a:r>
            <a:r>
              <a:rPr lang="en-US" sz="1200" dirty="0" smtClean="0"/>
              <a:t> ser salvos.</a:t>
            </a:r>
          </a:p>
          <a:p>
            <a:pPr>
              <a:buFont typeface="Arial" pitchFamily="34" charset="0"/>
              <a:buChar char="•"/>
            </a:pPr>
            <a:endParaRPr lang="en-US" sz="1200" b="1" dirty="0" smtClean="0"/>
          </a:p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 </a:t>
            </a:r>
            <a:r>
              <a:rPr lang="en-US" sz="1200" dirty="0" err="1" smtClean="0"/>
              <a:t>Fazendo</a:t>
            </a:r>
            <a:r>
              <a:rPr lang="en-US" sz="1200" dirty="0" smtClean="0"/>
              <a:t> </a:t>
            </a:r>
            <a:r>
              <a:rPr lang="en-US" sz="1200" dirty="0" err="1" smtClean="0"/>
              <a:t>isso</a:t>
            </a:r>
            <a:r>
              <a:rPr lang="en-US" sz="1200" dirty="0" smtClean="0"/>
              <a:t>, </a:t>
            </a:r>
            <a:r>
              <a:rPr lang="en-US" sz="1200" dirty="0" err="1" smtClean="0"/>
              <a:t>podemos</a:t>
            </a:r>
            <a:r>
              <a:rPr lang="en-US" sz="1200" dirty="0" smtClean="0"/>
              <a:t> </a:t>
            </a:r>
            <a:r>
              <a:rPr lang="en-US" sz="1200" dirty="0" err="1" smtClean="0"/>
              <a:t>acessar</a:t>
            </a:r>
            <a:r>
              <a:rPr lang="en-US" sz="1200" dirty="0" smtClean="0"/>
              <a:t> a </a:t>
            </a:r>
            <a:r>
              <a:rPr lang="en-US" sz="1200" dirty="0" err="1" smtClean="0"/>
              <a:t>variável</a:t>
            </a:r>
            <a:r>
              <a:rPr lang="en-US" sz="1200" dirty="0" smtClean="0"/>
              <a:t> ‘</a:t>
            </a:r>
            <a:r>
              <a:rPr lang="en-US" sz="1200" dirty="0" err="1" smtClean="0"/>
              <a:t>handles.Dados_tabela</a:t>
            </a:r>
            <a:r>
              <a:rPr lang="en-US" sz="1200" dirty="0" smtClean="0"/>
              <a:t>’ de </a:t>
            </a:r>
            <a:r>
              <a:rPr lang="en-US" sz="1200" dirty="0" err="1" smtClean="0"/>
              <a:t>qualquer</a:t>
            </a:r>
            <a:r>
              <a:rPr lang="en-US" sz="1200" dirty="0" smtClean="0"/>
              <a:t> </a:t>
            </a:r>
            <a:r>
              <a:rPr lang="en-US" sz="1200" dirty="0" err="1" smtClean="0"/>
              <a:t>lugar</a:t>
            </a:r>
            <a:r>
              <a:rPr lang="en-US" sz="1200" dirty="0" smtClean="0"/>
              <a:t> do </a:t>
            </a:r>
            <a:r>
              <a:rPr lang="en-US" sz="1200" dirty="0" err="1" smtClean="0"/>
              <a:t>programa</a:t>
            </a:r>
            <a:r>
              <a:rPr lang="en-US" sz="1200" dirty="0" smtClean="0"/>
              <a:t>. </a:t>
            </a:r>
            <a:endParaRPr lang="pt-BR" sz="1200" b="1" dirty="0" smtClean="0"/>
          </a:p>
          <a:p>
            <a:endParaRPr lang="pt-BR" sz="1400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1676400"/>
            <a:ext cx="51625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Parte 3</a:t>
            </a:r>
            <a:r>
              <a:rPr lang="en-US" sz="4000" dirty="0" smtClean="0"/>
              <a:t>: </a:t>
            </a:r>
            <a:r>
              <a:rPr lang="en-US" sz="4000" dirty="0" err="1" smtClean="0"/>
              <a:t>Incrementando</a:t>
            </a:r>
            <a:r>
              <a:rPr lang="en-US" sz="4000" dirty="0" smtClean="0"/>
              <a:t> o </a:t>
            </a:r>
            <a:r>
              <a:rPr lang="en-US" sz="4000" dirty="0" err="1" smtClean="0"/>
              <a:t>programa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200" dirty="0" smtClean="0"/>
              <a:t> Entre no callback do botão de salvar o arquivo e nele você poderá trabalhar o código. </a:t>
            </a:r>
          </a:p>
          <a:p>
            <a:pPr>
              <a:buFont typeface="Arial" pitchFamily="34" charset="0"/>
              <a:buChar char="•"/>
            </a:pPr>
            <a:endParaRPr lang="pt-BR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Para </a:t>
            </a:r>
            <a:r>
              <a:rPr lang="en-US" sz="1200" dirty="0" err="1" smtClean="0"/>
              <a:t>salvar</a:t>
            </a:r>
            <a:r>
              <a:rPr lang="en-US" sz="1200" dirty="0" smtClean="0"/>
              <a:t> um </a:t>
            </a:r>
            <a:r>
              <a:rPr lang="en-US" sz="1200" dirty="0" err="1" smtClean="0"/>
              <a:t>arquivo</a:t>
            </a:r>
            <a:r>
              <a:rPr lang="en-US" sz="1200" dirty="0" smtClean="0"/>
              <a:t> </a:t>
            </a:r>
            <a:r>
              <a:rPr lang="en-US" sz="1200" dirty="0" err="1" smtClean="0"/>
              <a:t>em</a:t>
            </a:r>
            <a:r>
              <a:rPr lang="en-US" sz="1200" dirty="0" smtClean="0"/>
              <a:t> excel no </a:t>
            </a:r>
            <a:r>
              <a:rPr lang="en-US" sz="1200" dirty="0" err="1" smtClean="0"/>
              <a:t>matlab</a:t>
            </a:r>
            <a:r>
              <a:rPr lang="en-US" sz="1200" dirty="0" smtClean="0"/>
              <a:t> é </a:t>
            </a:r>
            <a:r>
              <a:rPr lang="en-US" sz="1200" dirty="0" err="1" smtClean="0"/>
              <a:t>extremamente</a:t>
            </a:r>
            <a:r>
              <a:rPr lang="en-US" sz="1200" dirty="0" smtClean="0"/>
              <a:t> </a:t>
            </a:r>
            <a:r>
              <a:rPr lang="en-US" sz="1200" dirty="0" err="1" smtClean="0"/>
              <a:t>fácil</a:t>
            </a:r>
            <a:r>
              <a:rPr lang="en-US" sz="1200" dirty="0" smtClean="0"/>
              <a:t>. </a:t>
            </a:r>
            <a:r>
              <a:rPr lang="en-US" sz="1200" dirty="0" err="1" smtClean="0"/>
              <a:t>Usamos</a:t>
            </a:r>
            <a:r>
              <a:rPr lang="en-US" sz="1200" dirty="0" smtClean="0"/>
              <a:t> </a:t>
            </a:r>
            <a:r>
              <a:rPr lang="en-US" sz="1200" dirty="0" err="1" smtClean="0"/>
              <a:t>primeiramente</a:t>
            </a:r>
            <a:r>
              <a:rPr lang="en-US" sz="1200" dirty="0" smtClean="0"/>
              <a:t> a fun</a:t>
            </a:r>
            <a:r>
              <a:rPr lang="pt-BR" sz="1200" dirty="0" err="1" smtClean="0"/>
              <a:t>ção</a:t>
            </a:r>
            <a:r>
              <a:rPr lang="pt-BR" sz="1200" dirty="0" smtClean="0"/>
              <a:t> </a:t>
            </a:r>
            <a:r>
              <a:rPr lang="pt-BR" sz="1200" dirty="0" err="1" smtClean="0"/>
              <a:t>uiputfile</a:t>
            </a:r>
            <a:r>
              <a:rPr lang="en-US" sz="1200" dirty="0" smtClean="0"/>
              <a:t>(‘</a:t>
            </a:r>
            <a:r>
              <a:rPr lang="en-US" sz="1200" dirty="0" err="1" smtClean="0"/>
              <a:t>nome</a:t>
            </a:r>
            <a:r>
              <a:rPr lang="en-US" sz="1200" dirty="0" smtClean="0"/>
              <a:t> </a:t>
            </a:r>
            <a:r>
              <a:rPr lang="en-US" sz="1200" dirty="0" err="1" smtClean="0"/>
              <a:t>sugerido’,’Titulo</a:t>
            </a:r>
            <a:r>
              <a:rPr lang="en-US" sz="1200" dirty="0" smtClean="0"/>
              <a:t> </a:t>
            </a:r>
            <a:r>
              <a:rPr lang="en-US" sz="1200" dirty="0" err="1" smtClean="0"/>
              <a:t>da</a:t>
            </a:r>
            <a:r>
              <a:rPr lang="en-US" sz="1200" dirty="0" smtClean="0"/>
              <a:t> </a:t>
            </a:r>
            <a:r>
              <a:rPr lang="en-US" sz="1200" dirty="0" err="1" smtClean="0"/>
              <a:t>janela</a:t>
            </a:r>
            <a:r>
              <a:rPr lang="en-US" sz="1200" dirty="0" smtClean="0"/>
              <a:t>’) </a:t>
            </a:r>
            <a:r>
              <a:rPr lang="en-US" sz="1200" dirty="0" err="1" smtClean="0"/>
              <a:t>para</a:t>
            </a:r>
            <a:r>
              <a:rPr lang="en-US" sz="1200" dirty="0" smtClean="0"/>
              <a:t> </a:t>
            </a:r>
            <a:r>
              <a:rPr lang="en-US" sz="1200" dirty="0" err="1" smtClean="0"/>
              <a:t>obtermos</a:t>
            </a:r>
            <a:r>
              <a:rPr lang="en-US" sz="1200" dirty="0" smtClean="0"/>
              <a:t>  a pasta </a:t>
            </a:r>
            <a:r>
              <a:rPr lang="en-US" sz="1200" dirty="0" err="1" smtClean="0"/>
              <a:t>onde</a:t>
            </a:r>
            <a:r>
              <a:rPr lang="en-US" sz="1200" dirty="0" smtClean="0"/>
              <a:t> o </a:t>
            </a:r>
            <a:r>
              <a:rPr lang="en-US" sz="1200" dirty="0" err="1" smtClean="0"/>
              <a:t>arquivo</a:t>
            </a:r>
            <a:r>
              <a:rPr lang="en-US" sz="1200" dirty="0" smtClean="0"/>
              <a:t> </a:t>
            </a:r>
            <a:r>
              <a:rPr lang="en-US" sz="1200" dirty="0" err="1" smtClean="0"/>
              <a:t>será</a:t>
            </a:r>
            <a:r>
              <a:rPr lang="en-US" sz="1200" dirty="0" smtClean="0"/>
              <a:t> salvo e o </a:t>
            </a:r>
            <a:r>
              <a:rPr lang="en-US" sz="1200" dirty="0" err="1" smtClean="0"/>
              <a:t>nome</a:t>
            </a:r>
            <a:r>
              <a:rPr lang="en-US" sz="1200" dirty="0" smtClean="0"/>
              <a:t> do </a:t>
            </a:r>
            <a:r>
              <a:rPr lang="en-US" sz="1200" dirty="0" err="1" smtClean="0"/>
              <a:t>mesmo</a:t>
            </a:r>
            <a:r>
              <a:rPr lang="en-US" sz="12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200" b="1" dirty="0" smtClean="0"/>
          </a:p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 </a:t>
            </a:r>
            <a:r>
              <a:rPr lang="en-US" sz="1200" dirty="0" err="1" smtClean="0"/>
              <a:t>Após</a:t>
            </a:r>
            <a:r>
              <a:rPr lang="en-US" sz="1200" dirty="0" smtClean="0"/>
              <a:t> </a:t>
            </a:r>
            <a:r>
              <a:rPr lang="en-US" sz="1200" dirty="0" err="1" smtClean="0"/>
              <a:t>isso</a:t>
            </a:r>
            <a:r>
              <a:rPr lang="en-US" sz="1200" dirty="0" smtClean="0"/>
              <a:t> </a:t>
            </a:r>
            <a:r>
              <a:rPr lang="en-US" sz="1200" dirty="0" err="1" smtClean="0"/>
              <a:t>usamos</a:t>
            </a:r>
            <a:r>
              <a:rPr lang="en-US" sz="1200" dirty="0" smtClean="0"/>
              <a:t> a fun</a:t>
            </a:r>
            <a:r>
              <a:rPr lang="pt-BR" sz="1200" dirty="0" err="1" smtClean="0"/>
              <a:t>ção</a:t>
            </a:r>
            <a:r>
              <a:rPr lang="pt-BR" sz="1200" dirty="0" smtClean="0"/>
              <a:t> ‘cd</a:t>
            </a:r>
            <a:r>
              <a:rPr lang="en-US" sz="1200" dirty="0" smtClean="0"/>
              <a:t>’ </a:t>
            </a:r>
            <a:r>
              <a:rPr lang="en-US" sz="1200" dirty="0" err="1" smtClean="0"/>
              <a:t>para</a:t>
            </a:r>
            <a:r>
              <a:rPr lang="en-US" sz="1200" dirty="0" smtClean="0"/>
              <a:t> </a:t>
            </a:r>
            <a:r>
              <a:rPr lang="en-US" sz="1200" dirty="0" err="1" smtClean="0"/>
              <a:t>irmos</a:t>
            </a:r>
            <a:r>
              <a:rPr lang="en-US" sz="1200" dirty="0" smtClean="0"/>
              <a:t> </a:t>
            </a:r>
            <a:r>
              <a:rPr lang="en-US" sz="1200" dirty="0" err="1" smtClean="0"/>
              <a:t>até</a:t>
            </a:r>
            <a:r>
              <a:rPr lang="en-US" sz="1200" dirty="0" smtClean="0"/>
              <a:t> a pasta </a:t>
            </a:r>
            <a:r>
              <a:rPr lang="en-US" sz="1200" dirty="0" err="1" smtClean="0"/>
              <a:t>selecionada</a:t>
            </a:r>
            <a:r>
              <a:rPr lang="en-US" sz="1200" dirty="0" smtClean="0"/>
              <a:t> e a fun</a:t>
            </a:r>
            <a:r>
              <a:rPr lang="pt-BR" sz="1200" dirty="0" err="1" smtClean="0"/>
              <a:t>ção</a:t>
            </a:r>
            <a:r>
              <a:rPr lang="pt-BR" sz="1200" dirty="0" smtClean="0"/>
              <a:t> </a:t>
            </a:r>
            <a:r>
              <a:rPr lang="pt-BR" sz="1200" dirty="0" err="1" smtClean="0"/>
              <a:t>xlswrite</a:t>
            </a:r>
            <a:r>
              <a:rPr lang="pt-BR" sz="1200" dirty="0" smtClean="0"/>
              <a:t>, com o nome dado e os arquivos a serem salvos, no caso, os dados da tabela.</a:t>
            </a:r>
            <a:endParaRPr lang="pt-BR" sz="1200" b="1" dirty="0" smtClean="0"/>
          </a:p>
          <a:p>
            <a:endParaRPr lang="pt-BR" sz="1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1828800"/>
            <a:ext cx="5715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4</a:t>
            </a:r>
            <a:r>
              <a:rPr lang="en-US" sz="4000" dirty="0" smtClean="0"/>
              <a:t>: </a:t>
            </a:r>
            <a:r>
              <a:rPr lang="en-US" sz="4000" dirty="0" err="1" smtClean="0"/>
              <a:t>Segunda</a:t>
            </a:r>
            <a:r>
              <a:rPr lang="en-US" sz="4000" dirty="0" smtClean="0"/>
              <a:t> GUI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1219200"/>
            <a:ext cx="47246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304800" y="1752600"/>
            <a:ext cx="3048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 </a:t>
            </a:r>
            <a:r>
              <a:rPr lang="en-US" dirty="0" err="1" smtClean="0"/>
              <a:t>nossa</a:t>
            </a:r>
            <a:r>
              <a:rPr lang="en-US" dirty="0" smtClean="0"/>
              <a:t> </a:t>
            </a:r>
            <a:r>
              <a:rPr lang="en-US" dirty="0" err="1" smtClean="0"/>
              <a:t>segunda</a:t>
            </a:r>
            <a:r>
              <a:rPr lang="en-US" dirty="0" smtClean="0"/>
              <a:t> GUI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carregar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, </a:t>
            </a:r>
            <a:r>
              <a:rPr lang="en-US" dirty="0" err="1" smtClean="0"/>
              <a:t>mostrá-lá</a:t>
            </a:r>
            <a:r>
              <a:rPr lang="en-US" dirty="0" smtClean="0"/>
              <a:t> e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poderá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pequenas</a:t>
            </a:r>
            <a:r>
              <a:rPr lang="en-US" dirty="0" smtClean="0"/>
              <a:t> </a:t>
            </a:r>
            <a:r>
              <a:rPr lang="en-US" dirty="0" err="1" smtClean="0"/>
              <a:t>mudan</a:t>
            </a:r>
            <a:r>
              <a:rPr lang="pt-BR" dirty="0" err="1" smtClean="0"/>
              <a:t>ças</a:t>
            </a:r>
            <a:r>
              <a:rPr lang="pt-BR" dirty="0" smtClean="0"/>
              <a:t> na mesma.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Vamos carregar a imagem através de um Menu, crie uma nova GUI, clique na toolbar de Menu editor e adicione Os menus mostrados ao lado.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Após isso adicione uma </a:t>
            </a:r>
            <a:r>
              <a:rPr lang="pt-BR" dirty="0" err="1" smtClean="0"/>
              <a:t>axes</a:t>
            </a:r>
            <a:r>
              <a:rPr lang="pt-BR" dirty="0" smtClean="0"/>
              <a:t> para exibir a imagem e um botão com string ‘Filtrar’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4</a:t>
            </a:r>
            <a:r>
              <a:rPr lang="en-US" sz="4000" dirty="0" smtClean="0"/>
              <a:t>: </a:t>
            </a:r>
            <a:r>
              <a:rPr lang="en-US" sz="4000" dirty="0" err="1" smtClean="0"/>
              <a:t>Segunda</a:t>
            </a:r>
            <a:r>
              <a:rPr lang="en-US" sz="4000" dirty="0" smtClean="0"/>
              <a:t> GUI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304800" y="1828800"/>
            <a:ext cx="304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agora um novo </a:t>
            </a:r>
            <a:r>
              <a:rPr lang="en-US" dirty="0" err="1" smtClean="0"/>
              <a:t>objeto</a:t>
            </a:r>
            <a:r>
              <a:rPr lang="en-US" dirty="0" smtClean="0"/>
              <a:t>, </a:t>
            </a:r>
            <a:r>
              <a:rPr lang="en-US" dirty="0" err="1" smtClean="0"/>
              <a:t>chamado</a:t>
            </a:r>
            <a:r>
              <a:rPr lang="en-US" dirty="0" smtClean="0"/>
              <a:t> </a:t>
            </a:r>
            <a:r>
              <a:rPr lang="en-US" dirty="0" err="1" smtClean="0"/>
              <a:t>listbox</a:t>
            </a:r>
            <a:r>
              <a:rPr lang="en-US" dirty="0" smtClean="0"/>
              <a:t> com a tag </a:t>
            </a:r>
            <a:r>
              <a:rPr lang="en-US" dirty="0" err="1" smtClean="0"/>
              <a:t>LB_filtro</a:t>
            </a:r>
            <a:r>
              <a:rPr lang="en-US" dirty="0" smtClean="0"/>
              <a:t>. </a:t>
            </a:r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 de forma </a:t>
            </a:r>
            <a:r>
              <a:rPr lang="en-US" dirty="0" err="1" smtClean="0"/>
              <a:t>extremamente</a:t>
            </a:r>
            <a:r>
              <a:rPr lang="en-US" dirty="0" smtClean="0"/>
              <a:t> </a:t>
            </a:r>
            <a:r>
              <a:rPr lang="en-US" dirty="0" err="1" smtClean="0"/>
              <a:t>semelhante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pop up menu, </a:t>
            </a:r>
            <a:r>
              <a:rPr lang="en-US" dirty="0" err="1" smtClean="0"/>
              <a:t>entretanto</a:t>
            </a:r>
            <a:r>
              <a:rPr lang="en-US" dirty="0" smtClean="0"/>
              <a:t>,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opções</a:t>
            </a:r>
            <a:r>
              <a:rPr lang="en-US" dirty="0" smtClean="0"/>
              <a:t> </a:t>
            </a:r>
            <a:r>
              <a:rPr lang="en-US" dirty="0" err="1" smtClean="0"/>
              <a:t>ficam</a:t>
            </a:r>
            <a:r>
              <a:rPr lang="en-US" dirty="0" smtClean="0"/>
              <a:t> </a:t>
            </a:r>
            <a:r>
              <a:rPr lang="en-US" dirty="0" err="1" smtClean="0"/>
              <a:t>visíveis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tempo.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Adicione</a:t>
            </a:r>
            <a:r>
              <a:rPr lang="en-US" dirty="0" smtClean="0"/>
              <a:t> as strings: </a:t>
            </a:r>
            <a:r>
              <a:rPr lang="en-US" dirty="0" err="1" smtClean="0"/>
              <a:t>Colorido</a:t>
            </a:r>
            <a:r>
              <a:rPr lang="en-US" dirty="0" smtClean="0"/>
              <a:t>, </a:t>
            </a:r>
            <a:r>
              <a:rPr lang="en-US" dirty="0" err="1" smtClean="0"/>
              <a:t>Preto</a:t>
            </a:r>
            <a:r>
              <a:rPr lang="en-US" dirty="0" smtClean="0"/>
              <a:t> e </a:t>
            </a:r>
            <a:r>
              <a:rPr lang="en-US" dirty="0" err="1" smtClean="0"/>
              <a:t>branco</a:t>
            </a:r>
            <a:r>
              <a:rPr lang="en-US" dirty="0" smtClean="0"/>
              <a:t> e </a:t>
            </a:r>
            <a:r>
              <a:rPr lang="en-US" dirty="0" err="1" smtClean="0"/>
              <a:t>Binário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1295400"/>
            <a:ext cx="54102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4</a:t>
            </a:r>
            <a:r>
              <a:rPr lang="en-US" sz="4000" dirty="0" smtClean="0"/>
              <a:t>: </a:t>
            </a:r>
            <a:r>
              <a:rPr lang="en-US" sz="4000" dirty="0" err="1" smtClean="0"/>
              <a:t>Segunda</a:t>
            </a:r>
            <a:r>
              <a:rPr lang="en-US" sz="4000" dirty="0" smtClean="0"/>
              <a:t> GUI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304800" y="1828800"/>
            <a:ext cx="304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Salve a </a:t>
            </a:r>
            <a:r>
              <a:rPr lang="en-US" dirty="0" err="1" smtClean="0"/>
              <a:t>imagem</a:t>
            </a:r>
            <a:r>
              <a:rPr lang="en-US" dirty="0" smtClean="0"/>
              <a:t> e </a:t>
            </a:r>
            <a:r>
              <a:rPr lang="en-US" dirty="0" err="1" smtClean="0"/>
              <a:t>abra</a:t>
            </a:r>
            <a:r>
              <a:rPr lang="en-US" dirty="0" smtClean="0"/>
              <a:t> as op</a:t>
            </a:r>
            <a:r>
              <a:rPr lang="pt-BR" dirty="0" err="1" smtClean="0"/>
              <a:t>ções</a:t>
            </a:r>
            <a:r>
              <a:rPr lang="pt-BR" dirty="0" smtClean="0"/>
              <a:t> de menu novamente, selecione o menu Open file e clique em ‘</a:t>
            </a:r>
            <a:r>
              <a:rPr lang="pt-BR" dirty="0" err="1" smtClean="0"/>
              <a:t>view</a:t>
            </a:r>
            <a:r>
              <a:rPr lang="en-US" dirty="0" smtClean="0"/>
              <a:t>’ do </a:t>
            </a:r>
            <a:r>
              <a:rPr lang="en-US" dirty="0" err="1" smtClean="0"/>
              <a:t>lado</a:t>
            </a:r>
            <a:r>
              <a:rPr lang="en-US" dirty="0" smtClean="0"/>
              <a:t> de callback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a </a:t>
            </a:r>
            <a:r>
              <a:rPr lang="en-US" dirty="0" err="1" smtClean="0"/>
              <a:t>imagem</a:t>
            </a:r>
            <a:r>
              <a:rPr lang="en-US" dirty="0" smtClean="0"/>
              <a:t>, o </a:t>
            </a:r>
            <a:r>
              <a:rPr lang="en-US" dirty="0" err="1" smtClean="0"/>
              <a:t>funcionamento</a:t>
            </a:r>
            <a:r>
              <a:rPr lang="en-US" dirty="0" smtClean="0"/>
              <a:t> é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parecido</a:t>
            </a:r>
            <a:r>
              <a:rPr lang="en-US" dirty="0" smtClean="0"/>
              <a:t> com o de </a:t>
            </a:r>
            <a:r>
              <a:rPr lang="en-US" dirty="0" err="1" smtClean="0"/>
              <a:t>salvar</a:t>
            </a:r>
            <a:r>
              <a:rPr lang="en-US" dirty="0" smtClean="0"/>
              <a:t> um </a:t>
            </a:r>
            <a:r>
              <a:rPr lang="en-US" dirty="0" err="1" smtClean="0"/>
              <a:t>arquivo</a:t>
            </a:r>
            <a:r>
              <a:rPr lang="en-US" dirty="0" smtClean="0"/>
              <a:t>. </a:t>
            </a:r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carregar</a:t>
            </a:r>
            <a:r>
              <a:rPr lang="en-US" dirty="0" smtClean="0"/>
              <a:t> 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salvá-lá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GUI. </a:t>
            </a:r>
            <a:endParaRPr lang="pt-B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2057400"/>
            <a:ext cx="5281612" cy="179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Exercício 5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886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Sabendo</a:t>
            </a:r>
            <a:r>
              <a:rPr lang="en-US" sz="1400" dirty="0" smtClean="0"/>
              <a:t>-se </a:t>
            </a:r>
            <a:r>
              <a:rPr lang="en-US" sz="1400" dirty="0" err="1" smtClean="0"/>
              <a:t>que</a:t>
            </a:r>
            <a:r>
              <a:rPr lang="en-US" sz="1400" dirty="0" smtClean="0"/>
              <a:t> a </a:t>
            </a:r>
            <a:r>
              <a:rPr lang="en-US" sz="1400" dirty="0" err="1" smtClean="0"/>
              <a:t>Listbox</a:t>
            </a:r>
            <a:r>
              <a:rPr lang="en-US" sz="1400" dirty="0" smtClean="0"/>
              <a:t> tem um </a:t>
            </a:r>
            <a:r>
              <a:rPr lang="en-US" sz="1400" dirty="0" err="1" smtClean="0"/>
              <a:t>comportamento</a:t>
            </a:r>
            <a:r>
              <a:rPr lang="en-US" sz="1400" dirty="0" smtClean="0"/>
              <a:t> similar </a:t>
            </a:r>
            <a:r>
              <a:rPr lang="en-US" sz="1400" dirty="0" err="1" smtClean="0"/>
              <a:t>ao</a:t>
            </a:r>
            <a:r>
              <a:rPr lang="en-US" sz="1400" dirty="0" smtClean="0"/>
              <a:t> pop up menu, </a:t>
            </a:r>
            <a:r>
              <a:rPr lang="en-US" sz="1400" dirty="0" err="1" smtClean="0"/>
              <a:t>programe</a:t>
            </a:r>
            <a:r>
              <a:rPr lang="en-US" sz="1400" dirty="0" smtClean="0"/>
              <a:t> </a:t>
            </a:r>
            <a:r>
              <a:rPr lang="en-US" sz="1400" dirty="0" err="1" smtClean="0"/>
              <a:t>uma</a:t>
            </a:r>
            <a:r>
              <a:rPr lang="en-US" sz="1400" dirty="0" smtClean="0"/>
              <a:t> interface </a:t>
            </a:r>
            <a:r>
              <a:rPr lang="en-US" sz="1400" dirty="0" err="1" smtClean="0"/>
              <a:t>que</a:t>
            </a:r>
            <a:r>
              <a:rPr lang="en-US" sz="1400" dirty="0" smtClean="0"/>
              <a:t>, </a:t>
            </a:r>
            <a:r>
              <a:rPr lang="en-US" sz="1400" dirty="0" err="1" smtClean="0"/>
              <a:t>ao</a:t>
            </a:r>
            <a:r>
              <a:rPr lang="en-US" sz="1400" dirty="0" smtClean="0"/>
              <a:t> </a:t>
            </a:r>
            <a:r>
              <a:rPr lang="en-US" sz="1400" dirty="0" err="1" smtClean="0"/>
              <a:t>cliclar</a:t>
            </a:r>
            <a:r>
              <a:rPr lang="en-US" sz="1400" dirty="0" smtClean="0"/>
              <a:t> no </a:t>
            </a:r>
            <a:r>
              <a:rPr lang="en-US" sz="1400" dirty="0" err="1" smtClean="0"/>
              <a:t>bot</a:t>
            </a:r>
            <a:r>
              <a:rPr lang="pt-BR" sz="1400" dirty="0" err="1" smtClean="0"/>
              <a:t>ão</a:t>
            </a:r>
            <a:r>
              <a:rPr lang="pt-BR" sz="1400" dirty="0" smtClean="0"/>
              <a:t>, veja qual o </a:t>
            </a:r>
            <a:r>
              <a:rPr lang="pt-BR" sz="1400" dirty="0" err="1" smtClean="0"/>
              <a:t>index</a:t>
            </a:r>
            <a:r>
              <a:rPr lang="pt-BR" sz="1400" dirty="0" smtClean="0"/>
              <a:t> do item selecionado e </a:t>
            </a:r>
            <a:r>
              <a:rPr lang="pt-BR" sz="1400" dirty="0" err="1" smtClean="0"/>
              <a:t>plote</a:t>
            </a:r>
            <a:r>
              <a:rPr lang="pt-BR" sz="1400" dirty="0" smtClean="0"/>
              <a:t> a imagem de forma correta. Para cada caso, utilize as funções abaixo</a:t>
            </a:r>
            <a:r>
              <a:rPr lang="en-US" sz="1400" dirty="0" smtClean="0"/>
              <a:t>: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err="1" smtClean="0"/>
              <a:t>Colorido</a:t>
            </a:r>
            <a:r>
              <a:rPr lang="en-US" sz="1400" dirty="0" smtClean="0"/>
              <a:t>: </a:t>
            </a:r>
            <a:r>
              <a:rPr lang="en-US" sz="1400" dirty="0" err="1" smtClean="0"/>
              <a:t>plote</a:t>
            </a:r>
            <a:r>
              <a:rPr lang="en-US" sz="1400" dirty="0" smtClean="0"/>
              <a:t> a </a:t>
            </a:r>
            <a:r>
              <a:rPr lang="en-US" sz="1400" dirty="0" err="1" smtClean="0"/>
              <a:t>imagem</a:t>
            </a:r>
            <a:r>
              <a:rPr lang="en-US" sz="1400" dirty="0" smtClean="0"/>
              <a:t> </a:t>
            </a:r>
            <a:r>
              <a:rPr lang="en-US" sz="1400" dirty="0" err="1" smtClean="0"/>
              <a:t>como</a:t>
            </a:r>
            <a:r>
              <a:rPr lang="en-US" sz="1400" dirty="0" smtClean="0"/>
              <a:t> </a:t>
            </a:r>
            <a:r>
              <a:rPr lang="en-US" sz="1400" dirty="0" err="1" smtClean="0"/>
              <a:t>ela</a:t>
            </a:r>
            <a:r>
              <a:rPr lang="en-US" sz="1400" dirty="0" smtClean="0"/>
              <a:t> é</a:t>
            </a:r>
          </a:p>
          <a:p>
            <a:pPr>
              <a:buFontTx/>
              <a:buChar char="-"/>
            </a:pPr>
            <a:r>
              <a:rPr lang="en-US" sz="1400" dirty="0" err="1" smtClean="0"/>
              <a:t>Preto</a:t>
            </a:r>
            <a:r>
              <a:rPr lang="en-US" sz="1400" dirty="0" smtClean="0"/>
              <a:t> e </a:t>
            </a:r>
            <a:r>
              <a:rPr lang="en-US" sz="1400" dirty="0" err="1" smtClean="0"/>
              <a:t>Branco</a:t>
            </a:r>
            <a:r>
              <a:rPr lang="en-US" sz="1400" dirty="0" smtClean="0"/>
              <a:t>: </a:t>
            </a:r>
            <a:r>
              <a:rPr lang="en-US" sz="1400" dirty="0" err="1" smtClean="0"/>
              <a:t>I_plot</a:t>
            </a:r>
            <a:r>
              <a:rPr lang="en-US" sz="1400" dirty="0" smtClean="0"/>
              <a:t> = rgb2gray(</a:t>
            </a:r>
            <a:r>
              <a:rPr lang="en-US" sz="1400" dirty="0" err="1" smtClean="0"/>
              <a:t>handles.Image</a:t>
            </a:r>
            <a:r>
              <a:rPr lang="en-US" sz="1400" dirty="0" smtClean="0"/>
              <a:t>)</a:t>
            </a:r>
          </a:p>
          <a:p>
            <a:pPr>
              <a:buFontTx/>
              <a:buChar char="-"/>
            </a:pPr>
            <a:r>
              <a:rPr lang="en-US" sz="1400" dirty="0" smtClean="0"/>
              <a:t> </a:t>
            </a:r>
            <a:r>
              <a:rPr lang="en-US" sz="1400" dirty="0" err="1" smtClean="0"/>
              <a:t>Binário</a:t>
            </a:r>
            <a:r>
              <a:rPr lang="en-US" sz="1400" dirty="0" smtClean="0"/>
              <a:t> : </a:t>
            </a:r>
            <a:r>
              <a:rPr lang="en-US" sz="1400" dirty="0" err="1" smtClean="0"/>
              <a:t>I_plot</a:t>
            </a:r>
            <a:r>
              <a:rPr lang="en-US" sz="1400" dirty="0" smtClean="0"/>
              <a:t> = </a:t>
            </a:r>
            <a:r>
              <a:rPr lang="pt-BR" sz="1400" dirty="0" smtClean="0"/>
              <a:t>im2bw(</a:t>
            </a:r>
            <a:r>
              <a:rPr lang="en-US" sz="1400" dirty="0" err="1" smtClean="0"/>
              <a:t>handles.Image</a:t>
            </a:r>
            <a:r>
              <a:rPr lang="pt-BR" sz="1400" dirty="0" smtClean="0"/>
              <a:t>, 0.5)</a:t>
            </a:r>
          </a:p>
          <a:p>
            <a:pPr>
              <a:buFontTx/>
              <a:buChar char="-"/>
            </a:pPr>
            <a:endParaRPr lang="en-US" sz="1400" dirty="0" smtClean="0"/>
          </a:p>
          <a:p>
            <a:pPr>
              <a:buFontTx/>
              <a:buChar char="-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Seu</a:t>
            </a:r>
            <a:r>
              <a:rPr lang="en-US" sz="1400" dirty="0" smtClean="0"/>
              <a:t> </a:t>
            </a:r>
            <a:r>
              <a:rPr lang="en-US" sz="1400" dirty="0" err="1" smtClean="0"/>
              <a:t>programa</a:t>
            </a:r>
            <a:r>
              <a:rPr lang="en-US" sz="1400" dirty="0" smtClean="0"/>
              <a:t> </a:t>
            </a:r>
            <a:r>
              <a:rPr lang="en-US" sz="1400" dirty="0" err="1" smtClean="0"/>
              <a:t>deve</a:t>
            </a:r>
            <a:r>
              <a:rPr lang="en-US" sz="1400" dirty="0" smtClean="0"/>
              <a:t> </a:t>
            </a:r>
            <a:r>
              <a:rPr lang="en-US" sz="1400" dirty="0" err="1" smtClean="0"/>
              <a:t>parecer</a:t>
            </a:r>
            <a:r>
              <a:rPr lang="en-US" sz="1400" dirty="0" smtClean="0"/>
              <a:t> com o </a:t>
            </a:r>
            <a:r>
              <a:rPr lang="en-US" sz="1400" dirty="0" err="1" smtClean="0"/>
              <a:t>ao</a:t>
            </a:r>
            <a:r>
              <a:rPr lang="en-US" sz="1400" dirty="0" smtClean="0"/>
              <a:t> </a:t>
            </a:r>
            <a:r>
              <a:rPr lang="en-US" sz="1400" dirty="0" err="1" smtClean="0"/>
              <a:t>lado</a:t>
            </a:r>
            <a:r>
              <a:rPr lang="en-US" sz="1400" dirty="0" smtClean="0"/>
              <a:t>.</a:t>
            </a:r>
          </a:p>
          <a:p>
            <a:endParaRPr lang="pt-BR" sz="1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1219200"/>
            <a:ext cx="4491037" cy="3839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Exercício 6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Implemente</a:t>
            </a:r>
            <a:r>
              <a:rPr lang="en-US" sz="1400" dirty="0" smtClean="0"/>
              <a:t> um menu ‘Save’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salvar</a:t>
            </a:r>
            <a:r>
              <a:rPr lang="en-US" sz="1400" dirty="0" smtClean="0"/>
              <a:t> a </a:t>
            </a:r>
            <a:r>
              <a:rPr lang="en-US" sz="1400" dirty="0" err="1" smtClean="0"/>
              <a:t>imagem</a:t>
            </a:r>
            <a:r>
              <a:rPr lang="en-US" sz="1400" dirty="0" smtClean="0"/>
              <a:t> </a:t>
            </a:r>
            <a:r>
              <a:rPr lang="en-US" sz="1400" dirty="0" err="1" smtClean="0"/>
              <a:t>tratada</a:t>
            </a:r>
            <a:r>
              <a:rPr lang="en-US" sz="1400" dirty="0" smtClean="0"/>
              <a:t>. A forma de </a:t>
            </a:r>
            <a:r>
              <a:rPr lang="en-US" sz="1400" dirty="0" err="1" smtClean="0"/>
              <a:t>salvar</a:t>
            </a:r>
            <a:r>
              <a:rPr lang="en-US" sz="1400" dirty="0" smtClean="0"/>
              <a:t> é </a:t>
            </a:r>
            <a:r>
              <a:rPr lang="en-US" sz="1400" dirty="0" err="1" smtClean="0"/>
              <a:t>exatamente</a:t>
            </a:r>
            <a:r>
              <a:rPr lang="en-US" sz="1400" dirty="0" smtClean="0"/>
              <a:t> </a:t>
            </a:r>
            <a:r>
              <a:rPr lang="en-US" sz="1400" dirty="0" err="1" smtClean="0"/>
              <a:t>igual</a:t>
            </a:r>
            <a:r>
              <a:rPr lang="en-US" sz="1400" dirty="0" smtClean="0"/>
              <a:t> </a:t>
            </a:r>
            <a:r>
              <a:rPr lang="en-US" sz="1400" dirty="0" err="1" smtClean="0"/>
              <a:t>como</a:t>
            </a:r>
            <a:r>
              <a:rPr lang="en-US" sz="1400" dirty="0" smtClean="0"/>
              <a:t> </a:t>
            </a:r>
            <a:r>
              <a:rPr lang="en-US" sz="1400" dirty="0" err="1" smtClean="0"/>
              <a:t>pra</a:t>
            </a:r>
            <a:r>
              <a:rPr lang="en-US" sz="1400" dirty="0" smtClean="0"/>
              <a:t> excel. A </a:t>
            </a:r>
            <a:r>
              <a:rPr lang="en-US" sz="1400" dirty="0" err="1" smtClean="0"/>
              <a:t>diferen</a:t>
            </a:r>
            <a:r>
              <a:rPr lang="pt-BR" sz="1400" dirty="0" err="1" smtClean="0"/>
              <a:t>ça</a:t>
            </a:r>
            <a:r>
              <a:rPr lang="pt-BR" sz="1400" dirty="0" smtClean="0"/>
              <a:t> é que ao invés de usar a função do </a:t>
            </a:r>
            <a:r>
              <a:rPr lang="pt-BR" sz="1400" dirty="0" err="1" smtClean="0"/>
              <a:t>excel</a:t>
            </a:r>
            <a:r>
              <a:rPr lang="pt-BR" sz="1400" dirty="0" smtClean="0"/>
              <a:t> você utilizará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imwrite</a:t>
            </a:r>
            <a:r>
              <a:rPr lang="en-US" sz="1400" dirty="0" smtClean="0"/>
              <a:t>(</a:t>
            </a:r>
            <a:r>
              <a:rPr lang="pt-BR" sz="1400" dirty="0" smtClean="0"/>
              <a:t>A,filename.jpg</a:t>
            </a:r>
            <a:r>
              <a:rPr lang="en-US" sz="1400" dirty="0" smtClean="0"/>
              <a:t>)</a:t>
            </a:r>
          </a:p>
          <a:p>
            <a:endParaRPr lang="pt-BR" sz="14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600200"/>
            <a:ext cx="435804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Exercício Final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88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Crie</a:t>
            </a:r>
            <a:r>
              <a:rPr lang="en-US" sz="1400" dirty="0" smtClean="0"/>
              <a:t> um </a:t>
            </a:r>
            <a:r>
              <a:rPr lang="en-US" sz="1400" dirty="0" err="1" smtClean="0"/>
              <a:t>programa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pegue</a:t>
            </a:r>
            <a:r>
              <a:rPr lang="en-US" sz="1400" dirty="0" smtClean="0"/>
              <a:t> as </a:t>
            </a:r>
            <a:r>
              <a:rPr lang="en-US" sz="1400" dirty="0" err="1" smtClean="0"/>
              <a:t>dimens</a:t>
            </a:r>
            <a:r>
              <a:rPr lang="pt-BR" sz="1400" dirty="0" err="1" smtClean="0"/>
              <a:t>ões</a:t>
            </a:r>
            <a:r>
              <a:rPr lang="pt-BR" sz="1400" dirty="0" smtClean="0"/>
              <a:t> x,y e z de uma sala, os coeficientes de absorção(</a:t>
            </a:r>
            <a:r>
              <a:rPr lang="pt-BR" sz="1400" dirty="0" err="1" smtClean="0"/>
              <a:t>alpha</a:t>
            </a:r>
            <a:r>
              <a:rPr lang="pt-BR" sz="1400" dirty="0" smtClean="0"/>
              <a:t>) em função da banda de oitava</a:t>
            </a:r>
            <a:r>
              <a:rPr lang="en-US" sz="1400" dirty="0" smtClean="0"/>
              <a:t>/</a:t>
            </a:r>
            <a:r>
              <a:rPr lang="pt-BR" sz="1400" dirty="0" smtClean="0"/>
              <a:t>frequência (também dada pelo usuário) e calcule o tempo de reverberação por uma das seguintes fórmulas</a:t>
            </a:r>
            <a:r>
              <a:rPr lang="en-US" sz="1400" dirty="0" smtClean="0"/>
              <a:t>:</a:t>
            </a:r>
          </a:p>
          <a:p>
            <a:pPr>
              <a:buFontTx/>
              <a:buChar char="-"/>
            </a:pPr>
            <a:r>
              <a:rPr lang="en-US" sz="1400" dirty="0" err="1" smtClean="0"/>
              <a:t>Sabines</a:t>
            </a:r>
            <a:r>
              <a:rPr lang="en-US" sz="1400" dirty="0" smtClean="0"/>
              <a:t> = 0.163*V/(A*alpha)</a:t>
            </a:r>
          </a:p>
          <a:p>
            <a:pPr>
              <a:buFontTx/>
              <a:buChar char="-"/>
            </a:pPr>
            <a:r>
              <a:rPr lang="en-US" sz="1400" dirty="0" err="1" smtClean="0"/>
              <a:t>Enrys</a:t>
            </a:r>
            <a:r>
              <a:rPr lang="en-US" sz="1400" dirty="0" smtClean="0"/>
              <a:t> = 0.163*V/(-A*log(1-alpha))</a:t>
            </a:r>
            <a:r>
              <a:rPr lang="pt-BR" sz="1400" dirty="0" smtClean="0"/>
              <a:t> </a:t>
            </a:r>
          </a:p>
          <a:p>
            <a:pPr>
              <a:buFontTx/>
              <a:buChar char="-"/>
            </a:pP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A = </a:t>
            </a:r>
            <a:r>
              <a:rPr lang="en-US" sz="1400" dirty="0" err="1" smtClean="0"/>
              <a:t>área</a:t>
            </a:r>
            <a:r>
              <a:rPr lang="en-US" sz="1400" dirty="0" smtClean="0"/>
              <a:t>; V = volume</a:t>
            </a:r>
            <a:endParaRPr lang="pt-BR" sz="1400" dirty="0" smtClean="0"/>
          </a:p>
          <a:p>
            <a:pPr>
              <a:buFontTx/>
              <a:buChar char="-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Seu</a:t>
            </a:r>
            <a:r>
              <a:rPr lang="en-US" sz="1400" dirty="0" smtClean="0"/>
              <a:t> </a:t>
            </a:r>
            <a:r>
              <a:rPr lang="en-US" sz="1400" dirty="0" err="1" smtClean="0"/>
              <a:t>programa</a:t>
            </a:r>
            <a:r>
              <a:rPr lang="en-US" sz="1400" dirty="0" smtClean="0"/>
              <a:t> </a:t>
            </a:r>
            <a:r>
              <a:rPr lang="en-US" sz="1400" dirty="0" err="1" smtClean="0"/>
              <a:t>deverá</a:t>
            </a:r>
            <a:r>
              <a:rPr lang="en-US" sz="1400" dirty="0" smtClean="0"/>
              <a:t> </a:t>
            </a:r>
            <a:r>
              <a:rPr lang="en-US" sz="1400" dirty="0" err="1" smtClean="0"/>
              <a:t>plotar</a:t>
            </a:r>
            <a:r>
              <a:rPr lang="en-US" sz="1400" dirty="0" smtClean="0"/>
              <a:t> o tempo de </a:t>
            </a:r>
            <a:r>
              <a:rPr lang="en-US" sz="1400" dirty="0" err="1" smtClean="0"/>
              <a:t>reverbera</a:t>
            </a:r>
            <a:r>
              <a:rPr lang="pt-BR" sz="1400" dirty="0" err="1" smtClean="0"/>
              <a:t>ção</a:t>
            </a:r>
            <a:r>
              <a:rPr lang="pt-BR" sz="1400" dirty="0" smtClean="0"/>
              <a:t> para cada frequência em linha e em barras (faça duas </a:t>
            </a:r>
            <a:r>
              <a:rPr lang="pt-BR" sz="1400" dirty="0" err="1" smtClean="0"/>
              <a:t>axes</a:t>
            </a:r>
            <a:r>
              <a:rPr lang="pt-BR" sz="1400" dirty="0" smtClean="0"/>
              <a:t> para </a:t>
            </a:r>
            <a:r>
              <a:rPr lang="pt-BR" sz="1400" dirty="0" err="1" smtClean="0"/>
              <a:t>plotar</a:t>
            </a:r>
            <a:r>
              <a:rPr lang="en-US" sz="1400" dirty="0" smtClean="0"/>
              <a:t>).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Após</a:t>
            </a:r>
            <a:r>
              <a:rPr lang="en-US" sz="1400" dirty="0" smtClean="0"/>
              <a:t> </a:t>
            </a:r>
            <a:r>
              <a:rPr lang="en-US" sz="1400" dirty="0" err="1" smtClean="0"/>
              <a:t>isso</a:t>
            </a:r>
            <a:r>
              <a:rPr lang="en-US" sz="1400" dirty="0" smtClean="0"/>
              <a:t>, </a:t>
            </a:r>
            <a:r>
              <a:rPr lang="en-US" sz="1400" dirty="0" err="1" smtClean="0"/>
              <a:t>modele</a:t>
            </a:r>
            <a:r>
              <a:rPr lang="en-US" sz="1400" dirty="0" smtClean="0"/>
              <a:t> as </a:t>
            </a:r>
            <a:r>
              <a:rPr lang="en-US" sz="1400" dirty="0" err="1" smtClean="0"/>
              <a:t>dimens</a:t>
            </a:r>
            <a:r>
              <a:rPr lang="pt-BR" sz="1400" dirty="0" err="1" smtClean="0"/>
              <a:t>ões</a:t>
            </a:r>
            <a:r>
              <a:rPr lang="pt-BR" sz="1400" dirty="0" smtClean="0"/>
              <a:t> de um teatro com </a:t>
            </a:r>
            <a:r>
              <a:rPr lang="pt-BR" sz="1400" dirty="0" err="1" smtClean="0"/>
              <a:t>absorbções</a:t>
            </a:r>
            <a:r>
              <a:rPr lang="en-US" sz="1400" dirty="0" smtClean="0"/>
              <a:t>: [0.4 0.3 0.48 0.5 .72 0.6  0.7 0.8] </a:t>
            </a:r>
            <a:r>
              <a:rPr lang="en-US" sz="1400" dirty="0" err="1" smtClean="0"/>
              <a:t>nas</a:t>
            </a:r>
            <a:r>
              <a:rPr lang="en-US" sz="1400" dirty="0" smtClean="0"/>
              <a:t> </a:t>
            </a:r>
            <a:r>
              <a:rPr lang="en-US" sz="1400" dirty="0" err="1" smtClean="0"/>
              <a:t>frequ</a:t>
            </a:r>
            <a:r>
              <a:rPr lang="pt-BR" sz="1400" dirty="0" err="1" smtClean="0"/>
              <a:t>ências</a:t>
            </a:r>
            <a:r>
              <a:rPr lang="en-US" sz="1400" dirty="0" smtClean="0"/>
              <a:t>: [125 250 500 1000 2000  4000  8000 16000]. </a:t>
            </a:r>
            <a:r>
              <a:rPr lang="en-US" sz="1400" dirty="0" err="1" smtClean="0"/>
              <a:t>Leve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conta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o tempo de </a:t>
            </a:r>
            <a:r>
              <a:rPr lang="en-US" sz="1400" dirty="0" err="1" smtClean="0"/>
              <a:t>reverbera</a:t>
            </a:r>
            <a:r>
              <a:rPr lang="pt-BR" sz="1400" dirty="0" err="1" smtClean="0"/>
              <a:t>ção</a:t>
            </a:r>
            <a:r>
              <a:rPr lang="pt-BR" sz="1400" dirty="0" smtClean="0"/>
              <a:t> não deve passar de 1 em nenhuma frequência e nem ser menor que 0.15. Um exemplo de tempo ideal seria a imagem ao lado. </a:t>
            </a:r>
            <a:endParaRPr lang="en-US" sz="1400" dirty="0" smtClean="0"/>
          </a:p>
          <a:p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019800" y="1066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</a:t>
            </a:r>
            <a:r>
              <a:rPr lang="pt-BR" dirty="0" err="1" smtClean="0"/>
              <a:t>ções</a:t>
            </a:r>
            <a:r>
              <a:rPr lang="pt-BR" dirty="0" smtClean="0"/>
              <a:t> úteis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600200"/>
            <a:ext cx="4086225" cy="68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362200"/>
            <a:ext cx="3114675" cy="751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4191000"/>
            <a:ext cx="4510087" cy="195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1</a:t>
            </a:r>
            <a:r>
              <a:rPr lang="en-US" sz="4000" dirty="0" smtClean="0"/>
              <a:t>: </a:t>
            </a:r>
            <a:r>
              <a:rPr lang="en-US" sz="4000" dirty="0" err="1" smtClean="0"/>
              <a:t>Abrindo</a:t>
            </a:r>
            <a:r>
              <a:rPr lang="en-US" sz="4000" dirty="0" smtClean="0"/>
              <a:t> o Guide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Para abrir o </a:t>
            </a:r>
            <a:r>
              <a:rPr lang="pt-BR" sz="1400" dirty="0" err="1" smtClean="0"/>
              <a:t>Guide</a:t>
            </a:r>
            <a:r>
              <a:rPr lang="pt-BR" sz="1400" dirty="0" smtClean="0"/>
              <a:t> é necessário apenas digitar o comando </a:t>
            </a:r>
            <a:r>
              <a:rPr lang="en-US" sz="1400" dirty="0" smtClean="0"/>
              <a:t>‘guide’ </a:t>
            </a:r>
            <a:r>
              <a:rPr lang="en-US" sz="1400" dirty="0" err="1" smtClean="0"/>
              <a:t>na</a:t>
            </a:r>
            <a:r>
              <a:rPr lang="en-US" sz="1400" dirty="0" smtClean="0"/>
              <a:t> </a:t>
            </a:r>
            <a:r>
              <a:rPr lang="en-US" sz="1400" dirty="0" err="1" smtClean="0"/>
              <a:t>linha</a:t>
            </a:r>
            <a:r>
              <a:rPr lang="en-US" sz="1400" dirty="0" smtClean="0"/>
              <a:t> de </a:t>
            </a:r>
            <a:r>
              <a:rPr lang="en-US" sz="1400" dirty="0" err="1" smtClean="0"/>
              <a:t>comando</a:t>
            </a:r>
            <a:r>
              <a:rPr lang="en-US" sz="1400" dirty="0" smtClean="0"/>
              <a:t> e </a:t>
            </a:r>
            <a:r>
              <a:rPr lang="en-US" sz="1400" dirty="0" err="1" smtClean="0"/>
              <a:t>selecionar</a:t>
            </a:r>
            <a:r>
              <a:rPr lang="en-US" sz="1400" dirty="0" smtClean="0"/>
              <a:t> a </a:t>
            </a:r>
            <a:r>
              <a:rPr lang="en-US" sz="1400" dirty="0" err="1" smtClean="0"/>
              <a:t>opção</a:t>
            </a:r>
            <a:r>
              <a:rPr lang="en-US" sz="1400" dirty="0" smtClean="0"/>
              <a:t> Blank GUI (</a:t>
            </a:r>
            <a:r>
              <a:rPr lang="en-US" sz="1400" dirty="0" err="1" smtClean="0"/>
              <a:t>Ninguém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um </a:t>
            </a:r>
            <a:r>
              <a:rPr lang="en-US" sz="1400" dirty="0" err="1" smtClean="0"/>
              <a:t>projeto</a:t>
            </a:r>
            <a:r>
              <a:rPr lang="en-US" sz="1400" dirty="0" smtClean="0"/>
              <a:t> </a:t>
            </a:r>
            <a:r>
              <a:rPr lang="en-US" sz="1400" dirty="0" err="1" smtClean="0"/>
              <a:t>sério</a:t>
            </a:r>
            <a:r>
              <a:rPr lang="en-US" sz="1400" dirty="0" smtClean="0"/>
              <a:t> </a:t>
            </a:r>
            <a:r>
              <a:rPr lang="en-US" sz="1400" dirty="0" err="1" smtClean="0"/>
              <a:t>usa</a:t>
            </a:r>
            <a:r>
              <a:rPr lang="en-US" sz="1400" dirty="0" smtClean="0"/>
              <a:t> as </a:t>
            </a:r>
            <a:r>
              <a:rPr lang="en-US" sz="1400" dirty="0" err="1" smtClean="0"/>
              <a:t>outras</a:t>
            </a:r>
            <a:r>
              <a:rPr lang="en-US" sz="1400" dirty="0" smtClean="0"/>
              <a:t> op</a:t>
            </a:r>
            <a:r>
              <a:rPr lang="pt-BR" sz="1400" dirty="0" err="1" smtClean="0"/>
              <a:t>ções</a:t>
            </a:r>
            <a:r>
              <a:rPr lang="en-US" sz="1400" dirty="0" smtClean="0"/>
              <a:t>). </a:t>
            </a:r>
            <a:r>
              <a:rPr lang="pt-BR" sz="1400" dirty="0" smtClean="0"/>
              <a:t> 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524000"/>
            <a:ext cx="10096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1981200"/>
            <a:ext cx="3158584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FIM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1524000" y="19812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</a:t>
            </a:r>
            <a:r>
              <a:rPr lang="pt-BR" sz="3200" dirty="0" smtClean="0"/>
              <a:t>Parabéns</a:t>
            </a:r>
            <a:r>
              <a:rPr lang="en-US" sz="3200" dirty="0" smtClean="0"/>
              <a:t>. Voc</a:t>
            </a:r>
            <a:r>
              <a:rPr lang="pt-BR" sz="3200" dirty="0" smtClean="0"/>
              <a:t>ê concluiu o curso!</a:t>
            </a:r>
            <a:endParaRPr lang="pt-BR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1</a:t>
            </a:r>
            <a:r>
              <a:rPr lang="en-US" sz="4000" dirty="0" smtClean="0"/>
              <a:t>: </a:t>
            </a:r>
            <a:r>
              <a:rPr lang="en-US" sz="4000" dirty="0" err="1" smtClean="0"/>
              <a:t>Abrindo</a:t>
            </a:r>
            <a:r>
              <a:rPr lang="en-US" sz="4000" dirty="0" smtClean="0"/>
              <a:t> o Guide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1524000"/>
            <a:ext cx="5410200" cy="461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2</a:t>
            </a:r>
            <a:r>
              <a:rPr lang="en-US" sz="4000" dirty="0" smtClean="0"/>
              <a:t>: </a:t>
            </a:r>
            <a:r>
              <a:rPr lang="en-US" sz="4000" dirty="0" err="1" smtClean="0"/>
              <a:t>Primeiro</a:t>
            </a:r>
            <a:r>
              <a:rPr lang="en-US" sz="4000" dirty="0" smtClean="0"/>
              <a:t> </a:t>
            </a:r>
            <a:r>
              <a:rPr lang="en-US" sz="4000" dirty="0" err="1" smtClean="0"/>
              <a:t>programa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O primeiro programa que faremos será algo bem simples. Vamos fazer um que </a:t>
            </a:r>
            <a:r>
              <a:rPr lang="pt-BR" sz="1400" dirty="0" err="1" smtClean="0"/>
              <a:t>plot</a:t>
            </a:r>
            <a:r>
              <a:rPr lang="pt-BR" sz="1400" dirty="0" smtClean="0"/>
              <a:t> um seno ao apertar um botão </a:t>
            </a:r>
            <a:r>
              <a:rPr lang="en-US" sz="1400" dirty="0" smtClean="0"/>
              <a:t>(Um </a:t>
            </a:r>
            <a:r>
              <a:rPr lang="en-US" sz="1400" dirty="0" err="1" smtClean="0"/>
              <a:t>programa</a:t>
            </a:r>
            <a:r>
              <a:rPr lang="en-US" sz="1400" dirty="0" smtClean="0"/>
              <a:t> </a:t>
            </a:r>
            <a:r>
              <a:rPr lang="en-US" sz="1400" dirty="0" err="1" smtClean="0"/>
              <a:t>assim</a:t>
            </a:r>
            <a:r>
              <a:rPr lang="en-US" sz="1400" dirty="0" smtClean="0"/>
              <a:t> é um </a:t>
            </a:r>
            <a:r>
              <a:rPr lang="en-US" sz="1400" dirty="0" err="1" smtClean="0"/>
              <a:t>desafio</a:t>
            </a:r>
            <a:r>
              <a:rPr lang="en-US" sz="1400" dirty="0" smtClean="0"/>
              <a:t> </a:t>
            </a:r>
            <a:r>
              <a:rPr lang="en-US" sz="1400" dirty="0" err="1" smtClean="0"/>
              <a:t>na</a:t>
            </a:r>
            <a:r>
              <a:rPr lang="en-US" sz="1400" dirty="0" smtClean="0"/>
              <a:t> </a:t>
            </a:r>
            <a:r>
              <a:rPr lang="en-US" sz="1400" dirty="0" err="1" smtClean="0"/>
              <a:t>maioria</a:t>
            </a:r>
            <a:r>
              <a:rPr lang="en-US" sz="1400" dirty="0" smtClean="0"/>
              <a:t> das </a:t>
            </a:r>
            <a:r>
              <a:rPr lang="en-US" sz="1400" dirty="0" err="1" smtClean="0"/>
              <a:t>outras</a:t>
            </a:r>
            <a:r>
              <a:rPr lang="en-US" sz="1400" dirty="0" smtClean="0"/>
              <a:t> </a:t>
            </a:r>
            <a:r>
              <a:rPr lang="en-US" sz="1400" dirty="0" err="1" smtClean="0"/>
              <a:t>linguagens</a:t>
            </a:r>
            <a:r>
              <a:rPr lang="en-US" sz="1400" dirty="0" smtClean="0"/>
              <a:t> de </a:t>
            </a:r>
            <a:r>
              <a:rPr lang="en-US" sz="1400" dirty="0" err="1" smtClean="0"/>
              <a:t>programa</a:t>
            </a:r>
            <a:r>
              <a:rPr lang="pt-BR" sz="1400" dirty="0" err="1" smtClean="0"/>
              <a:t>ção</a:t>
            </a:r>
            <a:r>
              <a:rPr lang="en-US" sz="1400" dirty="0" smtClean="0"/>
              <a:t>)</a:t>
            </a:r>
            <a:r>
              <a:rPr lang="pt-BR" sz="1400" dirty="0" smtClean="0"/>
              <a:t>. 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524000"/>
            <a:ext cx="10096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1981200"/>
            <a:ext cx="3158584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2</a:t>
            </a:r>
            <a:r>
              <a:rPr lang="en-US" sz="4000" dirty="0" smtClean="0"/>
              <a:t>: </a:t>
            </a:r>
            <a:r>
              <a:rPr lang="en-US" sz="4000" dirty="0" err="1" smtClean="0"/>
              <a:t>Primeiro</a:t>
            </a:r>
            <a:r>
              <a:rPr lang="en-US" sz="4000" dirty="0" smtClean="0"/>
              <a:t> </a:t>
            </a:r>
            <a:r>
              <a:rPr lang="en-US" sz="4000" dirty="0" err="1" smtClean="0"/>
              <a:t>programa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Inicialmente</a:t>
            </a:r>
            <a:r>
              <a:rPr lang="en-US" sz="1400" dirty="0" smtClean="0"/>
              <a:t> </a:t>
            </a:r>
            <a:r>
              <a:rPr lang="en-US" sz="1400" dirty="0" err="1" smtClean="0"/>
              <a:t>selecione</a:t>
            </a:r>
            <a:r>
              <a:rPr lang="en-US" sz="1400" dirty="0" smtClean="0"/>
              <a:t> a </a:t>
            </a:r>
            <a:r>
              <a:rPr lang="en-US" sz="1400" dirty="0" err="1" smtClean="0"/>
              <a:t>função</a:t>
            </a:r>
            <a:r>
              <a:rPr lang="en-US" sz="1400" dirty="0" smtClean="0"/>
              <a:t> Push button </a:t>
            </a:r>
            <a:r>
              <a:rPr lang="en-US" sz="1400" dirty="0" err="1" smtClean="0"/>
              <a:t>para</a:t>
            </a:r>
            <a:r>
              <a:rPr lang="en-US" sz="1400" dirty="0" smtClean="0"/>
              <a:t> o </a:t>
            </a:r>
            <a:r>
              <a:rPr lang="en-US" sz="1400" dirty="0" err="1" smtClean="0"/>
              <a:t>botão</a:t>
            </a:r>
            <a:r>
              <a:rPr lang="en-US" sz="1400" dirty="0" smtClean="0"/>
              <a:t> e axes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onde</a:t>
            </a:r>
            <a:r>
              <a:rPr lang="en-US" sz="1400" dirty="0" smtClean="0"/>
              <a:t> </a:t>
            </a:r>
            <a:r>
              <a:rPr lang="en-US" sz="1400" dirty="0" err="1" smtClean="0"/>
              <a:t>veremos</a:t>
            </a:r>
            <a:r>
              <a:rPr lang="en-US" sz="1400" dirty="0" smtClean="0"/>
              <a:t> o plot. </a:t>
            </a:r>
            <a:r>
              <a:rPr lang="en-US" sz="1400" dirty="0" err="1" smtClean="0"/>
              <a:t>Posicione-os</a:t>
            </a:r>
            <a:r>
              <a:rPr lang="en-US" sz="1400" dirty="0" smtClean="0"/>
              <a:t> de </a:t>
            </a:r>
            <a:r>
              <a:rPr lang="en-US" sz="1400" dirty="0" err="1" smtClean="0"/>
              <a:t>maneira</a:t>
            </a:r>
            <a:r>
              <a:rPr lang="en-US" sz="1400" dirty="0" smtClean="0"/>
              <a:t> </a:t>
            </a:r>
            <a:r>
              <a:rPr lang="en-US" sz="1400" dirty="0" err="1" smtClean="0"/>
              <a:t>ordenada</a:t>
            </a:r>
            <a:r>
              <a:rPr lang="en-US" sz="1400" dirty="0" smtClean="0"/>
              <a:t>.  </a:t>
            </a:r>
          </a:p>
          <a:p>
            <a:endParaRPr lang="pt-B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219200"/>
            <a:ext cx="3733800" cy="321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2</a:t>
            </a:r>
            <a:r>
              <a:rPr lang="en-US" sz="4000" dirty="0" smtClean="0"/>
              <a:t>: </a:t>
            </a:r>
            <a:r>
              <a:rPr lang="en-US" sz="4000" dirty="0" err="1" smtClean="0"/>
              <a:t>Primeiro</a:t>
            </a:r>
            <a:r>
              <a:rPr lang="en-US" sz="4000" dirty="0" smtClean="0"/>
              <a:t> </a:t>
            </a:r>
            <a:r>
              <a:rPr lang="en-US" sz="4000" dirty="0" err="1" smtClean="0"/>
              <a:t>programa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Clicando</a:t>
            </a:r>
            <a:r>
              <a:rPr lang="en-US" sz="1400" dirty="0" smtClean="0"/>
              <a:t> </a:t>
            </a:r>
            <a:r>
              <a:rPr lang="en-US" sz="1400" dirty="0" err="1" smtClean="0"/>
              <a:t>duas</a:t>
            </a:r>
            <a:r>
              <a:rPr lang="en-US" sz="1400" dirty="0" smtClean="0"/>
              <a:t> </a:t>
            </a:r>
            <a:r>
              <a:rPr lang="en-US" sz="1400" dirty="0" err="1" smtClean="0"/>
              <a:t>vezes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qualquer</a:t>
            </a:r>
            <a:r>
              <a:rPr lang="en-US" sz="1400" dirty="0" smtClean="0"/>
              <a:t> </a:t>
            </a:r>
            <a:r>
              <a:rPr lang="en-US" sz="1400" dirty="0" err="1" smtClean="0"/>
              <a:t>objeto</a:t>
            </a:r>
            <a:r>
              <a:rPr lang="en-US" sz="1400" dirty="0" smtClean="0"/>
              <a:t>, </a:t>
            </a:r>
            <a:r>
              <a:rPr lang="en-US" sz="1400" dirty="0" err="1" smtClean="0"/>
              <a:t>você</a:t>
            </a:r>
            <a:r>
              <a:rPr lang="en-US" sz="1400" dirty="0" smtClean="0"/>
              <a:t> </a:t>
            </a:r>
            <a:r>
              <a:rPr lang="en-US" sz="1400" dirty="0" err="1" smtClean="0"/>
              <a:t>abre</a:t>
            </a:r>
            <a:r>
              <a:rPr lang="en-US" sz="1400" dirty="0" smtClean="0"/>
              <a:t> as </a:t>
            </a:r>
            <a:r>
              <a:rPr lang="en-US" sz="1400" dirty="0" err="1" smtClean="0"/>
              <a:t>propriedades</a:t>
            </a:r>
            <a:r>
              <a:rPr lang="en-US" sz="1400" dirty="0" smtClean="0"/>
              <a:t> do </a:t>
            </a:r>
            <a:r>
              <a:rPr lang="en-US" sz="1400" dirty="0" err="1" smtClean="0"/>
              <a:t>mesmo</a:t>
            </a:r>
            <a:r>
              <a:rPr lang="en-US" sz="1400" dirty="0" smtClean="0"/>
              <a:t>. Como </a:t>
            </a:r>
            <a:r>
              <a:rPr lang="en-US" sz="1400" dirty="0" err="1" smtClean="0"/>
              <a:t>cor</a:t>
            </a:r>
            <a:r>
              <a:rPr lang="en-US" sz="1400" dirty="0" smtClean="0"/>
              <a:t> de </a:t>
            </a:r>
            <a:r>
              <a:rPr lang="en-US" sz="1400" dirty="0" err="1" smtClean="0"/>
              <a:t>fundo</a:t>
            </a:r>
            <a:r>
              <a:rPr lang="en-US" sz="1400" dirty="0" smtClean="0"/>
              <a:t>, </a:t>
            </a:r>
            <a:r>
              <a:rPr lang="en-US" sz="1400" dirty="0" err="1" smtClean="0"/>
              <a:t>fonte</a:t>
            </a:r>
            <a:r>
              <a:rPr lang="en-US" sz="1400" dirty="0" smtClean="0"/>
              <a:t>, </a:t>
            </a:r>
            <a:r>
              <a:rPr lang="en-US" sz="1400" dirty="0" err="1" smtClean="0"/>
              <a:t>tamanho</a:t>
            </a:r>
            <a:r>
              <a:rPr lang="en-US" sz="1400" dirty="0" smtClean="0"/>
              <a:t>, String etc. 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Clique </a:t>
            </a:r>
            <a:r>
              <a:rPr lang="en-US" sz="1400" dirty="0" err="1" smtClean="0"/>
              <a:t>duas</a:t>
            </a:r>
            <a:r>
              <a:rPr lang="en-US" sz="1400" dirty="0" smtClean="0"/>
              <a:t> </a:t>
            </a:r>
            <a:r>
              <a:rPr lang="en-US" sz="1400" dirty="0" err="1" smtClean="0"/>
              <a:t>vezes</a:t>
            </a:r>
            <a:r>
              <a:rPr lang="en-US" sz="1400" dirty="0" smtClean="0"/>
              <a:t> no </a:t>
            </a:r>
            <a:r>
              <a:rPr lang="en-US" sz="1400" dirty="0" err="1" smtClean="0"/>
              <a:t>botão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você</a:t>
            </a:r>
            <a:r>
              <a:rPr lang="en-US" sz="1400" dirty="0" smtClean="0"/>
              <a:t> </a:t>
            </a:r>
            <a:r>
              <a:rPr lang="en-US" sz="1400" dirty="0" err="1" smtClean="0"/>
              <a:t>apresentou</a:t>
            </a:r>
            <a:r>
              <a:rPr lang="en-US" sz="1400" dirty="0" smtClean="0"/>
              <a:t> e </a:t>
            </a:r>
            <a:r>
              <a:rPr lang="en-US" sz="1400" dirty="0" err="1" smtClean="0"/>
              <a:t>mude</a:t>
            </a:r>
            <a:r>
              <a:rPr lang="en-US" sz="1400" dirty="0" smtClean="0"/>
              <a:t> </a:t>
            </a:r>
            <a:r>
              <a:rPr lang="en-US" sz="1400" dirty="0" err="1" smtClean="0"/>
              <a:t>duas</a:t>
            </a:r>
            <a:r>
              <a:rPr lang="en-US" sz="1400" dirty="0" smtClean="0"/>
              <a:t> </a:t>
            </a:r>
            <a:r>
              <a:rPr lang="en-US" sz="1400" dirty="0" err="1" smtClean="0"/>
              <a:t>propriedades</a:t>
            </a:r>
            <a:r>
              <a:rPr lang="en-US" sz="1400" dirty="0" smtClean="0"/>
              <a:t>. A </a:t>
            </a:r>
            <a:r>
              <a:rPr lang="en-US" sz="1400" dirty="0" err="1" smtClean="0"/>
              <a:t>primera</a:t>
            </a:r>
            <a:r>
              <a:rPr lang="en-US" sz="1400" dirty="0" smtClean="0"/>
              <a:t> é a ‘String’, </a:t>
            </a:r>
            <a:r>
              <a:rPr lang="en-US" sz="1400" dirty="0" err="1" smtClean="0"/>
              <a:t>que</a:t>
            </a:r>
            <a:r>
              <a:rPr lang="en-US" sz="1400" dirty="0" smtClean="0"/>
              <a:t> é o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aparece</a:t>
            </a:r>
            <a:r>
              <a:rPr lang="en-US" sz="1400" dirty="0" smtClean="0"/>
              <a:t> </a:t>
            </a:r>
            <a:r>
              <a:rPr lang="en-US" sz="1400" dirty="0" err="1" smtClean="0"/>
              <a:t>escrito</a:t>
            </a:r>
            <a:r>
              <a:rPr lang="en-US" sz="1400" dirty="0" smtClean="0"/>
              <a:t> no </a:t>
            </a:r>
            <a:r>
              <a:rPr lang="en-US" sz="1400" dirty="0" err="1" smtClean="0"/>
              <a:t>bot</a:t>
            </a:r>
            <a:r>
              <a:rPr lang="pt-BR" sz="1400" dirty="0" err="1" smtClean="0"/>
              <a:t>ão</a:t>
            </a:r>
            <a:r>
              <a:rPr lang="pt-BR" sz="1400" dirty="0" smtClean="0"/>
              <a:t>, mude-a para </a:t>
            </a:r>
            <a:r>
              <a:rPr lang="en-US" sz="1400" dirty="0" smtClean="0"/>
              <a:t>‘</a:t>
            </a:r>
            <a:r>
              <a:rPr lang="en-US" sz="1400" dirty="0" err="1" smtClean="0"/>
              <a:t>plotar</a:t>
            </a:r>
            <a:r>
              <a:rPr lang="en-US" sz="1400" dirty="0" smtClean="0"/>
              <a:t>’. 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seguida</a:t>
            </a:r>
            <a:r>
              <a:rPr lang="en-US" sz="1400" dirty="0" smtClean="0"/>
              <a:t>, </a:t>
            </a:r>
            <a:r>
              <a:rPr lang="en-US" sz="1400" dirty="0" err="1" smtClean="0"/>
              <a:t>mude</a:t>
            </a:r>
            <a:r>
              <a:rPr lang="en-US" sz="1400" dirty="0" smtClean="0"/>
              <a:t> a ‘Tag’. A tag é </a:t>
            </a:r>
            <a:r>
              <a:rPr lang="en-US" sz="1400" dirty="0" err="1" smtClean="0"/>
              <a:t>como</a:t>
            </a:r>
            <a:r>
              <a:rPr lang="en-US" sz="1400" dirty="0" smtClean="0"/>
              <a:t> o </a:t>
            </a:r>
            <a:r>
              <a:rPr lang="en-US" sz="1400" dirty="0" err="1" smtClean="0"/>
              <a:t>objeto</a:t>
            </a:r>
            <a:r>
              <a:rPr lang="en-US" sz="1400" dirty="0" smtClean="0"/>
              <a:t> </a:t>
            </a:r>
            <a:r>
              <a:rPr lang="en-US" sz="1400" dirty="0" err="1" smtClean="0"/>
              <a:t>vai</a:t>
            </a:r>
            <a:r>
              <a:rPr lang="en-US" sz="1400" dirty="0" smtClean="0"/>
              <a:t> ser </a:t>
            </a:r>
            <a:r>
              <a:rPr lang="en-US" sz="1400" dirty="0" err="1" smtClean="0"/>
              <a:t>reconhecido</a:t>
            </a:r>
            <a:r>
              <a:rPr lang="en-US" sz="1400" dirty="0" smtClean="0"/>
              <a:t> </a:t>
            </a:r>
            <a:r>
              <a:rPr lang="en-US" sz="1400" dirty="0" err="1" smtClean="0"/>
              <a:t>dentro</a:t>
            </a:r>
            <a:r>
              <a:rPr lang="en-US" sz="1400" dirty="0" smtClean="0"/>
              <a:t> do </a:t>
            </a:r>
            <a:r>
              <a:rPr lang="en-US" sz="1400" dirty="0" err="1" smtClean="0"/>
              <a:t>programa</a:t>
            </a:r>
            <a:r>
              <a:rPr lang="en-US" sz="1400" dirty="0" smtClean="0"/>
              <a:t>. </a:t>
            </a:r>
            <a:r>
              <a:rPr lang="en-US" sz="1400" dirty="0" err="1" smtClean="0"/>
              <a:t>Mude</a:t>
            </a:r>
            <a:r>
              <a:rPr lang="en-US" sz="1400" dirty="0" smtClean="0"/>
              <a:t>-a </a:t>
            </a:r>
            <a:r>
              <a:rPr lang="en-US" sz="1400" dirty="0" err="1" smtClean="0"/>
              <a:t>para</a:t>
            </a:r>
            <a:r>
              <a:rPr lang="en-US" sz="1400" dirty="0" smtClean="0"/>
              <a:t> ‘</a:t>
            </a:r>
            <a:r>
              <a:rPr lang="en-US" sz="1400" dirty="0" err="1" smtClean="0"/>
              <a:t>PB_plot</a:t>
            </a:r>
            <a:r>
              <a:rPr lang="en-US" sz="1400" dirty="0" smtClean="0"/>
              <a:t>’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Clique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salvar</a:t>
            </a:r>
            <a:r>
              <a:rPr lang="en-US" sz="1400" dirty="0" smtClean="0"/>
              <a:t> a </a:t>
            </a:r>
            <a:r>
              <a:rPr lang="en-US" sz="1400" dirty="0" err="1" smtClean="0"/>
              <a:t>imagem</a:t>
            </a:r>
            <a:r>
              <a:rPr lang="en-US" sz="1400" dirty="0" smtClean="0"/>
              <a:t>, </a:t>
            </a:r>
            <a:r>
              <a:rPr lang="en-US" sz="1400" dirty="0" err="1" smtClean="0"/>
              <a:t>dê</a:t>
            </a:r>
            <a:r>
              <a:rPr lang="en-US" sz="1400" dirty="0" smtClean="0"/>
              <a:t> um </a:t>
            </a:r>
            <a:r>
              <a:rPr lang="en-US" sz="1400" dirty="0" err="1" smtClean="0"/>
              <a:t>nome</a:t>
            </a:r>
            <a:r>
              <a:rPr lang="en-US" sz="1400" dirty="0" smtClean="0"/>
              <a:t> e </a:t>
            </a:r>
            <a:r>
              <a:rPr lang="en-US" sz="1400" dirty="0" err="1" smtClean="0"/>
              <a:t>escolha</a:t>
            </a:r>
            <a:r>
              <a:rPr lang="en-US" sz="1400" dirty="0" smtClean="0"/>
              <a:t> </a:t>
            </a:r>
            <a:r>
              <a:rPr lang="en-US" sz="1400" dirty="0" err="1" smtClean="0"/>
              <a:t>uma</a:t>
            </a:r>
            <a:r>
              <a:rPr lang="en-US" sz="1400" dirty="0" smtClean="0"/>
              <a:t> pasta. </a:t>
            </a:r>
            <a:r>
              <a:rPr lang="en-US" sz="1400" dirty="0" err="1" smtClean="0"/>
              <a:t>Após</a:t>
            </a:r>
            <a:r>
              <a:rPr lang="en-US" sz="1400" dirty="0" smtClean="0"/>
              <a:t> </a:t>
            </a:r>
            <a:r>
              <a:rPr lang="en-US" sz="1400" dirty="0" err="1" smtClean="0"/>
              <a:t>isso</a:t>
            </a:r>
            <a:r>
              <a:rPr lang="en-US" sz="1400" dirty="0" smtClean="0"/>
              <a:t> </a:t>
            </a:r>
            <a:r>
              <a:rPr lang="en-US" sz="1400" dirty="0" err="1" smtClean="0"/>
              <a:t>você</a:t>
            </a:r>
            <a:r>
              <a:rPr lang="en-US" sz="1400" dirty="0" smtClean="0"/>
              <a:t> </a:t>
            </a:r>
            <a:r>
              <a:rPr lang="en-US" sz="1400" dirty="0" err="1" smtClean="0"/>
              <a:t>verá</a:t>
            </a:r>
            <a:r>
              <a:rPr lang="en-US" sz="1400" dirty="0" smtClean="0"/>
              <a:t> </a:t>
            </a:r>
            <a:r>
              <a:rPr lang="en-US" sz="1400" dirty="0" err="1" smtClean="0"/>
              <a:t>todo</a:t>
            </a:r>
            <a:r>
              <a:rPr lang="en-US" sz="1400" dirty="0" smtClean="0"/>
              <a:t> o </a:t>
            </a:r>
            <a:r>
              <a:rPr lang="en-US" sz="1400" dirty="0" err="1" smtClean="0"/>
              <a:t>código</a:t>
            </a:r>
            <a:r>
              <a:rPr lang="en-US" sz="1400" dirty="0" smtClean="0"/>
              <a:t> </a:t>
            </a:r>
            <a:r>
              <a:rPr lang="en-US" sz="1400" dirty="0" err="1" smtClean="0"/>
              <a:t>da</a:t>
            </a:r>
            <a:r>
              <a:rPr lang="en-US" sz="1400" dirty="0" smtClean="0"/>
              <a:t> GUI </a:t>
            </a:r>
            <a:r>
              <a:rPr lang="en-US" sz="1400" dirty="0" err="1" smtClean="0"/>
              <a:t>sendo</a:t>
            </a:r>
            <a:r>
              <a:rPr lang="en-US" sz="1400" dirty="0" smtClean="0"/>
              <a:t> </a:t>
            </a:r>
            <a:r>
              <a:rPr lang="en-US" sz="1400" dirty="0" err="1" smtClean="0"/>
              <a:t>criado</a:t>
            </a:r>
            <a:r>
              <a:rPr lang="en-US" sz="1400" dirty="0" smtClean="0"/>
              <a:t>. </a:t>
            </a:r>
          </a:p>
          <a:p>
            <a:endParaRPr lang="pt-BR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1143000"/>
            <a:ext cx="3070419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2</a:t>
            </a:r>
            <a:r>
              <a:rPr lang="en-US" sz="4000" dirty="0" smtClean="0"/>
              <a:t>: </a:t>
            </a:r>
            <a:r>
              <a:rPr lang="en-US" sz="4000" dirty="0" err="1" smtClean="0"/>
              <a:t>Primeiro</a:t>
            </a:r>
            <a:r>
              <a:rPr lang="en-US" sz="4000" dirty="0" smtClean="0"/>
              <a:t> </a:t>
            </a:r>
            <a:r>
              <a:rPr lang="en-US" sz="4000" dirty="0" err="1" smtClean="0"/>
              <a:t>programa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pt-BR" sz="1400" dirty="0" smtClean="0"/>
              <a:t>Rode o código e veja sua GUI sendo criada. Parabéns! Ela ainda não faz nada, mas já </a:t>
            </a:r>
            <a:r>
              <a:rPr lang="en-US" sz="1400" dirty="0" smtClean="0"/>
              <a:t>(</a:t>
            </a:r>
            <a:r>
              <a:rPr lang="en-US" sz="1400" dirty="0" err="1" smtClean="0"/>
              <a:t>ou</a:t>
            </a:r>
            <a:r>
              <a:rPr lang="en-US" sz="1400" dirty="0" smtClean="0"/>
              <a:t> </a:t>
            </a:r>
            <a:r>
              <a:rPr lang="en-US" sz="1400" dirty="0" err="1" smtClean="0"/>
              <a:t>deveria</a:t>
            </a:r>
            <a:r>
              <a:rPr lang="en-US" sz="1400" dirty="0" smtClean="0"/>
              <a:t>) </a:t>
            </a:r>
            <a:r>
              <a:rPr lang="pt-BR" sz="1400" dirty="0" smtClean="0"/>
              <a:t>está funcionando direito e agora vamos acrescentar funcionalidades. </a:t>
            </a:r>
            <a:endParaRPr lang="en-US" sz="1400" dirty="0" smtClean="0"/>
          </a:p>
          <a:p>
            <a:endParaRPr lang="pt-BR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1600200"/>
            <a:ext cx="3933825" cy="312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2</a:t>
            </a:r>
            <a:r>
              <a:rPr lang="en-US" sz="4000" dirty="0" smtClean="0"/>
              <a:t>: </a:t>
            </a:r>
            <a:r>
              <a:rPr lang="en-US" sz="4000" dirty="0" err="1" smtClean="0"/>
              <a:t>Primeiro</a:t>
            </a:r>
            <a:r>
              <a:rPr lang="en-US" sz="4000" dirty="0" smtClean="0"/>
              <a:t> </a:t>
            </a:r>
            <a:r>
              <a:rPr lang="en-US" sz="4000" dirty="0" err="1" smtClean="0"/>
              <a:t>programa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Vamos</a:t>
            </a:r>
            <a:r>
              <a:rPr lang="en-US" sz="1400" dirty="0" smtClean="0"/>
              <a:t> agora </a:t>
            </a:r>
            <a:r>
              <a:rPr lang="en-US" sz="1400" dirty="0" err="1" smtClean="0"/>
              <a:t>modificar</a:t>
            </a:r>
            <a:r>
              <a:rPr lang="en-US" sz="1400" dirty="0" smtClean="0"/>
              <a:t> o callback do </a:t>
            </a:r>
            <a:r>
              <a:rPr lang="en-US" sz="1400" dirty="0" err="1" smtClean="0"/>
              <a:t>nosso</a:t>
            </a:r>
            <a:r>
              <a:rPr lang="en-US" sz="1400" dirty="0" smtClean="0"/>
              <a:t> </a:t>
            </a:r>
            <a:r>
              <a:rPr lang="en-US" sz="1400" dirty="0" err="1" smtClean="0"/>
              <a:t>bot</a:t>
            </a:r>
            <a:r>
              <a:rPr lang="pt-BR" sz="1400" dirty="0" err="1" smtClean="0"/>
              <a:t>ão</a:t>
            </a:r>
            <a:r>
              <a:rPr lang="pt-BR" sz="1400" dirty="0" smtClean="0"/>
              <a:t> para que ele </a:t>
            </a:r>
            <a:r>
              <a:rPr lang="pt-BR" sz="1400" dirty="0" err="1" smtClean="0"/>
              <a:t>plote</a:t>
            </a:r>
            <a:r>
              <a:rPr lang="pt-BR" sz="1400" dirty="0" smtClean="0"/>
              <a:t> o seno. Primeiramente clique com o botão direito no botão e em callback como mostra a figura ao lado.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Após o clique, você será direcionado a função do callback. O Programa vai rodar tudo que tiver escrito nela no momento que o botão for clicado.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Copie as linhas ao lado para originar um seno com frequência de 5 Hz e </a:t>
            </a:r>
            <a:r>
              <a:rPr lang="pt-BR" sz="1400" dirty="0" err="1" smtClean="0"/>
              <a:t>plotar</a:t>
            </a:r>
            <a:r>
              <a:rPr lang="pt-BR" sz="1400" dirty="0" smtClean="0"/>
              <a:t> o mesmo. Após escrever o código salve e rode o programa, agora clique no botão e veja seu seno!</a:t>
            </a:r>
            <a:r>
              <a:rPr lang="en-US" sz="1400" dirty="0" smtClean="0"/>
              <a:t> </a:t>
            </a:r>
          </a:p>
          <a:p>
            <a:endParaRPr lang="pt-B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1219200"/>
            <a:ext cx="3657600" cy="2694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038600"/>
            <a:ext cx="4876800" cy="228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3192</TotalTime>
  <Words>2538</Words>
  <Application>Microsoft Office PowerPoint</Application>
  <PresentationFormat>Apresentação na tela (4:3)</PresentationFormat>
  <Paragraphs>182</Paragraphs>
  <Slides>30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Retrospectiva</vt:lpstr>
      <vt:lpstr>Mini Curso interfaces Matlab</vt:lpstr>
      <vt:lpstr>O que é?</vt:lpstr>
      <vt:lpstr>Parte 1: Abrindo o Guide</vt:lpstr>
      <vt:lpstr>Parte 1: Abrindo o Guide</vt:lpstr>
      <vt:lpstr>Parte 2: Primeiro programa</vt:lpstr>
      <vt:lpstr>Parte 2: Primeiro programa</vt:lpstr>
      <vt:lpstr>Parte 2: Primeiro programa</vt:lpstr>
      <vt:lpstr>Parte 2: Primeiro programa</vt:lpstr>
      <vt:lpstr>Parte 2: Primeiro programa</vt:lpstr>
      <vt:lpstr>Exercício 1</vt:lpstr>
      <vt:lpstr>Parte 3: Incrementando o programa</vt:lpstr>
      <vt:lpstr>Parte 3: Incrementando o programa</vt:lpstr>
      <vt:lpstr>Exercício 2</vt:lpstr>
      <vt:lpstr>Parte 3: Incrementando o programa</vt:lpstr>
      <vt:lpstr>Parte 3: Incrementando o programa</vt:lpstr>
      <vt:lpstr>Exercício 3</vt:lpstr>
      <vt:lpstr>Parte 3: Incrementando o programa</vt:lpstr>
      <vt:lpstr>Parte 3: Incrementando o programa</vt:lpstr>
      <vt:lpstr>Exercício 4</vt:lpstr>
      <vt:lpstr>Parte 3: Incrementando o programa</vt:lpstr>
      <vt:lpstr>Parte 3: Incrementando o programa</vt:lpstr>
      <vt:lpstr>Parte 3: Incrementando o programa</vt:lpstr>
      <vt:lpstr>Parte 3: Incrementando o programa</vt:lpstr>
      <vt:lpstr>Parte 4: Segunda GUI</vt:lpstr>
      <vt:lpstr>Parte 4: Segunda GUI</vt:lpstr>
      <vt:lpstr>Parte 4: Segunda GUI</vt:lpstr>
      <vt:lpstr>Exercício 5</vt:lpstr>
      <vt:lpstr>Exercício 6</vt:lpstr>
      <vt:lpstr>Exercício Final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 Acoustics</dc:title>
  <dc:creator>Thiago Henrique lobato</dc:creator>
  <cp:lastModifiedBy>Thiago Henrique lobato</cp:lastModifiedBy>
  <cp:revision>171</cp:revision>
  <dcterms:created xsi:type="dcterms:W3CDTF">2016-01-17T19:41:07Z</dcterms:created>
  <dcterms:modified xsi:type="dcterms:W3CDTF">2016-11-18T14:59:12Z</dcterms:modified>
</cp:coreProperties>
</file>