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7" r:id="rId2"/>
    <p:sldId id="317" r:id="rId3"/>
    <p:sldId id="318" r:id="rId4"/>
    <p:sldId id="319" r:id="rId5"/>
    <p:sldId id="320" r:id="rId6"/>
    <p:sldId id="263" r:id="rId7"/>
    <p:sldId id="264" r:id="rId8"/>
    <p:sldId id="339" r:id="rId9"/>
    <p:sldId id="340" r:id="rId10"/>
    <p:sldId id="332" r:id="rId11"/>
    <p:sldId id="33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82" r:id="rId22"/>
    <p:sldId id="333" r:id="rId23"/>
    <p:sldId id="335" r:id="rId24"/>
    <p:sldId id="281" r:id="rId25"/>
    <p:sldId id="278" r:id="rId26"/>
    <p:sldId id="285" r:id="rId27"/>
    <p:sldId id="337" r:id="rId28"/>
    <p:sldId id="338" r:id="rId29"/>
    <p:sldId id="275" r:id="rId30"/>
    <p:sldId id="283" r:id="rId31"/>
    <p:sldId id="288" r:id="rId3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10/12/2020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10/12/2020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10/12/2020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10/12/2020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10/12/2020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10/12/2020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10/12/2020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10/12/2020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10/12/2020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10/12/2020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10/12/2020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10/12/2020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10/12/2020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10/12/2020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"/>
          <a:stretch/>
        </p:blipFill>
        <p:spPr>
          <a:xfrm flipH="1">
            <a:off x="-1" y="10"/>
            <a:ext cx="12191996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D</a:t>
            </a:r>
            <a:r>
              <a:rPr lang="pt-BR" sz="4400">
                <a:solidFill>
                  <a:schemeClr val="tx1"/>
                </a:solidFill>
              </a:rPr>
              <a:t>tcc</a:t>
            </a:r>
            <a:r>
              <a:rPr lang="pt-BR" sz="4400" dirty="0">
                <a:solidFill>
                  <a:schemeClr val="tx1"/>
                </a:solidFill>
              </a:rPr>
              <a:t> grupo 04 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509995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sz="1400" dirty="0">
                <a:solidFill>
                  <a:schemeClr val="tx1"/>
                </a:solidFill>
              </a:rPr>
              <a:t>“SOFTWARE GUARITAS"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7713FEA-691C-43F8-96A5-46F7D9FDCE80}"/>
              </a:ext>
            </a:extLst>
          </p:cNvPr>
          <p:cNvSpPr txBox="1">
            <a:spLocks/>
          </p:cNvSpPr>
          <p:nvPr/>
        </p:nvSpPr>
        <p:spPr>
          <a:xfrm>
            <a:off x="6024369" y="4251627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/>
                </a:solidFill>
              </a:rPr>
              <a:t>Davi Batista, Felipe Rodrigues, Gabriel Lucca, João Victor, Thiago Silva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EPÍGRAFE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183736017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E4173E-19E2-4CA0-AD01-8CC854110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560" y="2366838"/>
            <a:ext cx="4663440" cy="2124323"/>
          </a:xfrm>
        </p:spPr>
        <p:txBody>
          <a:bodyPr>
            <a:normAutofit/>
          </a:bodyPr>
          <a:lstStyle/>
          <a:p>
            <a:pPr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“Meus filhos terão computadores, sim, mas antes terão livros. Sem livros, sem leitura, os nossos filhos serão incapazes de escrever – inclusive a sua própria história.” </a:t>
            </a:r>
          </a:p>
          <a:p>
            <a:pPr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Bill Gates – Cofundador da Microsoft</a:t>
            </a:r>
          </a:p>
        </p:txBody>
      </p:sp>
      <p:pic>
        <p:nvPicPr>
          <p:cNvPr id="6" name="Imagem 5" descr="Homem de camisa azul e gravata olhando para o lado&#10;&#10;Descrição gerada automaticamente">
            <a:extLst>
              <a:ext uri="{FF2B5EF4-FFF2-40B4-BE49-F238E27FC236}">
                <a16:creationId xmlns:a16="http://schemas.microsoft.com/office/drawing/2014/main" id="{10F54537-BF42-4124-8119-E25290A74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55" y="2739224"/>
            <a:ext cx="3935999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860740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problematização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215642099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E4173E-19E2-4CA0-AD01-8CC85411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598" y="2026673"/>
            <a:ext cx="10226803" cy="28046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As informações realizadas pelos seguranças da guarita são feitas e armazenadas em papel. O que implica em: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Acúmulo desnecessário de documentos;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Menor otimização do tempo do funcionário, ao registrar manualmente todos os registros de entrada e saída dos profissionais que atuam na escola;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 confiabilidade na segurança e mantimento dessas informações;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Comprometimento na função principal dos seguranças de vigiar o ambiente escolar.</a:t>
            </a:r>
          </a:p>
        </p:txBody>
      </p:sp>
    </p:spTree>
    <p:extLst>
      <p:ext uri="{BB962C8B-B14F-4D97-AF65-F5344CB8AC3E}">
        <p14:creationId xmlns:p14="http://schemas.microsoft.com/office/powerpoint/2010/main" val="230547491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406819945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E4173E-19E2-4CA0-AD01-8CC85411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8255" y="1769117"/>
            <a:ext cx="10215489" cy="3319765"/>
          </a:xfrm>
        </p:spPr>
        <p:txBody>
          <a:bodyPr>
            <a:normAutofit/>
          </a:bodyPr>
          <a:lstStyle/>
          <a:p>
            <a:pPr marR="8255" algn="just">
              <a:lnSpc>
                <a:spcPct val="150000"/>
              </a:lnSpc>
              <a:spcBef>
                <a:spcPts val="520"/>
              </a:spcBef>
              <a:spcAft>
                <a:spcPts val="1200"/>
              </a:spcAft>
              <a:buFont typeface="Wingdings" panose="05000000000000000000" pitchFamily="2" charset="2"/>
              <a:buChar char="q"/>
              <a:tabLst>
                <a:tab pos="2567940" algn="l"/>
              </a:tabLst>
            </a:pPr>
            <a:r>
              <a:rPr lang="pt-PT" sz="1500" b="1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sz="1500" b="1" kern="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Desenvolver um software que irá gerenciar o controle de entrada e saída.</a:t>
            </a:r>
            <a:endParaRPr lang="pt-BR" sz="15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8255" algn="just">
              <a:lnSpc>
                <a:spcPct val="150000"/>
              </a:lnSpc>
              <a:spcBef>
                <a:spcPts val="520"/>
              </a:spcBef>
              <a:spcAft>
                <a:spcPts val="1200"/>
              </a:spcAft>
              <a:buFont typeface="Wingdings" panose="05000000000000000000" pitchFamily="2" charset="2"/>
              <a:buChar char="q"/>
              <a:tabLst>
                <a:tab pos="2567940" algn="l"/>
              </a:tabLst>
            </a:pPr>
            <a:r>
              <a:rPr lang="pt-PT" sz="1500" b="1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pt-BR" sz="1500" b="1" kern="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Informatizar o trabalho dos seguranças da guarita localizada na ETEC Jardim Ângela;</a:t>
            </a:r>
            <a:endParaRPr lang="pt-BR" sz="15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Otimizar o tempo utilizado para realizar as devidas anotações e registros, com o controle da entrada e saída de funcionários, terceirizados e visitantes, presente no software;</a:t>
            </a:r>
            <a:endParaRPr lang="pt-BR" sz="15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Sistematizar o cadastro de veículos que circulam na escola.</a:t>
            </a:r>
            <a:endParaRPr lang="pt-BR" sz="15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7087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261025175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E4173E-19E2-4CA0-AD01-8CC85411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598" y="1781494"/>
            <a:ext cx="10226803" cy="32950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Nosso projeto procura reparar todos os problemas que ocorrem e podem vir a ocorrer com a escola, corrigindo as dificuldades relatadas pelos funcionários da guarita.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Devido a isso, nosso software: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Facilitará a realização dos registros de entrada e saída;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Otimizará o tempo para realização das demais atividades dos seguranças.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Sem o software, as informações acabam sendo registradas a mão, gerando um atraso significativo na suas entregas, além de que todos os dados são armazenados em papel, ou seja, estão mais sujeitos a serem perdidos ou danificados.</a:t>
            </a:r>
          </a:p>
        </p:txBody>
      </p:sp>
    </p:spTree>
    <p:extLst>
      <p:ext uri="{BB962C8B-B14F-4D97-AF65-F5344CB8AC3E}">
        <p14:creationId xmlns:p14="http://schemas.microsoft.com/office/powerpoint/2010/main" val="355547266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HIPÓTESE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380599302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E4173E-19E2-4CA0-AD01-8CC85411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598" y="2233771"/>
            <a:ext cx="10226803" cy="23904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Como já dito anteriormente, nosso projeto modernizará o sistema de entrada e saída de veículos na guarita, protegendo informações, armazenando dados com mais segurança, reduzindo o consumo de papel, auxiliando o trabalho dos seguranças com mais eficiência.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Tal modernização consistirá na instalação do nosso software, o qual possui as funções de: registrar, editar, exibir e armazenar informações em formato digital, como datas e horários de entrada e saída de veículos de alunos e funcionários, de forma intuitiva e prática.</a:t>
            </a:r>
          </a:p>
        </p:txBody>
      </p:sp>
    </p:spTree>
    <p:extLst>
      <p:ext uri="{BB962C8B-B14F-4D97-AF65-F5344CB8AC3E}">
        <p14:creationId xmlns:p14="http://schemas.microsoft.com/office/powerpoint/2010/main" val="339757149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DEDICATÓRIA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125011384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120442923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2D887B8-FC25-4D66-818A-ADA65924C4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90" y="2895946"/>
            <a:ext cx="3239820" cy="3163887"/>
          </a:xfrm>
        </p:spPr>
      </p:pic>
      <p:pic>
        <p:nvPicPr>
          <p:cNvPr id="8" name="Imagem 7" descr="Uma imagem contendo desenho, luz, relógio&#10;&#10;Descrição gerada automaticamente">
            <a:extLst>
              <a:ext uri="{FF2B5EF4-FFF2-40B4-BE49-F238E27FC236}">
                <a16:creationId xmlns:a16="http://schemas.microsoft.com/office/drawing/2014/main" id="{F41E1D6E-4540-414C-811D-EF58BB471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57646"/>
            <a:ext cx="9753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41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EEFDC-AAF7-4A64-B94F-715741812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MODELOS CONCEITUAIS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5E037-523E-4279-BD11-A81199A8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GRUPO 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490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C12FDF-CF0E-4670-BE4C-A3078B437621}"/>
              </a:ext>
            </a:extLst>
          </p:cNvPr>
          <p:cNvSpPr txBox="1"/>
          <p:nvPr/>
        </p:nvSpPr>
        <p:spPr>
          <a:xfrm>
            <a:off x="3156117" y="1373541"/>
            <a:ext cx="591829" cy="395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DER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5E8ACE-84F5-4A94-8765-7554C7208832}"/>
              </a:ext>
            </a:extLst>
          </p:cNvPr>
          <p:cNvSpPr txBox="1"/>
          <p:nvPr/>
        </p:nvSpPr>
        <p:spPr>
          <a:xfrm>
            <a:off x="8137722" y="1175634"/>
            <a:ext cx="612668" cy="395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97CD46-D9C8-41B9-8112-701EB31C2169}"/>
              </a:ext>
            </a:extLst>
          </p:cNvPr>
          <p:cNvSpPr txBox="1"/>
          <p:nvPr/>
        </p:nvSpPr>
        <p:spPr>
          <a:xfrm>
            <a:off x="6814443" y="5210175"/>
            <a:ext cx="3259226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Modelo Entidade Relacionamento</a:t>
            </a:r>
            <a:endParaRPr lang="pt-BR" sz="15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CCBD5C-3115-4D56-B9E3-863811607263}"/>
              </a:ext>
            </a:extLst>
          </p:cNvPr>
          <p:cNvSpPr txBox="1"/>
          <p:nvPr/>
        </p:nvSpPr>
        <p:spPr>
          <a:xfrm>
            <a:off x="1839163" y="5210175"/>
            <a:ext cx="3475631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u="sng" dirty="0">
                <a:solidFill>
                  <a:srgbClr val="222222"/>
                </a:solidFill>
                <a:latin typeface="arial" panose="020B0604020202020204" pitchFamily="34" charset="0"/>
              </a:rPr>
              <a:t>Diagrama</a:t>
            </a:r>
            <a:r>
              <a:rPr lang="pt-BR" sz="16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Entidade Relacionamento</a:t>
            </a:r>
            <a:endParaRPr lang="pt-BR" sz="15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 descr="DER - Diagrama Entidade Relacionamento">
            <a:extLst>
              <a:ext uri="{FF2B5EF4-FFF2-40B4-BE49-F238E27FC236}">
                <a16:creationId xmlns:a16="http://schemas.microsoft.com/office/drawing/2014/main" id="{0548547D-1ABA-49C5-86C2-9259A64EE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/>
          <a:stretch/>
        </p:blipFill>
        <p:spPr>
          <a:xfrm>
            <a:off x="1507167" y="1817334"/>
            <a:ext cx="3889728" cy="339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m 15" descr="Diagrama&#10;&#10;Descrição gerada automaticamente">
            <a:extLst>
              <a:ext uri="{FF2B5EF4-FFF2-40B4-BE49-F238E27FC236}">
                <a16:creationId xmlns:a16="http://schemas.microsoft.com/office/drawing/2014/main" id="{9EFFC37B-FB54-451E-ABA5-17EC9358B9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1"/>
          <a:stretch/>
        </p:blipFill>
        <p:spPr>
          <a:xfrm>
            <a:off x="5807902" y="1643062"/>
            <a:ext cx="5272308" cy="3571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52906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SOFTWARE GUARITAS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425955757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br>
              <a:rPr lang="pt-BR" dirty="0"/>
            </a:br>
            <a:r>
              <a:rPr lang="pt-BR" dirty="0"/>
              <a:t>1º SEMESTRE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2374275141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1">
            <a:extLst>
              <a:ext uri="{FF2B5EF4-FFF2-40B4-BE49-F238E27FC236}">
                <a16:creationId xmlns:a16="http://schemas.microsoft.com/office/drawing/2014/main" id="{413160D6-D626-421B-826E-2C062DE233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8414806"/>
              </p:ext>
            </p:extLst>
          </p:nvPr>
        </p:nvGraphicFramePr>
        <p:xfrm>
          <a:off x="2648408" y="794578"/>
          <a:ext cx="6895183" cy="5268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384">
                  <a:extLst>
                    <a:ext uri="{9D8B030D-6E8A-4147-A177-3AD203B41FA5}">
                      <a16:colId xmlns:a16="http://schemas.microsoft.com/office/drawing/2014/main" val="2529812012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2776469198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3881529852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754020340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186503477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3047592012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2534119506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3596289986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2754283085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2546170225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1133955051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377034525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520006168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1206694054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704135674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886321376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951316065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1387442610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675034152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3130796682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1048233542"/>
                    </a:ext>
                  </a:extLst>
                </a:gridCol>
                <a:gridCol w="872862">
                  <a:extLst>
                    <a:ext uri="{9D8B030D-6E8A-4147-A177-3AD203B41FA5}">
                      <a16:colId xmlns:a16="http://schemas.microsoft.com/office/drawing/2014/main" val="3222940439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727711646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3495484694"/>
                    </a:ext>
                  </a:extLst>
                </a:gridCol>
                <a:gridCol w="170525">
                  <a:extLst>
                    <a:ext uri="{9D8B030D-6E8A-4147-A177-3AD203B41FA5}">
                      <a16:colId xmlns:a16="http://schemas.microsoft.com/office/drawing/2014/main" val="240737702"/>
                    </a:ext>
                  </a:extLst>
                </a:gridCol>
                <a:gridCol w="872862">
                  <a:extLst>
                    <a:ext uri="{9D8B030D-6E8A-4147-A177-3AD203B41FA5}">
                      <a16:colId xmlns:a16="http://schemas.microsoft.com/office/drawing/2014/main" val="163075409"/>
                    </a:ext>
                  </a:extLst>
                </a:gridCol>
              </a:tblGrid>
              <a:tr h="139786">
                <a:tc gridSpan="2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Planejamento do TCC 1º semestre de 2020 </a:t>
                      </a:r>
                      <a:endParaRPr lang="pt-BR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36662"/>
                  </a:ext>
                </a:extLst>
              </a:tr>
              <a:tr h="8261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ETAPAS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gridSpan="2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 dirty="0">
                          <a:effectLst/>
                        </a:rPr>
                        <a:t>PERÍODOS</a:t>
                      </a:r>
                      <a:endParaRPr lang="pt-BR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12151"/>
                  </a:ext>
                </a:extLst>
              </a:tr>
              <a:tr h="13467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Jan.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Fev.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Mar.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Abr.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Mai.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Jun.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Responsáveis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4089735253"/>
                  </a:ext>
                </a:extLst>
              </a:tr>
              <a:tr h="1994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Criação de possíveis temas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Grupo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398808098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Definição do tema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X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Grupo junto com a professora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1659893311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Definição do título e funcionalidade do software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X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Grupo junto com a professora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2745272306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Preenchimento do DreamShaper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Grupo junto com a professora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1262197244"/>
                  </a:ext>
                </a:extLst>
              </a:tr>
              <a:tr h="1397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Visitas ao cliente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Grupo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192352255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da introdução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Grupo junto com a professora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1361836967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da problematização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Grupo junto com a professora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2095678563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dos objetivos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Grupo junto com a professora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2792455454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da justificativa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X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Grupo junto com a professora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2116153733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das hipóteses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Grupo junto com a professora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3282403876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da metodologia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Grupo junto com a professora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831554002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dos resultados esperados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Grupo junto com a professora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1298020431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Desenvolvimento do software e website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Alunos divididos por função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3217099105"/>
                  </a:ext>
                </a:extLst>
              </a:tr>
              <a:tr h="1397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Prototipagem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Grupo 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3230558944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do cronograma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Grupo junto com a professora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4052789232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do apêndice e dedicatória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Grupo junto com a professora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3428559099"/>
                  </a:ext>
                </a:extLst>
              </a:tr>
              <a:tr h="3026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Entrega do PTCC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Grupo junto com a professora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extLst>
                  <a:ext uri="{0D108BD9-81ED-4DB2-BD59-A6C34878D82A}">
                    <a16:rowId xmlns:a16="http://schemas.microsoft.com/office/drawing/2014/main" val="356689492"/>
                  </a:ext>
                </a:extLst>
              </a:tr>
              <a:tr h="1397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gridSpan="2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Atividades desenvolvidas de acordo com o planejamento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39" marR="33939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3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180958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br>
              <a:rPr lang="pt-BR" dirty="0"/>
            </a:br>
            <a:r>
              <a:rPr lang="pt-BR" dirty="0"/>
              <a:t>2º SEMESTRE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292634149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CFAFF2C-87BB-4649-B11A-0CC1D40A9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30826"/>
              </p:ext>
            </p:extLst>
          </p:nvPr>
        </p:nvGraphicFramePr>
        <p:xfrm>
          <a:off x="3276337" y="1391926"/>
          <a:ext cx="5639326" cy="4074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1503">
                  <a:extLst>
                    <a:ext uri="{9D8B030D-6E8A-4147-A177-3AD203B41FA5}">
                      <a16:colId xmlns:a16="http://schemas.microsoft.com/office/drawing/2014/main" val="552374004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604698019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589390774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86710194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186669444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2559293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383490411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202226996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786921808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165296853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969139332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953784051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421508988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799694152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544297742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436929286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509172915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554427625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719265559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4224320202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750103845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063523932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661286317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378148945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353912908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607941611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55673858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606712656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852672428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195764948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727798786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855122084"/>
                    </a:ext>
                  </a:extLst>
                </a:gridCol>
                <a:gridCol w="113834">
                  <a:extLst>
                    <a:ext uri="{9D8B030D-6E8A-4147-A177-3AD203B41FA5}">
                      <a16:colId xmlns:a16="http://schemas.microsoft.com/office/drawing/2014/main" val="3852986180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697855596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572196651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87353994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608704163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42593268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773632926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122078841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52155131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327700186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3471265899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779515748"/>
                    </a:ext>
                  </a:extLst>
                </a:gridCol>
                <a:gridCol w="113834">
                  <a:extLst>
                    <a:ext uri="{9D8B030D-6E8A-4147-A177-3AD203B41FA5}">
                      <a16:colId xmlns:a16="http://schemas.microsoft.com/office/drawing/2014/main" val="3997680002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4017706257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671936699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160245542"/>
                    </a:ext>
                  </a:extLst>
                </a:gridCol>
                <a:gridCol w="113834">
                  <a:extLst>
                    <a:ext uri="{9D8B030D-6E8A-4147-A177-3AD203B41FA5}">
                      <a16:colId xmlns:a16="http://schemas.microsoft.com/office/drawing/2014/main" val="3845690738"/>
                    </a:ext>
                  </a:extLst>
                </a:gridCol>
                <a:gridCol w="113834">
                  <a:extLst>
                    <a:ext uri="{9D8B030D-6E8A-4147-A177-3AD203B41FA5}">
                      <a16:colId xmlns:a16="http://schemas.microsoft.com/office/drawing/2014/main" val="3606154667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58306601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460312165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647815405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086550387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351809572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692412310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1115891913"/>
                    </a:ext>
                  </a:extLst>
                </a:gridCol>
                <a:gridCol w="113834">
                  <a:extLst>
                    <a:ext uri="{9D8B030D-6E8A-4147-A177-3AD203B41FA5}">
                      <a16:colId xmlns:a16="http://schemas.microsoft.com/office/drawing/2014/main" val="2650324267"/>
                    </a:ext>
                  </a:extLst>
                </a:gridCol>
                <a:gridCol w="578952">
                  <a:extLst>
                    <a:ext uri="{9D8B030D-6E8A-4147-A177-3AD203B41FA5}">
                      <a16:colId xmlns:a16="http://schemas.microsoft.com/office/drawing/2014/main" val="3776597260"/>
                    </a:ext>
                  </a:extLst>
                </a:gridCol>
                <a:gridCol w="69617">
                  <a:extLst>
                    <a:ext uri="{9D8B030D-6E8A-4147-A177-3AD203B41FA5}">
                      <a16:colId xmlns:a16="http://schemas.microsoft.com/office/drawing/2014/main" val="2900610710"/>
                    </a:ext>
                  </a:extLst>
                </a:gridCol>
              </a:tblGrid>
              <a:tr h="285775">
                <a:tc gridSpan="6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800">
                          <a:effectLst/>
                        </a:rPr>
                        <a:t>Planejamento do TCC 2º semestre de 2020 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63872"/>
                  </a:ext>
                </a:extLst>
              </a:tr>
              <a:tr h="11701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ETAPAS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5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PERÍODOS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3862"/>
                  </a:ext>
                </a:extLst>
              </a:tr>
              <a:tr h="1170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Ago.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Set.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Out.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Nov.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Dez.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Responsáveis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73816"/>
                  </a:ext>
                </a:extLst>
              </a:tr>
              <a:tr h="2857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da apresentação PTCC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4529074"/>
                  </a:ext>
                </a:extLst>
              </a:tr>
              <a:tr h="2857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Apresentação PTCC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4212699"/>
                  </a:ext>
                </a:extLst>
              </a:tr>
              <a:tr h="2857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do cronograma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0374750"/>
                  </a:ext>
                </a:extLst>
              </a:tr>
              <a:tr h="3323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Elaborar o modelo conceitual do banco de dados (MER)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058962"/>
                  </a:ext>
                </a:extLst>
              </a:tr>
              <a:tr h="3323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Elaborar o modelo lógico do banco de dados (DER)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 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7387042"/>
                  </a:ext>
                </a:extLst>
              </a:tr>
              <a:tr h="3323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Elaborar o modelo físico do banco de dados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254877"/>
                  </a:ext>
                </a:extLst>
              </a:tr>
              <a:tr h="2857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do site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1314081"/>
                  </a:ext>
                </a:extLst>
              </a:tr>
              <a:tr h="2857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Elaboração do software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6377308"/>
                  </a:ext>
                </a:extLst>
              </a:tr>
              <a:tr h="3323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Entrega do DTCC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 junto com a professora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6968477"/>
                  </a:ext>
                </a:extLst>
              </a:tr>
              <a:tr h="28577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Apresentação TCC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Grupo 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>
                          <a:effectLst/>
                        </a:rPr>
                        <a:t> 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0953585"/>
                  </a:ext>
                </a:extLst>
              </a:tr>
              <a:tr h="28577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600">
                          <a:effectLst/>
                        </a:rPr>
                        <a:t>X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700" dirty="0">
                          <a:effectLst/>
                        </a:rPr>
                        <a:t>Atividades desenvolvidas de acordo com o planejamento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17" marR="4421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6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8046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315489295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E4173E-19E2-4CA0-AD01-8CC85411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3230" y="2631292"/>
            <a:ext cx="10265539" cy="15954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Primeiramente, dedicamos este trabalho a Deus, e aos nossos pais, familiares, amigos e outras demais pessoas próximas que nos ajudaram a chegar até aqui. Em segundo lugar, dedicamos este trabalho à toda equipe docente da ETEC Jardim Ângela, e do curso de informática, que muito nos agregaram em conhecimento e em toda nossa vida.</a:t>
            </a:r>
          </a:p>
        </p:txBody>
      </p:sp>
    </p:spTree>
    <p:extLst>
      <p:ext uri="{BB962C8B-B14F-4D97-AF65-F5344CB8AC3E}">
        <p14:creationId xmlns:p14="http://schemas.microsoft.com/office/powerpoint/2010/main" val="191921019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E4173E-19E2-4CA0-AD01-8CC85411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8499" y="1507435"/>
            <a:ext cx="10295002" cy="3843130"/>
          </a:xfrm>
        </p:spPr>
        <p:txBody>
          <a:bodyPr>
            <a:noAutofit/>
          </a:bodyPr>
          <a:lstStyle/>
          <a:p>
            <a:pPr marL="46863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desenvolvimento e finalização do projeto:</a:t>
            </a:r>
          </a:p>
          <a:p>
            <a:pPr marL="468630" indent="-285750"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 apresentou nossas características e qualidades como profissionais da área da informática e tecnologia;</a:t>
            </a:r>
          </a:p>
          <a:p>
            <a:pPr marL="468630" indent="-285750"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Gerou experiência e melhor entendimento em relação a tarefas em grupo</a:t>
            </a: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68630" indent="-285750"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Permitiu aos integrantes do grupo compreender mais do mercado de trabalho e sobre si mesmos</a:t>
            </a:r>
            <a:r>
              <a:rPr lang="pt-BR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endParaRPr lang="pt-BR" sz="1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6863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 a implementação do software no ambiente escolar:</a:t>
            </a:r>
          </a:p>
          <a:p>
            <a:pPr marL="468630" indent="-285750"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Otimizaremos iremos e automatizar o registro de informações realizadas pelos seguranças; </a:t>
            </a:r>
          </a:p>
          <a:p>
            <a:pPr marL="468630" indent="-285750"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Substituiremos a armazenagem das informações em papel, para um formato digital, mais seguro e estável</a:t>
            </a: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468630" indent="-285750"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Aumentaremos</a:t>
            </a:r>
            <a:r>
              <a:rPr lang="pt-BR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confiabilidade na segurança e bem estar dos funcionários e frequentadores da escola.</a:t>
            </a:r>
          </a:p>
        </p:txBody>
      </p:sp>
    </p:spTree>
    <p:extLst>
      <p:ext uri="{BB962C8B-B14F-4D97-AF65-F5344CB8AC3E}">
        <p14:creationId xmlns:p14="http://schemas.microsoft.com/office/powerpoint/2010/main" val="169339541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357404683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9041815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2C070-0FAF-4B6D-8781-462671EF2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9480" y="2650223"/>
            <a:ext cx="10433039" cy="15575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Agradecemos ao ensino da ETEC Jardim Ângela e ao professores, especialmente, à professora Edina Amélia que nos conduziu na realização deste trabalho. Agradecemos também ao diretor Sérgio que disponibilizou o espaço escolar para a implementação do nosso software.</a:t>
            </a:r>
          </a:p>
        </p:txBody>
      </p:sp>
    </p:spTree>
    <p:extLst>
      <p:ext uri="{BB962C8B-B14F-4D97-AF65-F5344CB8AC3E}">
        <p14:creationId xmlns:p14="http://schemas.microsoft.com/office/powerpoint/2010/main" val="35305180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4924693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E4173E-19E2-4CA0-AD01-8CC85411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912" y="2428771"/>
            <a:ext cx="10377317" cy="20004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O grupo realizará a criação de um software intuitivo. Dedicada a guarita de seguranças da ETEC Jardim Ângela com a função de: 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Gerenciar e realizar cadastros;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Sistematizar os registros de informações, modernizando essa função já realizada pelos seguranças;</a:t>
            </a:r>
          </a:p>
        </p:txBody>
      </p:sp>
    </p:spTree>
    <p:extLst>
      <p:ext uri="{BB962C8B-B14F-4D97-AF65-F5344CB8AC3E}">
        <p14:creationId xmlns:p14="http://schemas.microsoft.com/office/powerpoint/2010/main" val="146557791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B033-1EF1-460B-9771-2318A270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Banner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37CA-409B-4CB8-9A83-DD5A6813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GRUPO 04</a:t>
            </a:r>
          </a:p>
        </p:txBody>
      </p:sp>
    </p:spTree>
    <p:extLst>
      <p:ext uri="{BB962C8B-B14F-4D97-AF65-F5344CB8AC3E}">
        <p14:creationId xmlns:p14="http://schemas.microsoft.com/office/powerpoint/2010/main" val="158640626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3757BD-DEE1-4351-947D-AAB870F2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94" y="493809"/>
            <a:ext cx="4127612" cy="5870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2794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{37D649BF-2404-489B-8FB6-D420E09DC025}tf78438558</Template>
  <TotalTime>0</TotalTime>
  <Words>1566</Words>
  <Application>Microsoft Office PowerPoint</Application>
  <PresentationFormat>Widescreen</PresentationFormat>
  <Paragraphs>756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arial</vt:lpstr>
      <vt:lpstr>Calibri</vt:lpstr>
      <vt:lpstr>Century Gothic</vt:lpstr>
      <vt:lpstr>Garamond</vt:lpstr>
      <vt:lpstr>Wingdings</vt:lpstr>
      <vt:lpstr>SavonVTI</vt:lpstr>
      <vt:lpstr>Dtcc grupo 04 </vt:lpstr>
      <vt:lpstr>DEDICATÓRIA</vt:lpstr>
      <vt:lpstr>Apresentação do PowerPoint</vt:lpstr>
      <vt:lpstr>AGRADECIMENTOS</vt:lpstr>
      <vt:lpstr>Apresentação do PowerPoint</vt:lpstr>
      <vt:lpstr>introdução</vt:lpstr>
      <vt:lpstr>Apresentação do PowerPoint</vt:lpstr>
      <vt:lpstr>Banner</vt:lpstr>
      <vt:lpstr>Apresentação do PowerPoint</vt:lpstr>
      <vt:lpstr>EPÍGRAFE</vt:lpstr>
      <vt:lpstr>Apresentação do PowerPoint</vt:lpstr>
      <vt:lpstr>problematização</vt:lpstr>
      <vt:lpstr>Apresentação do PowerPoint</vt:lpstr>
      <vt:lpstr>OBJETIVOS</vt:lpstr>
      <vt:lpstr>Apresentação do PowerPoint</vt:lpstr>
      <vt:lpstr>JUSTIFICATIVA</vt:lpstr>
      <vt:lpstr>Apresentação do PowerPoint</vt:lpstr>
      <vt:lpstr>HIPÓTESE</vt:lpstr>
      <vt:lpstr>Apresentação do PowerPoint</vt:lpstr>
      <vt:lpstr>METODOLOGIA</vt:lpstr>
      <vt:lpstr>Apresentação do PowerPoint</vt:lpstr>
      <vt:lpstr>MODELOS CONCEITUAIS</vt:lpstr>
      <vt:lpstr>Apresentação do PowerPoint</vt:lpstr>
      <vt:lpstr>SOFTWARE GUARITAS</vt:lpstr>
      <vt:lpstr>Cronograma 1º SEMESTRE</vt:lpstr>
      <vt:lpstr>Apresentação do PowerPoint</vt:lpstr>
      <vt:lpstr>Cronograma 2º SEMESTRE</vt:lpstr>
      <vt:lpstr>Apresentação do PowerPoint</vt:lpstr>
      <vt:lpstr>CONCLUSÃO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2020-06-18T19:05:01Z</dcterms:created>
  <dcterms:modified xsi:type="dcterms:W3CDTF">2020-12-10T19:35:48Z</dcterms:modified>
</cp:coreProperties>
</file>