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6a386ff7a53d0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6a386ff7a53d0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2513c61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2513c61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2513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2513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72000" y="2937125"/>
            <a:ext cx="1159500" cy="47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H,A, Montagens</a:t>
            </a:r>
            <a:endParaRPr sz="1000"/>
          </a:p>
        </p:txBody>
      </p:sp>
      <p:cxnSp>
        <p:nvCxnSpPr>
          <p:cNvPr id="55" name="Google Shape;55;p13"/>
          <p:cNvCxnSpPr>
            <a:stCxn id="56" idx="3"/>
            <a:endCxn id="54" idx="0"/>
          </p:cNvCxnSpPr>
          <p:nvPr/>
        </p:nvCxnSpPr>
        <p:spPr>
          <a:xfrm>
            <a:off x="1821420" y="1708056"/>
            <a:ext cx="1830300" cy="12291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>
            <a:stCxn id="58" idx="3"/>
            <a:endCxn id="54" idx="2"/>
          </p:cNvCxnSpPr>
          <p:nvPr/>
        </p:nvCxnSpPr>
        <p:spPr>
          <a:xfrm flipH="1" rot="10800000">
            <a:off x="1821419" y="3412749"/>
            <a:ext cx="1830300" cy="9459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00"/>
                </a:solidFill>
              </a:rPr>
              <a:t>Legenda: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rgbClr val="000000"/>
                </a:solidFill>
              </a:rPr>
              <a:t>Cenários</a:t>
            </a:r>
            <a:endParaRPr sz="1000"/>
          </a:p>
        </p:txBody>
      </p:sp>
      <p:sp>
        <p:nvSpPr>
          <p:cNvPr id="60" name="Google Shape;60;p13"/>
          <p:cNvSpPr txBox="1"/>
          <p:nvPr/>
        </p:nvSpPr>
        <p:spPr>
          <a:xfrm>
            <a:off x="6483875" y="9144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897850" y="113438"/>
            <a:ext cx="3348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Arquitetura de Negócios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504889" y="1049022"/>
            <a:ext cx="1316531" cy="830484"/>
            <a:chOff x="2852000" y="3424900"/>
            <a:chExt cx="1021200" cy="830484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" name="Google Shape;65;p13"/>
              <p:cNvCxnSpPr>
                <a:stCxn id="64" idx="4"/>
              </p:cNvCxnSpPr>
              <p:nvPr/>
            </p:nvCxnSpPr>
            <p:spPr>
              <a:xfrm flipH="1">
                <a:off x="1748125" y="1732225"/>
                <a:ext cx="6300" cy="293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6" name="Google Shape;56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Terceiro</a:t>
              </a:r>
              <a:endParaRPr b="1" sz="1200"/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504888" y="3689663"/>
            <a:ext cx="1316531" cy="843025"/>
            <a:chOff x="2852000" y="3424900"/>
            <a:chExt cx="1021200" cy="830484"/>
          </a:xfrm>
        </p:grpSpPr>
        <p:grpSp>
          <p:nvGrpSpPr>
            <p:cNvPr id="70" name="Google Shape;70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71" name="Google Shape;71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2" name="Google Shape;72;p13"/>
              <p:cNvCxnSpPr>
                <a:stCxn id="71" idx="4"/>
              </p:cNvCxnSpPr>
              <p:nvPr/>
            </p:nvCxnSpPr>
            <p:spPr>
              <a:xfrm flipH="1">
                <a:off x="1748125" y="1732225"/>
                <a:ext cx="6300" cy="29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8" name="Google Shape;58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2469377" y="4209375"/>
            <a:ext cx="20178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❖"/>
            </a:pPr>
            <a:r>
              <a:rPr lang="pt-BR" sz="1000"/>
              <a:t>Contratação de serviços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77" name="Google Shape;77;p13"/>
          <p:cNvCxnSpPr>
            <a:stCxn id="54" idx="3"/>
            <a:endCxn id="78" idx="1"/>
          </p:cNvCxnSpPr>
          <p:nvPr/>
        </p:nvCxnSpPr>
        <p:spPr>
          <a:xfrm>
            <a:off x="4231500" y="3174875"/>
            <a:ext cx="2522100" cy="340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3"/>
          <p:cNvGrpSpPr/>
          <p:nvPr/>
        </p:nvGrpSpPr>
        <p:grpSpPr>
          <a:xfrm>
            <a:off x="6753463" y="2846651"/>
            <a:ext cx="1316531" cy="843025"/>
            <a:chOff x="2852000" y="3424900"/>
            <a:chExt cx="1021200" cy="830484"/>
          </a:xfrm>
        </p:grpSpPr>
        <p:grpSp>
          <p:nvGrpSpPr>
            <p:cNvPr id="80" name="Google Shape;80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2" name="Google Shape;82;p13"/>
              <p:cNvCxnSpPr>
                <a:stCxn id="81" idx="4"/>
              </p:cNvCxnSpPr>
              <p:nvPr/>
            </p:nvCxnSpPr>
            <p:spPr>
              <a:xfrm flipH="1">
                <a:off x="1748125" y="1732225"/>
                <a:ext cx="6300" cy="29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8" name="Google Shape;78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Administração</a:t>
              </a:r>
              <a:endParaRPr b="1" sz="1200"/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2712975" y="1807375"/>
            <a:ext cx="1674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795100" y="3683038"/>
            <a:ext cx="233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3"/>
          <p:cNvCxnSpPr>
            <a:stCxn id="54" idx="0"/>
            <a:endCxn id="89" idx="1"/>
          </p:cNvCxnSpPr>
          <p:nvPr/>
        </p:nvCxnSpPr>
        <p:spPr>
          <a:xfrm rot="-5400000">
            <a:off x="4563600" y="671675"/>
            <a:ext cx="1353600" cy="3177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" name="Google Shape;90;p13"/>
          <p:cNvGrpSpPr/>
          <p:nvPr/>
        </p:nvGrpSpPr>
        <p:grpSpPr>
          <a:xfrm>
            <a:off x="6828913" y="914438"/>
            <a:ext cx="1316531" cy="843025"/>
            <a:chOff x="2852000" y="3424900"/>
            <a:chExt cx="1021200" cy="830484"/>
          </a:xfrm>
        </p:grpSpPr>
        <p:grpSp>
          <p:nvGrpSpPr>
            <p:cNvPr id="91" name="Google Shape;91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13"/>
              <p:cNvCxnSpPr>
                <a:stCxn id="92" idx="4"/>
              </p:cNvCxnSpPr>
              <p:nvPr/>
            </p:nvCxnSpPr>
            <p:spPr>
              <a:xfrm flipH="1">
                <a:off x="1748125" y="1732225"/>
                <a:ext cx="6300" cy="29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9" name="Google Shape;89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Contabilidade</a:t>
              </a:r>
              <a:endParaRPr b="1" sz="1200"/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5077925" y="1879488"/>
            <a:ext cx="233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Consulta de Notas Fiscais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736800" y="1894938"/>
            <a:ext cx="2335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Realização de  serviço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5" name="Google Shape;105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7" name="Google Shape;107;p14"/>
              <p:cNvCxnSpPr>
                <a:stCxn id="10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1" name="Google Shape;111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12" name="Google Shape;112;p14"/>
          <p:cNvCxnSpPr>
            <a:stCxn id="113" idx="0"/>
            <a:endCxn id="114" idx="2"/>
          </p:cNvCxnSpPr>
          <p:nvPr/>
        </p:nvCxnSpPr>
        <p:spPr>
          <a:xfrm rot="-5400000">
            <a:off x="3913900" y="944648"/>
            <a:ext cx="1081500" cy="70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16" name="Google Shape;116;p14"/>
          <p:cNvCxnSpPr>
            <a:stCxn id="106" idx="0"/>
            <a:endCxn id="114" idx="2"/>
          </p:cNvCxnSpPr>
          <p:nvPr/>
        </p:nvCxnSpPr>
        <p:spPr>
          <a:xfrm rot="-5400000">
            <a:off x="2837251" y="-81985"/>
            <a:ext cx="1131300" cy="2810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stCxn id="113" idx="2"/>
            <a:endCxn id="118" idx="1"/>
          </p:cNvCxnSpPr>
          <p:nvPr/>
        </p:nvCxnSpPr>
        <p:spPr>
          <a:xfrm flipH="1" rot="-5400000">
            <a:off x="3901000" y="2425748"/>
            <a:ext cx="1271400" cy="8709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/>
          <p:nvPr/>
        </p:nvSpPr>
        <p:spPr>
          <a:xfrm>
            <a:off x="4972225" y="3081625"/>
            <a:ext cx="2326500" cy="8304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Cadastrar cliente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Cadastrar terceiro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Fornecer orçamento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Cadastrar o serviço solicitado</a:t>
            </a:r>
            <a:endParaRPr sz="1000"/>
          </a:p>
        </p:txBody>
      </p:sp>
      <p:sp>
        <p:nvSpPr>
          <p:cNvPr id="113" name="Google Shape;113;p14"/>
          <p:cNvSpPr/>
          <p:nvPr/>
        </p:nvSpPr>
        <p:spPr>
          <a:xfrm>
            <a:off x="3564400" y="1838798"/>
            <a:ext cx="1073700" cy="386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Administração</a:t>
            </a:r>
            <a:endParaRPr sz="1000"/>
          </a:p>
        </p:txBody>
      </p:sp>
      <p:sp>
        <p:nvSpPr>
          <p:cNvPr id="114" name="Google Shape;114;p14"/>
          <p:cNvSpPr txBox="1"/>
          <p:nvPr/>
        </p:nvSpPr>
        <p:spPr>
          <a:xfrm>
            <a:off x="3766200" y="370600"/>
            <a:ext cx="2083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</a:t>
            </a:r>
            <a:r>
              <a:rPr lang="pt-BR"/>
              <a:t>de Serviço</a:t>
            </a:r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5624883" y="1888715"/>
            <a:ext cx="1021200" cy="830484"/>
            <a:chOff x="2852000" y="3424900"/>
            <a:chExt cx="1021200" cy="830484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" name="Google Shape;122;p14"/>
              <p:cNvCxnSpPr>
                <a:stCxn id="12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6" name="Google Shape;126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Terceiro</a:t>
              </a:r>
              <a:endParaRPr b="1" sz="1200"/>
            </a:p>
          </p:txBody>
        </p:sp>
      </p:grpSp>
      <p:cxnSp>
        <p:nvCxnSpPr>
          <p:cNvPr id="127" name="Google Shape;127;p14"/>
          <p:cNvCxnSpPr>
            <a:stCxn id="121" idx="0"/>
            <a:endCxn id="114" idx="2"/>
          </p:cNvCxnSpPr>
          <p:nvPr/>
        </p:nvCxnSpPr>
        <p:spPr>
          <a:xfrm flipH="1" rot="5400000">
            <a:off x="4906957" y="658265"/>
            <a:ext cx="1131300" cy="1329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34" name="Google Shape;13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6" name="Google Shape;136;p15"/>
              <p:cNvCxnSpPr>
                <a:stCxn id="13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0" name="Google Shape;14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41" name="Google Shape;141;p15"/>
          <p:cNvCxnSpPr>
            <a:stCxn id="142" idx="0"/>
            <a:endCxn id="143" idx="2"/>
          </p:cNvCxnSpPr>
          <p:nvPr/>
        </p:nvCxnSpPr>
        <p:spPr>
          <a:xfrm rot="-5400000">
            <a:off x="3824350" y="858398"/>
            <a:ext cx="1257300" cy="70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45" name="Google Shape;145;p15"/>
          <p:cNvCxnSpPr>
            <a:stCxn id="135" idx="0"/>
            <a:endCxn id="143" idx="2"/>
          </p:cNvCxnSpPr>
          <p:nvPr/>
        </p:nvCxnSpPr>
        <p:spPr>
          <a:xfrm rot="-5400000">
            <a:off x="2747701" y="-168235"/>
            <a:ext cx="1307100" cy="28068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>
            <a:stCxn id="142" idx="2"/>
            <a:endCxn id="147" idx="1"/>
          </p:cNvCxnSpPr>
          <p:nvPr/>
        </p:nvCxnSpPr>
        <p:spPr>
          <a:xfrm flipH="1" rot="-5400000">
            <a:off x="3901000" y="2425748"/>
            <a:ext cx="1271400" cy="8709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5"/>
          <p:cNvSpPr/>
          <p:nvPr/>
        </p:nvSpPr>
        <p:spPr>
          <a:xfrm>
            <a:off x="4972225" y="3081625"/>
            <a:ext cx="2326500" cy="8304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Prestar o serviço contratado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Consultar o serviço contratado</a:t>
            </a:r>
            <a:endParaRPr sz="1000"/>
          </a:p>
        </p:txBody>
      </p:sp>
      <p:sp>
        <p:nvSpPr>
          <p:cNvPr id="142" name="Google Shape;142;p15"/>
          <p:cNvSpPr/>
          <p:nvPr/>
        </p:nvSpPr>
        <p:spPr>
          <a:xfrm>
            <a:off x="3564400" y="1838798"/>
            <a:ext cx="1073700" cy="386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Terceiro</a:t>
            </a:r>
            <a:endParaRPr sz="1000"/>
          </a:p>
        </p:txBody>
      </p:sp>
      <p:sp>
        <p:nvSpPr>
          <p:cNvPr id="143" name="Google Shape;143;p15"/>
          <p:cNvSpPr txBox="1"/>
          <p:nvPr/>
        </p:nvSpPr>
        <p:spPr>
          <a:xfrm>
            <a:off x="3586200" y="194800"/>
            <a:ext cx="243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Realização de Serviço</a:t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5624873" y="1888715"/>
            <a:ext cx="1253700" cy="830485"/>
            <a:chOff x="2851990" y="3424900"/>
            <a:chExt cx="1253700" cy="830485"/>
          </a:xfrm>
        </p:grpSpPr>
        <p:grpSp>
          <p:nvGrpSpPr>
            <p:cNvPr id="149" name="Google Shape;149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" name="Google Shape;151;p15"/>
              <p:cNvCxnSpPr>
                <a:stCxn id="1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5" name="Google Shape;155;p15"/>
            <p:cNvSpPr txBox="1"/>
            <p:nvPr/>
          </p:nvSpPr>
          <p:spPr>
            <a:xfrm>
              <a:off x="2851990" y="3912485"/>
              <a:ext cx="1253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Administração</a:t>
              </a:r>
              <a:endParaRPr b="1" sz="1200"/>
            </a:p>
          </p:txBody>
        </p:sp>
      </p:grpSp>
      <p:cxnSp>
        <p:nvCxnSpPr>
          <p:cNvPr id="156" name="Google Shape;156;p15"/>
          <p:cNvCxnSpPr>
            <a:stCxn id="150" idx="0"/>
            <a:endCxn id="143" idx="2"/>
          </p:cNvCxnSpPr>
          <p:nvPr/>
        </p:nvCxnSpPr>
        <p:spPr>
          <a:xfrm flipH="1" rot="5400000">
            <a:off x="4817557" y="568865"/>
            <a:ext cx="1307100" cy="1332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63" name="Google Shape;163;p16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5" name="Google Shape;165;p16"/>
              <p:cNvCxnSpPr>
                <a:stCxn id="16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9" name="Google Shape;169;p1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70" name="Google Shape;170;p16"/>
          <p:cNvCxnSpPr>
            <a:stCxn id="171" idx="0"/>
            <a:endCxn id="172" idx="2"/>
          </p:cNvCxnSpPr>
          <p:nvPr/>
        </p:nvCxnSpPr>
        <p:spPr>
          <a:xfrm rot="-5400000">
            <a:off x="3824350" y="858398"/>
            <a:ext cx="1257300" cy="70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74" name="Google Shape;174;p16"/>
          <p:cNvCxnSpPr>
            <a:stCxn id="164" idx="0"/>
            <a:endCxn id="172" idx="2"/>
          </p:cNvCxnSpPr>
          <p:nvPr/>
        </p:nvCxnSpPr>
        <p:spPr>
          <a:xfrm rot="-5400000">
            <a:off x="2747701" y="-168235"/>
            <a:ext cx="1307100" cy="28068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>
            <a:stCxn id="171" idx="2"/>
            <a:endCxn id="176" idx="1"/>
          </p:cNvCxnSpPr>
          <p:nvPr/>
        </p:nvCxnSpPr>
        <p:spPr>
          <a:xfrm flipH="1" rot="-5400000">
            <a:off x="3901000" y="2425748"/>
            <a:ext cx="1271400" cy="8709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6"/>
          <p:cNvSpPr/>
          <p:nvPr/>
        </p:nvSpPr>
        <p:spPr>
          <a:xfrm>
            <a:off x="4972225" y="3081625"/>
            <a:ext cx="2326500" cy="8304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Lança notas fiscais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Consulta notas fiscais</a:t>
            </a:r>
            <a:endParaRPr sz="1000"/>
          </a:p>
        </p:txBody>
      </p:sp>
      <p:sp>
        <p:nvSpPr>
          <p:cNvPr id="171" name="Google Shape;171;p16"/>
          <p:cNvSpPr/>
          <p:nvPr/>
        </p:nvSpPr>
        <p:spPr>
          <a:xfrm>
            <a:off x="3564400" y="1838798"/>
            <a:ext cx="1073700" cy="386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Contabilidade</a:t>
            </a:r>
            <a:endParaRPr sz="1000"/>
          </a:p>
        </p:txBody>
      </p:sp>
      <p:sp>
        <p:nvSpPr>
          <p:cNvPr id="172" name="Google Shape;172;p16"/>
          <p:cNvSpPr txBox="1"/>
          <p:nvPr/>
        </p:nvSpPr>
        <p:spPr>
          <a:xfrm>
            <a:off x="3586200" y="194800"/>
            <a:ext cx="2437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Lançamento de Nota Fiscal</a:t>
            </a:r>
            <a:endParaRPr/>
          </a:p>
        </p:txBody>
      </p:sp>
      <p:grpSp>
        <p:nvGrpSpPr>
          <p:cNvPr id="177" name="Google Shape;177;p16"/>
          <p:cNvGrpSpPr/>
          <p:nvPr/>
        </p:nvGrpSpPr>
        <p:grpSpPr>
          <a:xfrm>
            <a:off x="5624873" y="1888715"/>
            <a:ext cx="1253700" cy="830485"/>
            <a:chOff x="2851990" y="3424900"/>
            <a:chExt cx="1253700" cy="830485"/>
          </a:xfrm>
        </p:grpSpPr>
        <p:grpSp>
          <p:nvGrpSpPr>
            <p:cNvPr id="178" name="Google Shape;178;p16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0" name="Google Shape;180;p16"/>
              <p:cNvCxnSpPr>
                <a:stCxn id="17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" name="Google Shape;184;p16"/>
            <p:cNvSpPr txBox="1"/>
            <p:nvPr/>
          </p:nvSpPr>
          <p:spPr>
            <a:xfrm>
              <a:off x="2851990" y="3912485"/>
              <a:ext cx="12537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Administração</a:t>
              </a:r>
              <a:endParaRPr b="1" sz="1200"/>
            </a:p>
          </p:txBody>
        </p:sp>
      </p:grpSp>
      <p:cxnSp>
        <p:nvCxnSpPr>
          <p:cNvPr id="185" name="Google Shape;185;p16"/>
          <p:cNvCxnSpPr>
            <a:stCxn id="179" idx="0"/>
            <a:endCxn id="172" idx="2"/>
          </p:cNvCxnSpPr>
          <p:nvPr/>
        </p:nvCxnSpPr>
        <p:spPr>
          <a:xfrm flipH="1" rot="5400000">
            <a:off x="4817557" y="568865"/>
            <a:ext cx="1307100" cy="1332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