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10/30/2023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10/30/2023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10/30/2023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8FA01-6A64-4CDC-916A-63B627C4A73C}"/>
              </a:ext>
            </a:extLst>
          </p:cNvPr>
          <p:cNvSpPr>
            <a:spLocks noGrp="1"/>
          </p:cNvSpPr>
          <p:nvPr>
            <p:ph type="ctrTitle"/>
          </p:nvPr>
        </p:nvSpPr>
        <p:spPr/>
        <p:txBody>
          <a:bodyPr/>
          <a:lstStyle/>
          <a:p>
            <a:r>
              <a:rPr lang="es-ES" dirty="0"/>
              <a:t>ARRAYS en </a:t>
            </a:r>
            <a:r>
              <a:rPr lang="es-ES" dirty="0" err="1"/>
              <a:t>c++</a:t>
            </a:r>
            <a:endParaRPr lang="es-AR" dirty="0"/>
          </a:p>
        </p:txBody>
      </p:sp>
      <p:sp>
        <p:nvSpPr>
          <p:cNvPr id="3" name="Subtítulo 2">
            <a:extLst>
              <a:ext uri="{FF2B5EF4-FFF2-40B4-BE49-F238E27FC236}">
                <a16:creationId xmlns:a16="http://schemas.microsoft.com/office/drawing/2014/main" id="{DE0F529D-1F43-4005-971A-48E1C774267C}"/>
              </a:ext>
            </a:extLst>
          </p:cNvPr>
          <p:cNvSpPr>
            <a:spLocks noGrp="1"/>
          </p:cNvSpPr>
          <p:nvPr>
            <p:ph type="subTitle" idx="1"/>
          </p:nvPr>
        </p:nvSpPr>
        <p:spPr/>
        <p:txBody>
          <a:bodyPr/>
          <a:lstStyle/>
          <a:p>
            <a:r>
              <a:rPr lang="es-ES" dirty="0"/>
              <a:t>Programación II – 4to Informática</a:t>
            </a:r>
          </a:p>
          <a:p>
            <a:r>
              <a:rPr lang="es-ES" dirty="0"/>
              <a:t>Prof. Pérez Jazmín</a:t>
            </a:r>
            <a:endParaRPr lang="es-AR" dirty="0"/>
          </a:p>
          <a:p>
            <a:endParaRPr lang="es-AR" dirty="0"/>
          </a:p>
        </p:txBody>
      </p:sp>
    </p:spTree>
    <p:extLst>
      <p:ext uri="{BB962C8B-B14F-4D97-AF65-F5344CB8AC3E}">
        <p14:creationId xmlns:p14="http://schemas.microsoft.com/office/powerpoint/2010/main" val="285503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0A2FA-D8E2-4380-9FFC-C9EEA260544C}"/>
              </a:ext>
            </a:extLst>
          </p:cNvPr>
          <p:cNvSpPr>
            <a:spLocks noGrp="1"/>
          </p:cNvSpPr>
          <p:nvPr>
            <p:ph type="title"/>
          </p:nvPr>
        </p:nvSpPr>
        <p:spPr/>
        <p:txBody>
          <a:bodyPr>
            <a:normAutofit/>
          </a:bodyPr>
          <a:lstStyle/>
          <a:p>
            <a:r>
              <a:rPr lang="es-ES" dirty="0"/>
              <a:t>Estructuras de datos en C++. Arreglos, vectores, matrices y demás</a:t>
            </a:r>
            <a:endParaRPr lang="es-AR" dirty="0"/>
          </a:p>
        </p:txBody>
      </p:sp>
      <p:sp>
        <p:nvSpPr>
          <p:cNvPr id="3" name="Marcador de contenido 2">
            <a:extLst>
              <a:ext uri="{FF2B5EF4-FFF2-40B4-BE49-F238E27FC236}">
                <a16:creationId xmlns:a16="http://schemas.microsoft.com/office/drawing/2014/main" id="{13473AC2-BAB3-43D1-9A0D-7E11987D7FDD}"/>
              </a:ext>
            </a:extLst>
          </p:cNvPr>
          <p:cNvSpPr>
            <a:spLocks noGrp="1"/>
          </p:cNvSpPr>
          <p:nvPr>
            <p:ph idx="1"/>
          </p:nvPr>
        </p:nvSpPr>
        <p:spPr>
          <a:xfrm>
            <a:off x="1069848" y="2426208"/>
            <a:ext cx="10058400" cy="4050792"/>
          </a:xfrm>
        </p:spPr>
        <p:txBody>
          <a:bodyPr>
            <a:normAutofit/>
          </a:bodyPr>
          <a:lstStyle/>
          <a:p>
            <a:pPr marL="0" indent="0" algn="just">
              <a:buNone/>
            </a:pPr>
            <a:r>
              <a:rPr lang="es-ES" sz="2400" dirty="0"/>
              <a:t>Las estructuras de datos en C++ se pueden entender como un tipo de dato compuesto. Las estructuras de datos permiten almacenar de manera ordenada una serie de valores dados en una misma variable. Las estructuras de datos más comunes son los </a:t>
            </a:r>
            <a:r>
              <a:rPr lang="es-ES" sz="2400" b="1" dirty="0" err="1">
                <a:solidFill>
                  <a:schemeClr val="accent1">
                    <a:lumMod val="60000"/>
                    <a:lumOff val="40000"/>
                  </a:schemeClr>
                </a:solidFill>
              </a:rPr>
              <a:t>arrays</a:t>
            </a:r>
            <a:r>
              <a:rPr lang="es-ES" sz="2400" dirty="0"/>
              <a:t>, que pueden ser:</a:t>
            </a:r>
          </a:p>
          <a:p>
            <a:pPr algn="just"/>
            <a:r>
              <a:rPr lang="es-ES" sz="2400" dirty="0"/>
              <a:t> unidimensionales (de una dimensión) también conocidos como </a:t>
            </a:r>
            <a:r>
              <a:rPr lang="es-ES" sz="2400" b="1" dirty="0">
                <a:solidFill>
                  <a:schemeClr val="accent1">
                    <a:lumMod val="60000"/>
                    <a:lumOff val="40000"/>
                  </a:schemeClr>
                </a:solidFill>
              </a:rPr>
              <a:t>vectores.</a:t>
            </a:r>
          </a:p>
          <a:p>
            <a:pPr algn="just"/>
            <a:r>
              <a:rPr lang="es-ES" sz="2400" dirty="0"/>
              <a:t>multidimensionales (de varias dimensiones) también conocidos como </a:t>
            </a:r>
            <a:r>
              <a:rPr lang="es-ES" sz="2400" b="1" dirty="0">
                <a:solidFill>
                  <a:schemeClr val="accent1">
                    <a:lumMod val="60000"/>
                    <a:lumOff val="40000"/>
                  </a:schemeClr>
                </a:solidFill>
              </a:rPr>
              <a:t>matrices.</a:t>
            </a:r>
            <a:endParaRPr lang="es-AR" sz="2400" b="1" dirty="0">
              <a:solidFill>
                <a:schemeClr val="accent1">
                  <a:lumMod val="60000"/>
                  <a:lumOff val="40000"/>
                </a:schemeClr>
              </a:solidFill>
            </a:endParaRPr>
          </a:p>
        </p:txBody>
      </p:sp>
    </p:spTree>
    <p:extLst>
      <p:ext uri="{BB962C8B-B14F-4D97-AF65-F5344CB8AC3E}">
        <p14:creationId xmlns:p14="http://schemas.microsoft.com/office/powerpoint/2010/main" val="34576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B2066-E9C3-4B7B-8BBC-28AB27D4EA55}"/>
              </a:ext>
            </a:extLst>
          </p:cNvPr>
          <p:cNvSpPr>
            <a:spLocks noGrp="1"/>
          </p:cNvSpPr>
          <p:nvPr>
            <p:ph type="title"/>
          </p:nvPr>
        </p:nvSpPr>
        <p:spPr/>
        <p:txBody>
          <a:bodyPr/>
          <a:lstStyle/>
          <a:p>
            <a:r>
              <a:rPr lang="es-ES" dirty="0"/>
              <a:t>ARRAYS O VECTORES</a:t>
            </a:r>
            <a:endParaRPr lang="es-AR" dirty="0"/>
          </a:p>
        </p:txBody>
      </p:sp>
      <p:sp>
        <p:nvSpPr>
          <p:cNvPr id="3" name="Marcador de contenido 2">
            <a:extLst>
              <a:ext uri="{FF2B5EF4-FFF2-40B4-BE49-F238E27FC236}">
                <a16:creationId xmlns:a16="http://schemas.microsoft.com/office/drawing/2014/main" id="{9735CEA9-38F5-44AD-B97A-9262040A2D06}"/>
              </a:ext>
            </a:extLst>
          </p:cNvPr>
          <p:cNvSpPr>
            <a:spLocks noGrp="1"/>
          </p:cNvSpPr>
          <p:nvPr>
            <p:ph idx="1"/>
          </p:nvPr>
        </p:nvSpPr>
        <p:spPr/>
        <p:txBody>
          <a:bodyPr>
            <a:normAutofit/>
          </a:bodyPr>
          <a:lstStyle/>
          <a:p>
            <a:pPr marL="0" indent="0" algn="just">
              <a:buNone/>
            </a:pPr>
            <a:r>
              <a:rPr lang="es-ES" sz="2400" dirty="0"/>
              <a:t>En un aspecto más profundo, este tipo de </a:t>
            </a:r>
            <a:r>
              <a:rPr lang="es-ES" sz="2400" dirty="0" err="1"/>
              <a:t>arrays</a:t>
            </a:r>
            <a:r>
              <a:rPr lang="es-ES" sz="2400" dirty="0"/>
              <a:t> (vectores), permiten almacenar muchos valores en posiciones de memoria continuas, lo cual permite acceder a un valor u otro de manera rápida y sencilla. Estos valores pueden ser números, letras o cualquier tipo de variable que deseemos incluso tipos de datos complejos.</a:t>
            </a:r>
          </a:p>
          <a:p>
            <a:pPr marL="0" indent="0" algn="just">
              <a:buNone/>
            </a:pPr>
            <a:r>
              <a:rPr lang="es-ES" sz="2000" b="0" i="1" dirty="0">
                <a:solidFill>
                  <a:srgbClr val="000000"/>
                </a:solidFill>
                <a:effectLst/>
                <a:latin typeface="Lato" panose="020F0502020204030203" pitchFamily="34" charset="0"/>
              </a:rPr>
              <a:t>Nota: </a:t>
            </a:r>
            <a:r>
              <a:rPr lang="es-ES" sz="2000" b="0" i="0" dirty="0">
                <a:solidFill>
                  <a:srgbClr val="5A5A5A"/>
                </a:solidFill>
                <a:effectLst/>
                <a:latin typeface="Lato" panose="020F0502020204030203" pitchFamily="34" charset="0"/>
              </a:rPr>
              <a:t>En C++, a diferencia de algunos otros lenguajes de programación, los vectores y las matrices presentan un "inconveniente" con el tamaño. Es decir, no es posible crear de una manera sencilla un vector capaz de almacenar una cantidad de información indefinida, es necesario ingresar con antelación la cantidad de datos (tamaño) que el vector o la matriz tendrá.</a:t>
            </a:r>
            <a:endParaRPr lang="es-ES" sz="2400" dirty="0"/>
          </a:p>
          <a:p>
            <a:pPr marL="0" indent="0" algn="just">
              <a:buNone/>
            </a:pPr>
            <a:endParaRPr lang="es-AR" sz="2400" dirty="0"/>
          </a:p>
        </p:txBody>
      </p:sp>
    </p:spTree>
    <p:extLst>
      <p:ext uri="{BB962C8B-B14F-4D97-AF65-F5344CB8AC3E}">
        <p14:creationId xmlns:p14="http://schemas.microsoft.com/office/powerpoint/2010/main" val="381294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E6A8E-AD63-4412-B500-0DF26A4FB0F9}"/>
              </a:ext>
            </a:extLst>
          </p:cNvPr>
          <p:cNvSpPr>
            <a:spLocks noGrp="1"/>
          </p:cNvSpPr>
          <p:nvPr>
            <p:ph type="title"/>
          </p:nvPr>
        </p:nvSpPr>
        <p:spPr/>
        <p:txBody>
          <a:bodyPr/>
          <a:lstStyle/>
          <a:p>
            <a:r>
              <a:rPr lang="es-ES" dirty="0"/>
              <a:t>SINTAXIS</a:t>
            </a:r>
            <a:endParaRPr lang="es-AR" dirty="0"/>
          </a:p>
        </p:txBody>
      </p:sp>
      <p:sp>
        <p:nvSpPr>
          <p:cNvPr id="3" name="Marcador de contenido 2">
            <a:extLst>
              <a:ext uri="{FF2B5EF4-FFF2-40B4-BE49-F238E27FC236}">
                <a16:creationId xmlns:a16="http://schemas.microsoft.com/office/drawing/2014/main" id="{31ABCAFE-48FE-4E54-9114-4DF2C4F61E8D}"/>
              </a:ext>
            </a:extLst>
          </p:cNvPr>
          <p:cNvSpPr>
            <a:spLocks noGrp="1"/>
          </p:cNvSpPr>
          <p:nvPr>
            <p:ph idx="1"/>
          </p:nvPr>
        </p:nvSpPr>
        <p:spPr>
          <a:xfrm>
            <a:off x="1077004" y="1896121"/>
            <a:ext cx="10058400" cy="1721722"/>
          </a:xfrm>
        </p:spPr>
        <p:txBody>
          <a:bodyPr>
            <a:normAutofit lnSpcReduction="10000"/>
          </a:bodyPr>
          <a:lstStyle/>
          <a:p>
            <a:pPr marL="0" indent="0" algn="just">
              <a:buNone/>
            </a:pPr>
            <a:r>
              <a:rPr lang="es-ES" sz="2400" dirty="0"/>
              <a:t>Para declarar un vector en C++, se deben seguir las mismas normas básicas que se siguen para declarar una variable cualquiera, con un pequeño cambio en la sintaxis. Necesitamos saber el tipo de los datos que irán al interior de este, es decir, serán número enteros, o numero decimales o cadenas de texto, etc. </a:t>
            </a:r>
            <a:endParaRPr lang="es-AR" sz="2400" dirty="0"/>
          </a:p>
        </p:txBody>
      </p:sp>
      <p:pic>
        <p:nvPicPr>
          <p:cNvPr id="5" name="Imagen 4">
            <a:extLst>
              <a:ext uri="{FF2B5EF4-FFF2-40B4-BE49-F238E27FC236}">
                <a16:creationId xmlns:a16="http://schemas.microsoft.com/office/drawing/2014/main" id="{D4B2CA64-D0F3-4AA2-B79E-E86DD96AD5F7}"/>
              </a:ext>
            </a:extLst>
          </p:cNvPr>
          <p:cNvPicPr>
            <a:picLocks noChangeAspect="1"/>
          </p:cNvPicPr>
          <p:nvPr/>
        </p:nvPicPr>
        <p:blipFill rotWithShape="1">
          <a:blip r:embed="rId2"/>
          <a:srcRect l="36196" t="43089" r="29157" b="50000"/>
          <a:stretch/>
        </p:blipFill>
        <p:spPr>
          <a:xfrm>
            <a:off x="1493917" y="4046507"/>
            <a:ext cx="8763265" cy="982825"/>
          </a:xfrm>
          <a:prstGeom prst="rect">
            <a:avLst/>
          </a:prstGeom>
        </p:spPr>
      </p:pic>
    </p:spTree>
    <p:extLst>
      <p:ext uri="{BB962C8B-B14F-4D97-AF65-F5344CB8AC3E}">
        <p14:creationId xmlns:p14="http://schemas.microsoft.com/office/powerpoint/2010/main" val="318244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16EAA-49E7-4AC7-9D58-9A8BBDC7E290}"/>
              </a:ext>
            </a:extLst>
          </p:cNvPr>
          <p:cNvSpPr>
            <a:spLocks noGrp="1"/>
          </p:cNvSpPr>
          <p:nvPr>
            <p:ph type="title"/>
          </p:nvPr>
        </p:nvSpPr>
        <p:spPr>
          <a:xfrm>
            <a:off x="1066800" y="179832"/>
            <a:ext cx="10058400" cy="1609344"/>
          </a:xfrm>
        </p:spPr>
        <p:txBody>
          <a:bodyPr/>
          <a:lstStyle/>
          <a:p>
            <a:r>
              <a:rPr lang="es-ES" dirty="0"/>
              <a:t>EJEMPLO</a:t>
            </a:r>
            <a:endParaRPr lang="es-AR" dirty="0"/>
          </a:p>
        </p:txBody>
      </p:sp>
      <p:pic>
        <p:nvPicPr>
          <p:cNvPr id="5" name="Imagen 4">
            <a:extLst>
              <a:ext uri="{FF2B5EF4-FFF2-40B4-BE49-F238E27FC236}">
                <a16:creationId xmlns:a16="http://schemas.microsoft.com/office/drawing/2014/main" id="{A13A2BC4-7413-4C4A-A407-6D5C6856BCD0}"/>
              </a:ext>
            </a:extLst>
          </p:cNvPr>
          <p:cNvPicPr>
            <a:picLocks noChangeAspect="1"/>
          </p:cNvPicPr>
          <p:nvPr/>
        </p:nvPicPr>
        <p:blipFill rotWithShape="1">
          <a:blip r:embed="rId2"/>
          <a:srcRect l="35978" t="32655" r="22490" b="50000"/>
          <a:stretch/>
        </p:blipFill>
        <p:spPr>
          <a:xfrm>
            <a:off x="1066800" y="2016088"/>
            <a:ext cx="8269356" cy="1941679"/>
          </a:xfrm>
          <a:prstGeom prst="rect">
            <a:avLst/>
          </a:prstGeom>
        </p:spPr>
      </p:pic>
      <p:pic>
        <p:nvPicPr>
          <p:cNvPr id="7" name="Imagen 6">
            <a:extLst>
              <a:ext uri="{FF2B5EF4-FFF2-40B4-BE49-F238E27FC236}">
                <a16:creationId xmlns:a16="http://schemas.microsoft.com/office/drawing/2014/main" id="{D605E782-D889-4ADB-AFB6-408CB0B62B68}"/>
              </a:ext>
            </a:extLst>
          </p:cNvPr>
          <p:cNvPicPr>
            <a:picLocks noChangeAspect="1"/>
          </p:cNvPicPr>
          <p:nvPr/>
        </p:nvPicPr>
        <p:blipFill rotWithShape="1">
          <a:blip r:embed="rId3"/>
          <a:srcRect l="36087" t="28009" r="18696" b="67351"/>
          <a:stretch/>
        </p:blipFill>
        <p:spPr>
          <a:xfrm>
            <a:off x="1066800" y="4976124"/>
            <a:ext cx="8615070" cy="497023"/>
          </a:xfrm>
          <a:prstGeom prst="rect">
            <a:avLst/>
          </a:prstGeom>
        </p:spPr>
      </p:pic>
      <p:pic>
        <p:nvPicPr>
          <p:cNvPr id="9" name="Imagen 8">
            <a:extLst>
              <a:ext uri="{FF2B5EF4-FFF2-40B4-BE49-F238E27FC236}">
                <a16:creationId xmlns:a16="http://schemas.microsoft.com/office/drawing/2014/main" id="{2048EA5C-F113-4D91-BD36-DE261C7DC01E}"/>
              </a:ext>
            </a:extLst>
          </p:cNvPr>
          <p:cNvPicPr>
            <a:picLocks noChangeAspect="1"/>
          </p:cNvPicPr>
          <p:nvPr/>
        </p:nvPicPr>
        <p:blipFill rotWithShape="1">
          <a:blip r:embed="rId3"/>
          <a:srcRect l="36087" t="69188" r="30326" b="26366"/>
          <a:stretch/>
        </p:blipFill>
        <p:spPr>
          <a:xfrm>
            <a:off x="1066800" y="5810201"/>
            <a:ext cx="6677395" cy="497023"/>
          </a:xfrm>
          <a:prstGeom prst="rect">
            <a:avLst/>
          </a:prstGeom>
        </p:spPr>
      </p:pic>
      <p:sp>
        <p:nvSpPr>
          <p:cNvPr id="10" name="CuadroTexto 9">
            <a:extLst>
              <a:ext uri="{FF2B5EF4-FFF2-40B4-BE49-F238E27FC236}">
                <a16:creationId xmlns:a16="http://schemas.microsoft.com/office/drawing/2014/main" id="{8ACD7649-BCFF-4DE7-B991-26F8729CF0C0}"/>
              </a:ext>
            </a:extLst>
          </p:cNvPr>
          <p:cNvSpPr txBox="1"/>
          <p:nvPr/>
        </p:nvSpPr>
        <p:spPr>
          <a:xfrm>
            <a:off x="1066800" y="1563823"/>
            <a:ext cx="3843130" cy="371193"/>
          </a:xfrm>
          <a:prstGeom prst="rect">
            <a:avLst/>
          </a:prstGeom>
          <a:noFill/>
        </p:spPr>
        <p:txBody>
          <a:bodyPr wrap="square" rtlCol="0">
            <a:spAutoFit/>
          </a:bodyPr>
          <a:lstStyle/>
          <a:p>
            <a:r>
              <a:rPr lang="es-ES" dirty="0"/>
              <a:t>DECLARACIÓN</a:t>
            </a:r>
            <a:endParaRPr lang="es-AR" dirty="0"/>
          </a:p>
        </p:txBody>
      </p:sp>
      <p:sp>
        <p:nvSpPr>
          <p:cNvPr id="11" name="CuadroTexto 10">
            <a:extLst>
              <a:ext uri="{FF2B5EF4-FFF2-40B4-BE49-F238E27FC236}">
                <a16:creationId xmlns:a16="http://schemas.microsoft.com/office/drawing/2014/main" id="{A2443D9B-3A66-48D6-8F9F-D94B5F40DC46}"/>
              </a:ext>
            </a:extLst>
          </p:cNvPr>
          <p:cNvSpPr txBox="1"/>
          <p:nvPr/>
        </p:nvSpPr>
        <p:spPr>
          <a:xfrm>
            <a:off x="1066800" y="4303224"/>
            <a:ext cx="3843130" cy="371193"/>
          </a:xfrm>
          <a:prstGeom prst="rect">
            <a:avLst/>
          </a:prstGeom>
          <a:noFill/>
        </p:spPr>
        <p:txBody>
          <a:bodyPr wrap="square" rtlCol="0">
            <a:spAutoFit/>
          </a:bodyPr>
          <a:lstStyle/>
          <a:p>
            <a:r>
              <a:rPr lang="es-ES" dirty="0"/>
              <a:t>INICIALIZACIÓN</a:t>
            </a:r>
            <a:endParaRPr lang="es-AR" dirty="0"/>
          </a:p>
        </p:txBody>
      </p:sp>
    </p:spTree>
    <p:extLst>
      <p:ext uri="{BB962C8B-B14F-4D97-AF65-F5344CB8AC3E}">
        <p14:creationId xmlns:p14="http://schemas.microsoft.com/office/powerpoint/2010/main" val="226255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6817C-2DB7-4293-B11B-F3AC2CA4663D}"/>
              </a:ext>
            </a:extLst>
          </p:cNvPr>
          <p:cNvSpPr>
            <a:spLocks noGrp="1"/>
          </p:cNvSpPr>
          <p:nvPr>
            <p:ph type="title"/>
          </p:nvPr>
        </p:nvSpPr>
        <p:spPr>
          <a:xfrm>
            <a:off x="963831" y="179832"/>
            <a:ext cx="10058400" cy="1145385"/>
          </a:xfrm>
        </p:spPr>
        <p:txBody>
          <a:bodyPr/>
          <a:lstStyle/>
          <a:p>
            <a:r>
              <a:rPr lang="es-ES" dirty="0"/>
              <a:t>COMO RECORRER UN VECTOR</a:t>
            </a:r>
            <a:endParaRPr lang="es-AR" dirty="0"/>
          </a:p>
        </p:txBody>
      </p:sp>
      <p:sp>
        <p:nvSpPr>
          <p:cNvPr id="3" name="Marcador de contenido 2">
            <a:extLst>
              <a:ext uri="{FF2B5EF4-FFF2-40B4-BE49-F238E27FC236}">
                <a16:creationId xmlns:a16="http://schemas.microsoft.com/office/drawing/2014/main" id="{4393DE61-BCB8-4A73-BA66-50A7B085EAAE}"/>
              </a:ext>
            </a:extLst>
          </p:cNvPr>
          <p:cNvSpPr>
            <a:spLocks noGrp="1"/>
          </p:cNvSpPr>
          <p:nvPr>
            <p:ph idx="1"/>
          </p:nvPr>
        </p:nvSpPr>
        <p:spPr>
          <a:xfrm>
            <a:off x="963831" y="1190444"/>
            <a:ext cx="10058400" cy="2238556"/>
          </a:xfrm>
        </p:spPr>
        <p:txBody>
          <a:bodyPr>
            <a:normAutofit/>
          </a:bodyPr>
          <a:lstStyle/>
          <a:p>
            <a:pPr marL="0" indent="0" algn="just">
              <a:buNone/>
            </a:pPr>
            <a:r>
              <a:rPr lang="es-ES" sz="2200" dirty="0"/>
              <a:t>Para recorrer un array generalmente se utiliza un ciclo </a:t>
            </a:r>
            <a:r>
              <a:rPr lang="es-ES" sz="2200" dirty="0" err="1"/>
              <a:t>for</a:t>
            </a:r>
            <a:r>
              <a:rPr lang="es-ES" sz="2200" dirty="0"/>
              <a:t>.</a:t>
            </a:r>
            <a:r>
              <a:rPr lang="es-AR" sz="2200" dirty="0"/>
              <a:t> </a:t>
            </a:r>
            <a:r>
              <a:rPr lang="es-ES" sz="2200" dirty="0"/>
              <a:t>La lógica de este procedimiento es la siguiente, el ciclo </a:t>
            </a:r>
            <a:r>
              <a:rPr lang="es-ES" sz="2200" dirty="0" err="1"/>
              <a:t>for</a:t>
            </a:r>
            <a:r>
              <a:rPr lang="es-ES" sz="2200" dirty="0"/>
              <a:t> comenzara desde cero e ira hasta el tamaño del vector, de modo que la variable de control que generalmente llamamos "i", será la que va a ir variando entre cero y el tamaño del array, de esta forma al poner la i al interior de los corchetes, estaremos accediendo al valor de cada casilla del vector y podremos hacer lo que sea necesario con dicho valor.</a:t>
            </a:r>
          </a:p>
          <a:p>
            <a:pPr marL="0" indent="0" algn="just">
              <a:buNone/>
            </a:pPr>
            <a:endParaRPr lang="es-ES" sz="2200" dirty="0"/>
          </a:p>
        </p:txBody>
      </p:sp>
      <p:pic>
        <p:nvPicPr>
          <p:cNvPr id="7" name="Imagen 6">
            <a:extLst>
              <a:ext uri="{FF2B5EF4-FFF2-40B4-BE49-F238E27FC236}">
                <a16:creationId xmlns:a16="http://schemas.microsoft.com/office/drawing/2014/main" id="{E6F66C8F-6784-48EA-912D-F9A1257C34EF}"/>
              </a:ext>
            </a:extLst>
          </p:cNvPr>
          <p:cNvPicPr>
            <a:picLocks noChangeAspect="1"/>
          </p:cNvPicPr>
          <p:nvPr/>
        </p:nvPicPr>
        <p:blipFill rotWithShape="1">
          <a:blip r:embed="rId2"/>
          <a:srcRect l="23369" t="27815" r="40000" b="42606"/>
          <a:stretch/>
        </p:blipFill>
        <p:spPr>
          <a:xfrm>
            <a:off x="2239615" y="3429000"/>
            <a:ext cx="6692349" cy="3038366"/>
          </a:xfrm>
          <a:prstGeom prst="rect">
            <a:avLst/>
          </a:prstGeom>
        </p:spPr>
      </p:pic>
    </p:spTree>
    <p:extLst>
      <p:ext uri="{BB962C8B-B14F-4D97-AF65-F5344CB8AC3E}">
        <p14:creationId xmlns:p14="http://schemas.microsoft.com/office/powerpoint/2010/main" val="108521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E6395-3B15-4983-AC7A-B48D2784FDA9}"/>
              </a:ext>
            </a:extLst>
          </p:cNvPr>
          <p:cNvSpPr>
            <a:spLocks noGrp="1"/>
          </p:cNvSpPr>
          <p:nvPr>
            <p:ph type="title"/>
          </p:nvPr>
        </p:nvSpPr>
        <p:spPr/>
        <p:txBody>
          <a:bodyPr/>
          <a:lstStyle/>
          <a:p>
            <a:r>
              <a:rPr lang="es-ES" dirty="0"/>
              <a:t>Ejercicios</a:t>
            </a:r>
            <a:endParaRPr lang="es-AR" dirty="0"/>
          </a:p>
        </p:txBody>
      </p:sp>
      <p:sp>
        <p:nvSpPr>
          <p:cNvPr id="3" name="Marcador de contenido 2">
            <a:extLst>
              <a:ext uri="{FF2B5EF4-FFF2-40B4-BE49-F238E27FC236}">
                <a16:creationId xmlns:a16="http://schemas.microsoft.com/office/drawing/2014/main" id="{2175ADF3-80BE-4C14-825B-1CF5638FF63B}"/>
              </a:ext>
            </a:extLst>
          </p:cNvPr>
          <p:cNvSpPr>
            <a:spLocks noGrp="1"/>
          </p:cNvSpPr>
          <p:nvPr>
            <p:ph idx="1"/>
          </p:nvPr>
        </p:nvSpPr>
        <p:spPr>
          <a:xfrm>
            <a:off x="1069848" y="2121408"/>
            <a:ext cx="10058400" cy="3391496"/>
          </a:xfrm>
        </p:spPr>
        <p:txBody>
          <a:bodyPr/>
          <a:lstStyle/>
          <a:p>
            <a:pPr marL="457200" indent="-457200">
              <a:buAutoNum type="arabicParenR"/>
            </a:pPr>
            <a:r>
              <a:rPr lang="es-ES" dirty="0"/>
              <a:t>Crear un array llamado vocales, que contenga las vocales. Luego mostrar por pantalla.</a:t>
            </a:r>
          </a:p>
          <a:p>
            <a:pPr marL="457200" indent="-457200">
              <a:buAutoNum type="arabicParenR"/>
            </a:pPr>
            <a:r>
              <a:rPr lang="es-ES" dirty="0"/>
              <a:t>Crear un array de tamaño 6 que guarde nombres, luego con un bucle </a:t>
            </a:r>
            <a:r>
              <a:rPr lang="es-ES" dirty="0" err="1"/>
              <a:t>for</a:t>
            </a:r>
            <a:r>
              <a:rPr lang="es-ES" dirty="0"/>
              <a:t> recorrerlo y pedir al usuario que lo complete con nombres por pantalla.</a:t>
            </a:r>
          </a:p>
          <a:p>
            <a:pPr marL="457200" indent="-457200">
              <a:buAutoNum type="arabicParenR"/>
            </a:pPr>
            <a:r>
              <a:rPr lang="es-ES" dirty="0"/>
              <a:t>Crear un array de tamaño 7 que guarde números pares pidiéndolos por pantalla. En caso de que el usuario ingrese un numero no par, volverlo a pedir.</a:t>
            </a:r>
          </a:p>
          <a:p>
            <a:pPr marL="457200" indent="-457200">
              <a:buAutoNum type="arabicParenR"/>
            </a:pPr>
            <a:r>
              <a:rPr lang="es-ES" dirty="0"/>
              <a:t>Crear un array compuesto por 8 números de tipo flotante, lo recorra </a:t>
            </a:r>
            <a:r>
              <a:rPr lang="es-ES"/>
              <a:t>y muestre </a:t>
            </a:r>
            <a:r>
              <a:rPr lang="es-ES" dirty="0"/>
              <a:t>por pantalla y luego calcule </a:t>
            </a:r>
            <a:r>
              <a:rPr lang="es-ES"/>
              <a:t>la suma y multiplicación.</a:t>
            </a:r>
            <a:endParaRPr lang="es-AR" dirty="0"/>
          </a:p>
        </p:txBody>
      </p:sp>
    </p:spTree>
    <p:extLst>
      <p:ext uri="{BB962C8B-B14F-4D97-AF65-F5344CB8AC3E}">
        <p14:creationId xmlns:p14="http://schemas.microsoft.com/office/powerpoint/2010/main" val="1729111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35</TotalTime>
  <Words>495</Words>
  <Application>Microsoft Office PowerPoint</Application>
  <PresentationFormat>Panorámica</PresentationFormat>
  <Paragraphs>22</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Lato</vt:lpstr>
      <vt:lpstr>Rockwell</vt:lpstr>
      <vt:lpstr>Rockwell Condensed</vt:lpstr>
      <vt:lpstr>Wingdings</vt:lpstr>
      <vt:lpstr>Letras en madera</vt:lpstr>
      <vt:lpstr>ARRAYS en c++</vt:lpstr>
      <vt:lpstr>Estructuras de datos en C++. Arreglos, vectores, matrices y demás</vt:lpstr>
      <vt:lpstr>ARRAYS O VECTORES</vt:lpstr>
      <vt:lpstr>SINTAXIS</vt:lpstr>
      <vt:lpstr>EJEMPLO</vt:lpstr>
      <vt:lpstr>COMO RECORRER UN VECTOR</vt:lpstr>
      <vt:lpstr>Ejercicios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en c++</dc:title>
  <dc:creator>Jazmin</dc:creator>
  <cp:lastModifiedBy>Jazmin</cp:lastModifiedBy>
  <cp:revision>4</cp:revision>
  <dcterms:created xsi:type="dcterms:W3CDTF">2023-10-30T21:55:48Z</dcterms:created>
  <dcterms:modified xsi:type="dcterms:W3CDTF">2023-10-30T22:31:26Z</dcterms:modified>
</cp:coreProperties>
</file>