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BE00-7CE2-4761-895F-84F95E0B053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25C6E-34EB-45C0-91B6-3D1C63525BD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25C6E-34EB-45C0-91B6-3D1C63525BDA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2325848"/>
            <a:ext cx="810678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3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2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5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481C6-6FC1-48DA-A62B-6E6833F8D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0350" dirty="0"/>
              <a:t>LENGUAJE C++</a:t>
            </a:r>
            <a:endParaRPr lang="es-AR" sz="1035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B833F-450B-4961-8B0C-EA5E4F039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 – 4° Informática</a:t>
            </a:r>
          </a:p>
          <a:p>
            <a:r>
              <a:rPr lang="es-AR" dirty="0"/>
              <a:t>Prof. Pérez Jazmín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96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015542"/>
          </a:xfrm>
        </p:spPr>
        <p:txBody>
          <a:bodyPr/>
          <a:lstStyle/>
          <a:p>
            <a:r>
              <a:rPr lang="es-AR" dirty="0"/>
              <a:t>Estructura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35718" t="27500" r="9350" b="31250"/>
          <a:stretch>
            <a:fillRect/>
          </a:stretch>
        </p:blipFill>
        <p:spPr bwMode="auto">
          <a:xfrm>
            <a:off x="142843" y="1500174"/>
            <a:ext cx="892975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543800" cy="1609344"/>
          </a:xfrm>
        </p:spPr>
        <p:txBody>
          <a:bodyPr/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1435" t="28386" r="14397" b="18227"/>
          <a:stretch/>
        </p:blipFill>
        <p:spPr bwMode="auto">
          <a:xfrm>
            <a:off x="187183" y="1428736"/>
            <a:ext cx="8829869" cy="430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s-ES" sz="2400" dirty="0"/>
              <a:t>Escribir un programa que pregunte al usuario su edad y muestre por pantalla si es mayor de edad o no.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2400" dirty="0"/>
              <a:t>Escribir un programa que almacene la cadena de caracteres contraseña en una variable, pregunte al usuario por la contraseña e imprima por pantalla si la contraseña introducida por el usuario coincide con la guardada en la variable sin tener en cuenta mayúsculas y minúsculas.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2400" dirty="0"/>
              <a:t>Escribir un programa que pida al usuario un número entero y muestre por pantalla si es par o impar.</a:t>
            </a:r>
          </a:p>
          <a:p>
            <a:pPr marL="514350" indent="-514350">
              <a:buFont typeface="+mj-lt"/>
              <a:buAutoNum type="arabicParenR"/>
            </a:pPr>
            <a:r>
              <a:rPr lang="es-AR" sz="2400" dirty="0"/>
              <a:t>Escribir un programa </a:t>
            </a:r>
            <a:r>
              <a:rPr lang="es-ES" sz="2400" b="1" dirty="0"/>
              <a:t> </a:t>
            </a:r>
            <a:r>
              <a:rPr lang="es-ES" sz="2400" dirty="0"/>
              <a:t>que pida un número del 1 al 5 y diga si es primo o no</a:t>
            </a:r>
            <a:r>
              <a:rPr lang="es-ES" sz="2400" b="1" dirty="0"/>
              <a:t>.</a:t>
            </a:r>
            <a:endParaRPr lang="es-ES" sz="2400" dirty="0"/>
          </a:p>
          <a:p>
            <a:pPr marL="514350" indent="-514350">
              <a:buFont typeface="+mj-lt"/>
              <a:buAutoNum type="arabicParenR"/>
            </a:pPr>
            <a:r>
              <a:rPr lang="es-AR" sz="2400" dirty="0"/>
              <a:t>Escribir un programa q</a:t>
            </a:r>
            <a:r>
              <a:rPr lang="es-ES" sz="2400" dirty="0" err="1"/>
              <a:t>ue</a:t>
            </a:r>
            <a:r>
              <a:rPr lang="es-ES" sz="2400" dirty="0"/>
              <a:t> pida 3 números y los muestre en pantalla de menor a mayor.</a:t>
            </a:r>
          </a:p>
          <a:p>
            <a:pPr marL="514350" indent="-514350">
              <a:buFont typeface="+mj-lt"/>
              <a:buAutoNum type="arabicParenR"/>
            </a:pPr>
            <a:endParaRPr lang="es-E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692696"/>
            <a:ext cx="7704856" cy="5479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es-AR" sz="1800" dirty="0"/>
              <a:t>Escribir un programa q</a:t>
            </a:r>
            <a:r>
              <a:rPr lang="es-ES" sz="1800" dirty="0" err="1"/>
              <a:t>ue</a:t>
            </a:r>
            <a:r>
              <a:rPr lang="es-ES" sz="1800" dirty="0"/>
              <a:t> calcule el sueldo que le corresponde al trabajador de una empresa que cobra 40.000 euros anuales, el programa debe realizar los cálculos en función de los siguientes criterios:</a:t>
            </a:r>
          </a:p>
          <a:p>
            <a:pPr>
              <a:buNone/>
            </a:pPr>
            <a:r>
              <a:rPr lang="es-ES" sz="1800" dirty="0"/>
              <a:t>        a.       Si lleva más de 10 años en la empresa se le aplica un aumento del 10%.</a:t>
            </a:r>
          </a:p>
          <a:p>
            <a:pPr>
              <a:buNone/>
            </a:pPr>
            <a:r>
              <a:rPr lang="es-ES" sz="1800" dirty="0"/>
              <a:t>        b.      Si lleva menos de 10 años pero más que 5 se le aplica un aumento del 7%.</a:t>
            </a:r>
          </a:p>
          <a:p>
            <a:pPr>
              <a:buNone/>
            </a:pPr>
            <a:r>
              <a:rPr lang="es-ES" sz="1800"/>
              <a:t>        c</a:t>
            </a:r>
            <a:r>
              <a:rPr lang="es-ES" sz="1800" dirty="0"/>
              <a:t>.       Si lleva menos de 5 años pero más que 3 se le aplica un aumento del 5%.</a:t>
            </a:r>
          </a:p>
          <a:p>
            <a:pPr>
              <a:buNone/>
            </a:pPr>
            <a:r>
              <a:rPr lang="es-ES" sz="1800" dirty="0"/>
              <a:t>d.      Si lleva menos de 3 años se le aplica un aumento del 3%.</a:t>
            </a:r>
            <a:br>
              <a:rPr lang="es-ES" sz="1800" dirty="0"/>
            </a:br>
            <a:endParaRPr lang="es-ES" sz="1800" dirty="0"/>
          </a:p>
          <a:p>
            <a:pPr marL="514350" indent="-514350">
              <a:buFont typeface="+mj-lt"/>
              <a:buAutoNum type="arabicParenR" startAt="7"/>
            </a:pPr>
            <a:r>
              <a:rPr lang="es-ES" sz="1800" dirty="0"/>
              <a:t>Escribe un programa que pase de Kg a otra unidad de medida de masa, mostrar en pantalla un menú con las opciones posibles.</a:t>
            </a:r>
          </a:p>
          <a:p>
            <a:pPr marL="514350" indent="-514350">
              <a:buFont typeface="+mj-lt"/>
              <a:buAutoNum type="arabicParenR" startAt="7"/>
            </a:pPr>
            <a:endParaRPr lang="es-ES" sz="1800" dirty="0"/>
          </a:p>
          <a:p>
            <a:pPr marL="514350" indent="-514350">
              <a:buFont typeface="+mj-lt"/>
              <a:buAutoNum type="arabicParenR" startAt="7"/>
            </a:pPr>
            <a:r>
              <a:rPr lang="es-AR" sz="1800" dirty="0"/>
              <a:t>Escribir un programa q</a:t>
            </a:r>
            <a:r>
              <a:rPr lang="es-ES" sz="1800" dirty="0" err="1"/>
              <a:t>ue</a:t>
            </a:r>
            <a:r>
              <a:rPr lang="es-ES" sz="1800" dirty="0"/>
              <a:t> muestre un menú donde las opciones sean “Equilátero”, “Isósceles” y “Escaleno”, pida una opción y calcule el perímetro del triángulo seleccionado.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B3657-32D1-1366-06EA-8B419F70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3706F-5036-8248-4ADD-C9ED35E0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16832"/>
            <a:ext cx="7543800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Los condicionales son estructuras que permiten elegir entre la ejecución de una acción u otra. Son una condición, como bien indica su nombre, así que podemos pensar en ellos como si fueran el “si” condicional que usamos dentro de una frase.</a:t>
            </a:r>
          </a:p>
          <a:p>
            <a:pPr marL="0" indent="0" algn="just">
              <a:buNone/>
            </a:pPr>
            <a:r>
              <a:rPr lang="es-MX" sz="2800" dirty="0"/>
              <a:t>Los tipos más conocidos de sentencias condicionales son el SI..ENTONCES, el SI..ENTONCES..SI / NO y el SEGÚN.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8674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745" y="332656"/>
            <a:ext cx="7543800" cy="1609344"/>
          </a:xfrm>
        </p:spPr>
        <p:txBody>
          <a:bodyPr/>
          <a:lstStyle/>
          <a:p>
            <a:pPr algn="just"/>
            <a:r>
              <a:rPr lang="es-AR" dirty="0"/>
              <a:t>Sentencia </a:t>
            </a:r>
            <a:r>
              <a:rPr lang="es-AR" dirty="0" err="1"/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844824"/>
            <a:ext cx="7543800" cy="40507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2800" dirty="0"/>
              <a:t>  Los condicionales </a:t>
            </a:r>
            <a:r>
              <a:rPr lang="es-ES" sz="2800" dirty="0" err="1"/>
              <a:t>if</a:t>
            </a:r>
            <a:r>
              <a:rPr lang="es-ES" sz="2800" dirty="0"/>
              <a:t>, son una estructura de control condicional, también llamadas estructuras selectivas de casos simples, ya que este funciona verificando una condición ingresada y de acuerdo a su valor de verdad (falso o verdadero) lleva a cabo o no una serie de instrucciones.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AR" dirty="0"/>
              <a:t>Estructura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218AAA-83C0-0CAD-A006-B6E29ADA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619" t="33125" r="7153" b="16250"/>
          <a:stretch>
            <a:fillRect/>
          </a:stretch>
        </p:blipFill>
        <p:spPr bwMode="auto">
          <a:xfrm>
            <a:off x="428596" y="1714488"/>
            <a:ext cx="8194203" cy="417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308604"/>
            <a:ext cx="7543800" cy="1609344"/>
          </a:xfrm>
        </p:spPr>
        <p:txBody>
          <a:bodyPr/>
          <a:lstStyle/>
          <a:p>
            <a:r>
              <a:rPr lang="es-AR" dirty="0"/>
              <a:t>Ejemplo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77301-6C53-2DD3-625D-548669DB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435" t="29375" r="25830" b="31250"/>
          <a:stretch>
            <a:fillRect/>
          </a:stretch>
        </p:blipFill>
        <p:spPr bwMode="auto">
          <a:xfrm>
            <a:off x="500034" y="1714488"/>
            <a:ext cx="816434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if-else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" sz="2800" dirty="0"/>
              <a:t>  La sintaxis de un condicional </a:t>
            </a:r>
            <a:r>
              <a:rPr lang="es-ES" sz="2800" dirty="0" err="1"/>
              <a:t>if-else</a:t>
            </a:r>
            <a:r>
              <a:rPr lang="es-ES" sz="2800" dirty="0"/>
              <a:t>, es en principio similar a la del condicional </a:t>
            </a:r>
            <a:r>
              <a:rPr lang="es-ES" sz="2800" dirty="0" err="1"/>
              <a:t>if</a:t>
            </a:r>
            <a:r>
              <a:rPr lang="es-ES" sz="2800" dirty="0"/>
              <a:t>, pero adicionando una nueva "estructura" que es el </a:t>
            </a:r>
            <a:r>
              <a:rPr lang="es-ES" sz="2800" dirty="0" err="1"/>
              <a:t>else</a:t>
            </a:r>
            <a:r>
              <a:rPr lang="es-ES" sz="2800" dirty="0"/>
              <a:t>, el cual indica la acción o conjunto de acciones a llevar a cabo, en caso de que la condición del </a:t>
            </a:r>
            <a:r>
              <a:rPr lang="es-ES" sz="2800" dirty="0" err="1"/>
              <a:t>if</a:t>
            </a:r>
            <a:r>
              <a:rPr lang="es-ES" sz="2800" dirty="0"/>
              <a:t> no se cumpla. Cabe resaltar que el </a:t>
            </a:r>
            <a:r>
              <a:rPr lang="es-ES" sz="2800" dirty="0" err="1"/>
              <a:t>else</a:t>
            </a:r>
            <a:r>
              <a:rPr lang="es-ES" sz="2800" dirty="0"/>
              <a:t> siempre se pone inmediatamente después del </a:t>
            </a:r>
            <a:r>
              <a:rPr lang="es-ES" sz="2800" dirty="0" err="1"/>
              <a:t>if</a:t>
            </a:r>
            <a:r>
              <a:rPr lang="es-ES" sz="2800" dirty="0"/>
              <a:t>, en caso de ser necesario, el </a:t>
            </a:r>
            <a:r>
              <a:rPr lang="es-ES" sz="2800" dirty="0" err="1"/>
              <a:t>else</a:t>
            </a:r>
            <a:r>
              <a:rPr lang="es-ES" sz="2800" dirty="0"/>
              <a:t> es incapaz de funcionar por sí solo, siempre debe ir acompañado por un </a:t>
            </a:r>
            <a:r>
              <a:rPr lang="es-ES" sz="2800" dirty="0" err="1"/>
              <a:t>if</a:t>
            </a:r>
            <a:r>
              <a:rPr lang="es-ES"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0842" y="97501"/>
            <a:ext cx="7543800" cy="1609344"/>
          </a:xfrm>
        </p:spPr>
        <p:txBody>
          <a:bodyPr/>
          <a:lstStyle/>
          <a:p>
            <a:r>
              <a:rPr lang="es-AR" dirty="0"/>
              <a:t>Estructura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4619" t="27500" r="6054" b="8750"/>
          <a:stretch>
            <a:fillRect/>
          </a:stretch>
        </p:blipFill>
        <p:spPr bwMode="auto">
          <a:xfrm>
            <a:off x="642910" y="1500174"/>
            <a:ext cx="7639664" cy="48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52852"/>
            <a:ext cx="7543800" cy="1187916"/>
          </a:xfrm>
        </p:spPr>
        <p:txBody>
          <a:bodyPr/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435" t="27500" r="36378" b="27500"/>
          <a:stretch/>
        </p:blipFill>
        <p:spPr bwMode="auto">
          <a:xfrm>
            <a:off x="467544" y="1320091"/>
            <a:ext cx="7892005" cy="493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1257264"/>
          </a:xfrm>
        </p:spPr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switch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57158" y="1214422"/>
            <a:ext cx="8358246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Imaginemos que nuestro programa consta de un menú de opciones digamos 3 opciones, cada una representada con un número correspondiente, es decir la opción uno corresponde al número 1, la dos al 2 y así sucesivamente, queremos entonces que de acuerdo a un número ingresado por el usuario ejecutemos una acción correspondiente y en caso de que no corresponda a ninguna de las posibles opciones, mostrar un mensaje de error cualquiera. </a:t>
            </a:r>
          </a:p>
          <a:p>
            <a:pPr algn="just"/>
            <a:r>
              <a:rPr lang="es-AR" sz="2400" dirty="0"/>
              <a:t>En conclusión, el </a:t>
            </a:r>
            <a:r>
              <a:rPr lang="es-AR" sz="2400" dirty="0" err="1"/>
              <a:t>switch</a:t>
            </a:r>
            <a:r>
              <a:rPr lang="es-AR" sz="2400" dirty="0"/>
              <a:t> cumpliría una función parecida a un menú de opciones, en el cuál en función de la condición elegida es la acción que luego se ejecutará. </a:t>
            </a:r>
            <a:endParaRPr lang="es-E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649</Words>
  <Application>Microsoft Office PowerPoint</Application>
  <PresentationFormat>Presentación en pantalla (4:3)</PresentationFormat>
  <Paragraphs>34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Letras en madera</vt:lpstr>
      <vt:lpstr>LENGUAJE C++</vt:lpstr>
      <vt:lpstr>CONDICIONALES</vt:lpstr>
      <vt:lpstr>Sentencia if</vt:lpstr>
      <vt:lpstr>Estructura</vt:lpstr>
      <vt:lpstr>Ejemplo</vt:lpstr>
      <vt:lpstr>Sentencia if-else</vt:lpstr>
      <vt:lpstr>Estructura</vt:lpstr>
      <vt:lpstr>Ejemplo</vt:lpstr>
      <vt:lpstr>Sentencia switch</vt:lpstr>
      <vt:lpstr>Estructura</vt:lpstr>
      <vt:lpstr>Ejemplo</vt:lpstr>
      <vt:lpstr>Ejercicios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Cristina</dc:creator>
  <cp:lastModifiedBy>NT ETEC 00</cp:lastModifiedBy>
  <cp:revision>10</cp:revision>
  <dcterms:created xsi:type="dcterms:W3CDTF">2023-10-15T12:12:39Z</dcterms:created>
  <dcterms:modified xsi:type="dcterms:W3CDTF">2023-10-17T13:39:24Z</dcterms:modified>
</cp:coreProperties>
</file>