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5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8FA01-6A64-4CDC-916A-63B627C4A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c++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F529D-1F43-4005-971A-48E1C7742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 – 4to Informática</a:t>
            </a:r>
          </a:p>
          <a:p>
            <a:r>
              <a:rPr lang="es-ES" dirty="0"/>
              <a:t>Prof. Pérez Jazmín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503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8D424-9B2D-46A3-A063-B8D464B2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34059"/>
            <a:ext cx="10492144" cy="1609344"/>
          </a:xfrm>
        </p:spPr>
        <p:txBody>
          <a:bodyPr/>
          <a:lstStyle/>
          <a:p>
            <a:r>
              <a:rPr lang="es-AR" dirty="0"/>
              <a:t>¿Funciones, métodos o procedimientos?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31AAE-66A9-4168-8EBE-25010BFE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78" y="1563753"/>
            <a:ext cx="10058400" cy="49298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Las funciones son una herramienta indispensable para el programador, tanto las funciones creadas por él mismo como las que le son proporcionadas por otras librerías.</a:t>
            </a:r>
          </a:p>
          <a:p>
            <a:pPr marL="0" indent="0" algn="just">
              <a:buNone/>
            </a:pPr>
            <a:r>
              <a:rPr lang="es-ES" dirty="0"/>
              <a:t>En el mundo de la programación, muchos acostumbramos hablar indistintamente de estos tres términos sin embargo poseen deferencias fundamentales.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Funciones: </a:t>
            </a:r>
            <a:r>
              <a:rPr lang="es-ES" dirty="0"/>
              <a:t>Las funciones son un conjunto de procedimiento encapsulados en un bloque, usualmente reciben parámetros, cuyos valores utilizan para efectuar operaciones y adicionalmente retornan un valor.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Métodos: </a:t>
            </a:r>
            <a:r>
              <a:rPr lang="es-ES" dirty="0"/>
              <a:t>Los métodos y las funciones son funcionalmente idénticos, pero su diferencia radica en el contexto en el que existen. Un método está asociado a un objeto, básicamente un método es una función que pertenece a un objeto o clase.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Procedimientos: </a:t>
            </a:r>
            <a:r>
              <a:rPr lang="es-ES" dirty="0"/>
              <a:t>Los procedimientos son básicamente lo un conjunto de instrucciones que se ejecutan sin retornar ningún valor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95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D1B4-4177-44A6-8B81-9C9AB7C4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38539"/>
            <a:ext cx="10058400" cy="1196647"/>
          </a:xfrm>
        </p:spPr>
        <p:txBody>
          <a:bodyPr/>
          <a:lstStyle/>
          <a:p>
            <a:r>
              <a:rPr lang="es-ES" dirty="0"/>
              <a:t>Declaración de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EE4D2-3DC6-40A7-8224-D0CE626A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719907"/>
            <a:ext cx="10058400" cy="313809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#Una función o procedimiento pueden tener una cantidad cualquier de parámetros, ya sea cero, uno, tres, diez, cien o más parámetros.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5A5A5A"/>
                </a:solidFill>
                <a:latin typeface="Lato" panose="020F0502020204030203" pitchFamily="34" charset="0"/>
              </a:rPr>
              <a:t>#</a:t>
            </a: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Si una función tiene más de un parámetro cada uno de ellos debe ir separado por una coma.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5A5A5A"/>
                </a:solidFill>
                <a:latin typeface="Lato" panose="020F0502020204030203" pitchFamily="34" charset="0"/>
              </a:rPr>
              <a:t>#</a:t>
            </a: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Los argumentos de una función también tienen un tipo y un nombre que los identifica. El tipo del argumento puede ser cualquiera y no tiene relación con el tipo de la función.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5A5A5A"/>
                </a:solidFill>
                <a:latin typeface="Lato" panose="020F0502020204030203" pitchFamily="34" charset="0"/>
              </a:rPr>
              <a:t>#Cualquier instrucción que se encuentre después de la ejecución de </a:t>
            </a:r>
            <a:r>
              <a:rPr lang="es-ES" dirty="0" err="1">
                <a:solidFill>
                  <a:srgbClr val="5A5A5A"/>
                </a:solidFill>
                <a:latin typeface="Lato" panose="020F0502020204030203" pitchFamily="34" charset="0"/>
              </a:rPr>
              <a:t>return</a:t>
            </a:r>
            <a:r>
              <a:rPr lang="es-ES" dirty="0">
                <a:solidFill>
                  <a:srgbClr val="5A5A5A"/>
                </a:solidFill>
                <a:latin typeface="Lato" panose="020F0502020204030203" pitchFamily="34" charset="0"/>
              </a:rPr>
              <a:t> NO será ejecutada.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#El tipo del valor que se retorna en una función debe coincidir con el del tipo declarado a la función.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C7C05-33BF-45FB-B3B1-C9C37C48F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2" t="43668" r="8776" b="26414"/>
          <a:stretch/>
        </p:blipFill>
        <p:spPr>
          <a:xfrm>
            <a:off x="1417982" y="1192376"/>
            <a:ext cx="7991061" cy="24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18780-AB53-4258-A8D7-1BCE581F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140077"/>
            <a:ext cx="2879300" cy="682661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45F944-A5D1-4D3C-8598-CAB7BA2E1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9" t="20855" r="14743" b="50000"/>
          <a:stretch/>
        </p:blipFill>
        <p:spPr>
          <a:xfrm>
            <a:off x="1686603" y="902250"/>
            <a:ext cx="8053744" cy="2678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93EAE-8C57-4C23-9E71-0285DD966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04" t="23561" r="12826" b="43943"/>
          <a:stretch/>
        </p:blipFill>
        <p:spPr>
          <a:xfrm>
            <a:off x="1688393" y="3825404"/>
            <a:ext cx="8053744" cy="28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C73A-B0B9-4A78-AD02-D2B229DE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1624"/>
            <a:ext cx="10058400" cy="1012864"/>
          </a:xfrm>
        </p:spPr>
        <p:txBody>
          <a:bodyPr/>
          <a:lstStyle/>
          <a:p>
            <a:r>
              <a:rPr lang="es-ES" dirty="0"/>
              <a:t>Invocando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BA2E6-7DBD-47C1-BADB-39597947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8" y="2258572"/>
            <a:ext cx="10058400" cy="44337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/>
              <a:t>Como puedes notar es bastante sencillo invocar o llamar funciones en C++ (de hecho en cualquier lenguaje actual), sólo necesitas el nombre de la función y enviarle el valor de los parámetros.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#La función se declara fuera del </a:t>
            </a:r>
            <a:r>
              <a:rPr lang="es-ES" b="0" i="0" dirty="0" err="1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main</a:t>
            </a: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 y se invoca dentro del mismo para que sea ejecutada.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#El nombre de la función debe coincidir exactamente al momento de invocarla.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#El orden de los parámetros y el tipo debe coincidir.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#Cada parámetro enviado también va separado por comas.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#Si una función no recibe parámetros, simplemente no ponemos nada al interior de los paréntesis, pero SIEMPRE debemos poner los paréntesis.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#Invocar una función sigue siendo una sentencia habitual de C++, así que ésta debe finalizar con ';' como siempre.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#El valor retornado por una función puede ser asignado a una variable del mismo tipo.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5A5A5A"/>
                </a:solidFill>
                <a:effectLst/>
                <a:latin typeface="Lato" panose="020F0502020204030203" pitchFamily="34" charset="0"/>
              </a:rPr>
              <a:t>#Una función puede llamar a otra dentro de sí misma o incluso puede ser enviada como parámetro a otra.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C2A5DF-7FC0-4997-8471-72243DE1E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7" t="40189" r="34891" b="54977"/>
          <a:stretch/>
        </p:blipFill>
        <p:spPr>
          <a:xfrm>
            <a:off x="2385393" y="1444488"/>
            <a:ext cx="6042990" cy="5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6E7AB-7D5B-4451-8CB4-664FB20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5852"/>
            <a:ext cx="10058400" cy="774325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F1536-3587-482A-8F5E-AF614153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4485"/>
            <a:ext cx="10058400" cy="4888992"/>
          </a:xfrm>
        </p:spPr>
        <p:txBody>
          <a:bodyPr/>
          <a:lstStyle/>
          <a:p>
            <a:r>
              <a:rPr lang="es-ES" dirty="0"/>
              <a:t>Ejercicio 1: Calculadora básica</a:t>
            </a:r>
          </a:p>
          <a:p>
            <a:pPr marL="0" indent="0">
              <a:buNone/>
            </a:pPr>
            <a:r>
              <a:rPr lang="es-ES" dirty="0"/>
              <a:t>Crea una calculadora simple que realice operaciones de suma, resta, multiplicación y división utilizando funciones separadas para cada operación.</a:t>
            </a:r>
          </a:p>
          <a:p>
            <a:r>
              <a:rPr lang="es-ES" dirty="0"/>
              <a:t>Ejercicio 2: Conversor de temperatura</a:t>
            </a:r>
          </a:p>
          <a:p>
            <a:pPr marL="0" indent="0">
              <a:buNone/>
            </a:pPr>
            <a:r>
              <a:rPr lang="es-ES" dirty="0"/>
              <a:t>Escribe un programa que convierta la temperatura de Celsius a Fahrenheit y viceversa. Utiliza funciones separadas para realizar cada conversión.</a:t>
            </a:r>
          </a:p>
          <a:p>
            <a:r>
              <a:rPr lang="es-AR" dirty="0"/>
              <a:t>Ejercicio 3: Conteo de letras</a:t>
            </a:r>
          </a:p>
          <a:p>
            <a:pPr marL="0" indent="0">
              <a:buNone/>
            </a:pPr>
            <a:r>
              <a:rPr lang="es-ES" dirty="0"/>
              <a:t>Crea un programa que cuente la cantidad de veces que una letra específica aparece en una cadena utilizando una función.</a:t>
            </a:r>
          </a:p>
          <a:p>
            <a:r>
              <a:rPr lang="es-ES" dirty="0"/>
              <a:t>Ejercicio 4: Suma de elementos en un arreglo</a:t>
            </a:r>
          </a:p>
          <a:p>
            <a:pPr marL="0" indent="0">
              <a:buNone/>
            </a:pPr>
            <a:r>
              <a:rPr lang="es-ES" dirty="0"/>
              <a:t>Escribe un programa que sume los elementos de un arreglo usando una función separada para realizar esta operación.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141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575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Lato</vt:lpstr>
      <vt:lpstr>Rockwell</vt:lpstr>
      <vt:lpstr>Rockwell Condensed</vt:lpstr>
      <vt:lpstr>Wingdings</vt:lpstr>
      <vt:lpstr>Letras en madera</vt:lpstr>
      <vt:lpstr>Funciones en c++</vt:lpstr>
      <vt:lpstr>¿Funciones, métodos o procedimientos?</vt:lpstr>
      <vt:lpstr>Declaración de funciones</vt:lpstr>
      <vt:lpstr>Ejemplos</vt:lpstr>
      <vt:lpstr>Invocando funciones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en c++</dc:title>
  <dc:creator>Jazmin</dc:creator>
  <cp:lastModifiedBy>Jazmin</cp:lastModifiedBy>
  <cp:revision>4</cp:revision>
  <dcterms:created xsi:type="dcterms:W3CDTF">2023-11-09T16:39:59Z</dcterms:created>
  <dcterms:modified xsi:type="dcterms:W3CDTF">2023-11-09T17:16:00Z</dcterms:modified>
</cp:coreProperties>
</file>