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8FA01-6A64-4CDC-916A-63B627C4A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Tipos de datos en </a:t>
            </a:r>
            <a:r>
              <a:rPr lang="es-ES" dirty="0" err="1"/>
              <a:t>c++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0F529D-1F43-4005-971A-48E1C7742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 – 4to Informática</a:t>
            </a:r>
          </a:p>
          <a:p>
            <a:r>
              <a:rPr lang="es-ES" dirty="0"/>
              <a:t>Prof. Pérez Jazmín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503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75508E-5113-46D1-920D-285864D97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5" t="20810" r="36117" b="20737"/>
          <a:stretch/>
        </p:blipFill>
        <p:spPr>
          <a:xfrm>
            <a:off x="1702904" y="134179"/>
            <a:ext cx="8786191" cy="65896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2FDE636-2822-40D5-A2E8-8401C4DCB253}"/>
              </a:ext>
            </a:extLst>
          </p:cNvPr>
          <p:cNvSpPr txBox="1"/>
          <p:nvPr/>
        </p:nvSpPr>
        <p:spPr>
          <a:xfrm>
            <a:off x="1696277" y="4651515"/>
            <a:ext cx="878619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Entrada y salida de datos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333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7028-F6BD-4563-B659-797BF81C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14" y="-71961"/>
            <a:ext cx="10058400" cy="1211646"/>
          </a:xfrm>
        </p:spPr>
        <p:txBody>
          <a:bodyPr/>
          <a:lstStyle/>
          <a:p>
            <a:r>
              <a:rPr lang="es-ES" dirty="0"/>
              <a:t>Ejercicios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B8E8D-BAC7-44C2-B45F-125A5250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74" y="1167249"/>
            <a:ext cx="10512552" cy="5273307"/>
          </a:xfrm>
        </p:spPr>
        <p:txBody>
          <a:bodyPr>
            <a:normAutofit/>
          </a:bodyPr>
          <a:lstStyle/>
          <a:p>
            <a:pPr marL="457200" indent="-457200" algn="just">
              <a:buAutoNum type="arabicParenR"/>
            </a:pPr>
            <a:r>
              <a:rPr lang="es-ES" dirty="0"/>
              <a:t>Escribir un Programa en el cual se consulte al usuario que ingrese ¿cómo está el día de hoy? (soleado, nublado, lloviendo). A continuación, mostrar por pantalla un mensaje que indique “El día de hoy está ...”, completando el mensaje con el dato que ingresó el usuario.</a:t>
            </a:r>
          </a:p>
          <a:p>
            <a:pPr marL="457200" indent="-457200" algn="just">
              <a:buAutoNum type="arabicParenR"/>
            </a:pPr>
            <a:r>
              <a:rPr lang="es-ES" dirty="0"/>
              <a:t>Conociendo el número en matemática PI π, pedir al usuario que ingrese el valor del radio de una circunferencia y calcular y mostrar por pantalla el área y perímetro. Recuerde que para calcular el área y el perímetro se utilizan las siguientes fórmulas:</a:t>
            </a:r>
          </a:p>
          <a:p>
            <a:pPr marL="457200" indent="-457200" algn="just">
              <a:buAutoNum type="arabicParenR"/>
            </a:pPr>
            <a:endParaRPr lang="es-ES" dirty="0"/>
          </a:p>
          <a:p>
            <a:pPr marL="457200" indent="-457200" algn="just">
              <a:buAutoNum type="arabicParenR"/>
            </a:pPr>
            <a:endParaRPr lang="es-ES" dirty="0"/>
          </a:p>
          <a:p>
            <a:pPr marL="457200" indent="-457200" algn="just">
              <a:buFont typeface="+mj-lt"/>
              <a:buAutoNum type="arabicParenR"/>
            </a:pPr>
            <a:r>
              <a:rPr lang="es-ES" dirty="0"/>
              <a:t>Escribir un programa que calcule el precio promedio de un producto. El precio promedio se debe calcular a partir del precio del mismo producto en tres establecimientos distintos.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s-ES" dirty="0"/>
              <a:t>A partir de una conocida cantidad de metros que el usuario ingresa a través del teclado se debe obtener su equivalente en centímetros, en milímetros y en pulgadas. Ayuda: 1 pulgada equivale a 2.54 centímetros.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22A8DB-029A-4E83-8CD5-D1D9E3BB9A13}"/>
              </a:ext>
            </a:extLst>
          </p:cNvPr>
          <p:cNvSpPr txBox="1"/>
          <p:nvPr/>
        </p:nvSpPr>
        <p:spPr>
          <a:xfrm>
            <a:off x="1060174" y="3429000"/>
            <a:ext cx="30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/>
              <a:t>area = PI * radio2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/>
              <a:t>perimetro = 2 * PI * radio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8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572004C-7D70-46DE-989F-5B4ADCEB8166}"/>
              </a:ext>
            </a:extLst>
          </p:cNvPr>
          <p:cNvSpPr txBox="1">
            <a:spLocks/>
          </p:cNvSpPr>
          <p:nvPr/>
        </p:nvSpPr>
        <p:spPr>
          <a:xfrm>
            <a:off x="619274" y="463827"/>
            <a:ext cx="10512552" cy="597673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5"/>
            </a:pPr>
            <a:r>
              <a:rPr lang="es-ES" dirty="0"/>
              <a:t>Escribir un programa que calcule cuántos litros de combustible consumió un automóvil. El usuario ingresase una cantidad de litros de combustible cargados en la estación y una cantidad de kilómetros recorridos, después, el programa calculará el consumo (km/</a:t>
            </a:r>
            <a:r>
              <a:rPr lang="es-ES" dirty="0" err="1"/>
              <a:t>lt</a:t>
            </a:r>
            <a:r>
              <a:rPr lang="es-ES" dirty="0"/>
              <a:t>) y se lo mostrará al usuario.</a:t>
            </a:r>
          </a:p>
          <a:p>
            <a:pPr marL="457200" indent="-457200">
              <a:buFont typeface="+mj-lt"/>
              <a:buAutoNum type="arabicParenR" startAt="5"/>
            </a:pPr>
            <a:r>
              <a:rPr lang="es-ES" dirty="0"/>
              <a:t>Escriba un programa que permita al usuario ingresar el valor de dos variables numéricas de tipo entero. Posteriormente, el programa debe intercambiar los valores de ambas variables y mostrar el resultado final por pantalla. Por ejemplo, si el usuario ingresa los valores num1 = 9 y num2 = 3, la salida a del programa deberá mostrar: num1 = 3 y num2 = 9. </a:t>
            </a:r>
          </a:p>
          <a:p>
            <a:pPr marL="0" indent="0">
              <a:buNone/>
            </a:pPr>
            <a:r>
              <a:rPr lang="es-ES" i="1" dirty="0"/>
              <a:t>Ayuda: Para intercambiar los valores de dos variables se debe utilizar una variable auxiliar.</a:t>
            </a:r>
          </a:p>
          <a:p>
            <a:pPr marL="457200" indent="-457200">
              <a:buFont typeface="+mj-lt"/>
              <a:buAutoNum type="arabicParenR" startAt="7"/>
            </a:pPr>
            <a:r>
              <a:rPr lang="es-ES" dirty="0"/>
              <a:t>Escriba un programa que pida por pantalla dos números enteros y realice el cálculo de la suma, resta, multiplicación y división entre ambos valores. Los resultados deben mostrarse por pantalla.</a:t>
            </a:r>
          </a:p>
          <a:p>
            <a:pPr marL="457200" indent="-457200">
              <a:buFont typeface="+mj-lt"/>
              <a:buAutoNum type="arabicParenR" startAt="7"/>
            </a:pPr>
            <a:r>
              <a:rPr lang="es-ES" dirty="0"/>
              <a:t>Un colegio desea saber qué porcentaje de niños y qué porcentaje de niñas hay en el curso actual. Diseñar un algoritmo para este propósito. Recuerda que para calcular el porcentaje puedes hacer una regla de 3 simple. El programa debe solicitar al usuario que ingrese la cantidad total de niños, y la cantidad total de niñas que hay en el curso.</a:t>
            </a:r>
            <a:endParaRPr lang="es-AR" dirty="0"/>
          </a:p>
          <a:p>
            <a:pPr marL="0" indent="0">
              <a:buFont typeface="Wingdings" pitchFamily="2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07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B9996-6BEE-4006-A2DB-63A77F59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 de tipo </a:t>
            </a:r>
            <a:r>
              <a:rPr lang="es-ES" dirty="0" err="1"/>
              <a:t>double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1B0C2-0DE9-405E-B2CE-2EFF65C4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8" y="1789043"/>
            <a:ext cx="10787270" cy="416688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Las variables de tipo </a:t>
            </a:r>
            <a:r>
              <a:rPr lang="es-ES" b="1" dirty="0" err="1"/>
              <a:t>double</a:t>
            </a:r>
            <a:r>
              <a:rPr lang="es-ES" b="1" dirty="0"/>
              <a:t> </a:t>
            </a:r>
            <a:r>
              <a:rPr lang="es-ES" dirty="0"/>
              <a:t>almacenan decimales, al igual que las variables de tipo </a:t>
            </a:r>
            <a:r>
              <a:rPr lang="es-ES" dirty="0" err="1"/>
              <a:t>float</a:t>
            </a:r>
            <a:r>
              <a:rPr lang="es-ES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Aunque estas presentan algunas diferencia con respecto a la precisión, tamaño de memoria, rango y uso.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 err="1"/>
              <a:t>Float</a:t>
            </a:r>
            <a:r>
              <a:rPr lang="es-ES" dirty="0"/>
              <a:t> tiene una precisión simple aproximadamente de 7 dígitos decimales, mientras que </a:t>
            </a:r>
            <a:r>
              <a:rPr lang="es-ES" dirty="0" err="1"/>
              <a:t>bouble</a:t>
            </a:r>
            <a:r>
              <a:rPr lang="es-ES" dirty="0"/>
              <a:t> tiene una precisión de 15. El espacio de memoria que ocupa </a:t>
            </a:r>
            <a:r>
              <a:rPr lang="es-ES" dirty="0" err="1"/>
              <a:t>float</a:t>
            </a:r>
            <a:r>
              <a:rPr lang="es-ES" dirty="0"/>
              <a:t> es de 4 bytes, mientras que </a:t>
            </a:r>
            <a:r>
              <a:rPr lang="es-ES" dirty="0" err="1"/>
              <a:t>bouble</a:t>
            </a:r>
            <a:r>
              <a:rPr lang="es-ES" dirty="0"/>
              <a:t> ocupa 8 (el doble).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b="1" dirty="0" err="1"/>
              <a:t>Double</a:t>
            </a:r>
            <a:r>
              <a:rPr lang="es-ES" b="1" dirty="0"/>
              <a:t> se utilizan cuando se requiere alta precisión, como en cálculos científicos, financieros o en cualquier aplicación donde la precisión es esencial.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589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7212-2AAB-4D63-BE25-BC9ACA4E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s-ES" dirty="0"/>
              <a:t>Diferencia entre </a:t>
            </a:r>
            <a:r>
              <a:rPr lang="es-ES" dirty="0" err="1"/>
              <a:t>float</a:t>
            </a:r>
            <a:r>
              <a:rPr lang="es-ES" dirty="0"/>
              <a:t> y </a:t>
            </a:r>
            <a:r>
              <a:rPr lang="es-ES" dirty="0" err="1"/>
              <a:t>double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60B1B-8127-4C38-9375-C7B4F28B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843" y="1298713"/>
            <a:ext cx="5062331" cy="5102087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Cuando asignamos el valor 0.0044444449 a la variable </a:t>
            </a:r>
            <a:r>
              <a:rPr lang="es-ES" b="1" dirty="0"/>
              <a:t>b de tipo </a:t>
            </a:r>
            <a:r>
              <a:rPr lang="es-ES" b="1" dirty="0" err="1"/>
              <a:t>float</a:t>
            </a:r>
            <a:r>
              <a:rPr lang="es-ES" b="1" dirty="0"/>
              <a:t>, </a:t>
            </a:r>
            <a:r>
              <a:rPr lang="es-ES" dirty="0"/>
              <a:t>el número se redondea para adaptarse a la precisión de un </a:t>
            </a:r>
            <a:r>
              <a:rPr lang="es-ES" dirty="0" err="1"/>
              <a:t>float</a:t>
            </a:r>
            <a:r>
              <a:rPr lang="es-ES" dirty="0"/>
              <a:t>. Como resultado, la salida muestra una aproximación más corta de dicho número.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Mientras que le asignamos el mismo valor a la variable </a:t>
            </a:r>
            <a:r>
              <a:rPr lang="es-ES" b="1" dirty="0"/>
              <a:t>a de tipo </a:t>
            </a:r>
            <a:r>
              <a:rPr lang="es-ES" b="1" dirty="0" err="1"/>
              <a:t>double</a:t>
            </a:r>
            <a:r>
              <a:rPr lang="es-ES" b="1" dirty="0"/>
              <a:t>, </a:t>
            </a:r>
            <a:r>
              <a:rPr lang="es-ES" dirty="0"/>
              <a:t>y esta al tener mayor precisión, retiene más dígitos decimales y muestra una representación más precisa del número original.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9C541D-41E4-4AA1-AE6D-5446602E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1" t="28009" r="50000" b="21919"/>
          <a:stretch/>
        </p:blipFill>
        <p:spPr>
          <a:xfrm>
            <a:off x="463825" y="1205948"/>
            <a:ext cx="5976732" cy="55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75D0-AA25-49DA-9D6E-E3F1740F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31" y="0"/>
            <a:ext cx="10058400" cy="1609344"/>
          </a:xfrm>
        </p:spPr>
        <p:txBody>
          <a:bodyPr/>
          <a:lstStyle/>
          <a:p>
            <a:r>
              <a:rPr lang="es-ES" dirty="0"/>
              <a:t>Variable de tipo </a:t>
            </a:r>
            <a:r>
              <a:rPr lang="es-ES" dirty="0" err="1"/>
              <a:t>char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591497-F45D-42B0-AF31-F3355DFE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137938"/>
            <a:ext cx="6493566" cy="547855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Las variables de tipo alfanumérica se declaran como “</a:t>
            </a:r>
            <a:r>
              <a:rPr lang="es-ES" b="1" dirty="0" err="1"/>
              <a:t>char</a:t>
            </a:r>
            <a:r>
              <a:rPr lang="es-ES" dirty="0"/>
              <a:t>”. Para referirse a una letra se rodea de comillas simples: 'M'. Como las letras se representan internamente como números, el lenguaje C permite realizar operaciones aritméticas como 'M' + 25.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Las </a:t>
            </a:r>
            <a:r>
              <a:rPr lang="es-ES" b="1" dirty="0"/>
              <a:t>cadenas de texto o </a:t>
            </a:r>
            <a:r>
              <a:rPr lang="es-ES" b="1" dirty="0" err="1"/>
              <a:t>strings</a:t>
            </a:r>
            <a:r>
              <a:rPr lang="es-ES" b="1" dirty="0"/>
              <a:t> </a:t>
            </a:r>
            <a:r>
              <a:rPr lang="es-ES" dirty="0"/>
              <a:t>son simplemente tablas de “</a:t>
            </a:r>
            <a:r>
              <a:rPr lang="es-ES" dirty="0" err="1"/>
              <a:t>char</a:t>
            </a:r>
            <a:r>
              <a:rPr lang="es-ES" dirty="0"/>
              <a:t>”. Las funciones de biblioteca para manipular estas cadenas asumen que el último byte tiene valor cero. Por lo que si queremos escribir una cadena de caracteres en C++ debemos aclarar la cantidad de caracteres que va a llevar incluyendo el carácter nulo del final.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E5A97F-E761-416D-AD1E-41C07982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36128" r="49878" b="14959"/>
          <a:stretch/>
        </p:blipFill>
        <p:spPr>
          <a:xfrm>
            <a:off x="66260" y="1196618"/>
            <a:ext cx="5420140" cy="49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72D057-D1ED-46F1-A459-C7C29495A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1" t="17955" r="31957" b="36785"/>
          <a:stretch/>
        </p:blipFill>
        <p:spPr>
          <a:xfrm>
            <a:off x="213936" y="503584"/>
            <a:ext cx="11709330" cy="53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54C4-78E7-418E-914A-8D5936A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variable </a:t>
            </a:r>
            <a:r>
              <a:rPr lang="es-ES" dirty="0" err="1"/>
              <a:t>bool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6E632-9954-4F45-96CE-F273E40C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932" y="1948070"/>
            <a:ext cx="6062968" cy="42241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En C++, una variable de tipo</a:t>
            </a:r>
            <a:r>
              <a:rPr lang="es-ES" b="1" dirty="0"/>
              <a:t> </a:t>
            </a:r>
            <a:r>
              <a:rPr lang="es-ES" b="1" dirty="0" err="1"/>
              <a:t>bool</a:t>
            </a:r>
            <a:r>
              <a:rPr lang="es-ES" b="1" dirty="0"/>
              <a:t> </a:t>
            </a:r>
            <a:r>
              <a:rPr lang="es-ES" dirty="0"/>
              <a:t>es una variable que puede tener uno de dos valores: </a:t>
            </a:r>
            <a:r>
              <a:rPr lang="es-ES" b="1" dirty="0"/>
              <a:t>true o false</a:t>
            </a:r>
            <a:r>
              <a:rPr lang="es-ES" dirty="0"/>
              <a:t>. Estos valores son utilizados para representar estados lógicos, donde true generalmente representa "verdadero" o "cierto", y false representa "falso" o "incorrecto".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La salida de una variable booleana es “1” en caso de ser verdadero, o “0” en caso de ser falso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AC6922-A803-4063-91E6-CD072D2C2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1" t="16602" r="55109" b="46279"/>
          <a:stretch/>
        </p:blipFill>
        <p:spPr>
          <a:xfrm>
            <a:off x="285610" y="1842052"/>
            <a:ext cx="5060157" cy="42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8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375B5-D9EA-4E42-BDC0-D2FDAB66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48475"/>
          </a:xfrm>
        </p:spPr>
        <p:txBody>
          <a:bodyPr/>
          <a:lstStyle/>
          <a:p>
            <a:r>
              <a:rPr lang="es-ES" dirty="0"/>
              <a:t>Operadores de tipo relacional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FB1EF-E0E6-4063-8888-52E3A6BD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09" y="4953542"/>
            <a:ext cx="10601739" cy="124847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Son operadores binarios que permiten comparar los valores de dos variables o expresiones.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Estos operadores devuelven 0 si la comparación es falsa o 1 si es verdadera.</a:t>
            </a:r>
            <a:endParaRPr lang="es-AR" dirty="0"/>
          </a:p>
        </p:txBody>
      </p:sp>
      <p:pic>
        <p:nvPicPr>
          <p:cNvPr id="2050" name="Picture 2" descr="Operadores relacionales - Programación en C - Solución ingenieril">
            <a:extLst>
              <a:ext uri="{FF2B5EF4-FFF2-40B4-BE49-F238E27FC236}">
                <a16:creationId xmlns:a16="http://schemas.microsoft.com/office/drawing/2014/main" id="{1A5642D1-B3A0-4AF9-B138-CCC97DB2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9" y="1733107"/>
            <a:ext cx="106584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0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D488E-10E7-470B-A5CD-A5326A8D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0"/>
            <a:ext cx="10058400" cy="1609344"/>
          </a:xfrm>
        </p:spPr>
        <p:txBody>
          <a:bodyPr/>
          <a:lstStyle/>
          <a:p>
            <a:r>
              <a:rPr lang="es-ES" dirty="0"/>
              <a:t>Operadores de tipo lógico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ABA85-F6D4-48FE-9DA4-3AA05B64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2" y="5548725"/>
            <a:ext cx="10537342" cy="105085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s-ES" dirty="0"/>
              <a:t>Al igual que los operadores de tipo relacional, estos devuelven 0 si la comparación es falsa o 1 si es verdadera.</a:t>
            </a:r>
            <a:endParaRPr lang="es-AR" dirty="0"/>
          </a:p>
        </p:txBody>
      </p:sp>
      <p:pic>
        <p:nvPicPr>
          <p:cNvPr id="1026" name="Picture 2" descr="Operadores lógicos - Programación en C - Solución ingenieril">
            <a:extLst>
              <a:ext uri="{FF2B5EF4-FFF2-40B4-BE49-F238E27FC236}">
                <a16:creationId xmlns:a16="http://schemas.microsoft.com/office/drawing/2014/main" id="{F3ED3FA6-54D7-431B-B44E-E6A4E4D3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309274"/>
            <a:ext cx="106584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0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C590B-7DF3-427B-943E-08066630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1646"/>
          </a:xfrm>
        </p:spPr>
        <p:txBody>
          <a:bodyPr/>
          <a:lstStyle/>
          <a:p>
            <a:r>
              <a:rPr lang="es-ES" dirty="0"/>
              <a:t>Entrada y salida de datos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F86F1-04E1-49A6-9EA7-F516B9C15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91" y="1815549"/>
            <a:ext cx="10896865" cy="437321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En los programas hechos hasta el momento, hemos utilizado la instrucción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s-ES" dirty="0"/>
              <a:t>para mandar mensajes a la pantalla.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La mayoría de los programas en C++ incluyen el archivo de encabezado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&lt;iostream&gt;</a:t>
            </a:r>
            <a:r>
              <a:rPr lang="es-ES" dirty="0"/>
              <a:t>, el cual contiene la información básica requerida para todas las operaciones de entrada y salida (E/S) de flujo.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/>
              <a:t>La principal función para leer desde el teclado es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&gt;&gt;</a:t>
            </a:r>
            <a:r>
              <a:rPr lang="es-ES" dirty="0"/>
              <a:t>, pero es mejor ver un ejemplo para tener la idea clara.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444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185</TotalTime>
  <Words>968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Consolas</vt:lpstr>
      <vt:lpstr>Rockwell</vt:lpstr>
      <vt:lpstr>Rockwell Condensed</vt:lpstr>
      <vt:lpstr>Wingdings</vt:lpstr>
      <vt:lpstr>Letras en madera</vt:lpstr>
      <vt:lpstr>Tipos de datos en c++</vt:lpstr>
      <vt:lpstr>Variable de tipo double</vt:lpstr>
      <vt:lpstr>Diferencia entre float y double</vt:lpstr>
      <vt:lpstr>Variable de tipo char</vt:lpstr>
      <vt:lpstr>Presentación de PowerPoint</vt:lpstr>
      <vt:lpstr>Tipo de variable bool</vt:lpstr>
      <vt:lpstr>Operadores de tipo relacional</vt:lpstr>
      <vt:lpstr>Operadores de tipo lógico</vt:lpstr>
      <vt:lpstr>Entrada y salida de datos</vt:lpstr>
      <vt:lpstr>Presentación de PowerPoint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datos en c++</dc:title>
  <dc:creator>Jazmin</dc:creator>
  <cp:lastModifiedBy>Jazmin</cp:lastModifiedBy>
  <cp:revision>14</cp:revision>
  <dcterms:created xsi:type="dcterms:W3CDTF">2023-09-24T12:18:07Z</dcterms:created>
  <dcterms:modified xsi:type="dcterms:W3CDTF">2023-09-25T22:13:38Z</dcterms:modified>
</cp:coreProperties>
</file>