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D65"/>
    <a:srgbClr val="E48163"/>
    <a:srgbClr val="CC7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F7DB-B440-4B5C-AE16-A038D92B0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7D67F1-6659-4B65-BAFF-45E1F7D05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3C9DC-215C-4FF6-96E7-E2D988FA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2F4FE-C383-4299-AD62-BC88ED95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71349E-0F07-45C6-B289-0E6004D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81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5ACCD-68A3-4FE2-AF46-06C053CB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21E477-BD6C-40E0-85BA-7A2D6F6F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7E68F-30D1-4763-B466-23C69917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49365-B236-4ABF-B05D-0CD9EC1B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70F87-1AD9-4D73-9274-9B8DE584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60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46B1A6-CE6D-4346-804D-297B4CCFF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AC00EC-3B40-43F9-A0AA-C3E827FB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EAC44-6D47-41D7-A587-030924DF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B263B-5AED-4CEC-A009-DB4B5C95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80307-A3CD-4C96-87B5-62D0EBB2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8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94438-C4C4-4F4C-B257-302465EE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5B8E0-6866-41F6-8BF1-256FCA43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642F5-6D05-4255-B5D1-A4E976B9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880B24-BE0D-4B6B-80D4-D7758E85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371308-717B-4DF7-915E-230092C3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6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71B91-1B30-4B33-B756-63332928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BDFDF8-CF5B-42C1-A5C6-90F647128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F738D-37AA-4AE3-B83A-20950E54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2CA5E-344B-4902-82CA-C0151A77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3A15DB-135D-4E82-BD4F-70374C63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27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9F027-C371-4741-A587-E1F94A5A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DFC1B-375D-44E3-83CC-D26ECCBF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9CF64-811D-4D49-9BE9-97D21300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F3577B-4D80-4357-8F53-4A06DFD0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2C8B12-DAAC-47D2-B7EB-40389F69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D337C0-FC33-4B43-B530-483D0A41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A30E3-D6BA-47F4-B0E9-CF9F7091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1FE9AB-A78F-45CB-A587-7BE4F6D8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C06C66-BC0D-4B27-ADA5-44298C0B3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042FDE-9123-4670-A103-3659A3DA8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81D083-60A7-4D7F-9BD9-38B0399A4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EE3410-9AEE-4DD6-8467-65572308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1530F5-FE38-4C64-9BE6-5809EC02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A2C66A-26D0-408E-85E2-CCC8FF82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76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C34D-B391-4A9C-8F23-8484E979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4A166A-BB57-4E45-B756-1613CE77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B82CEF-9CB8-4223-A464-6EBC81FD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69EA9A-4059-4894-8CA2-71FAC156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70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287BFE-0BD6-4219-9815-5F3A3AD6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56FCF2-F5DD-450A-BCB8-83BE8C22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73AB95-26C3-4B4B-BA96-D0DE36F9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42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0D753-6387-43D8-8F19-ACF1DD34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2F2B3-B9DF-4F6E-A617-E7BAD652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49F791-86B7-41B5-AB0D-CC71C570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A1F187-6324-405B-A712-1285027F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4CFFD4-7C6F-43F7-95BC-8BBE03E9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727F06-1F4B-4A01-B263-7C8D972E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9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930B7-07B9-4285-A9C7-D38D437A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B57388-89B9-454A-A81A-D43C7B6D3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23D293-0912-4A7D-AAB8-35FF1FEB3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8B8A5D-CD87-49BE-9070-A084B6F2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971936-AB5D-4377-B3D5-B8F7FEF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2727C-C1CA-4D44-A897-E83CA80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39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EAB37D-AA1F-4A05-990B-0C6DA5FA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C4289-3A4D-4AB0-8CCF-A4CE85B1B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7C86D9-0E4E-4B94-8AEA-EEE4D3268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59E-3F5F-45AB-8BE3-CDDA1FCE2DFB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6428A-C5BF-41AA-940A-1C3BA45CB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D3DA3-89B4-4D28-93E7-D842DCF6E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9E73-E646-4332-89D0-98AC62706B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83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21CA7F7-5626-4A87-9D4A-B10C1C345537}"/>
              </a:ext>
            </a:extLst>
          </p:cNvPr>
          <p:cNvSpPr/>
          <p:nvPr/>
        </p:nvSpPr>
        <p:spPr>
          <a:xfrm>
            <a:off x="670560" y="470263"/>
            <a:ext cx="5425440" cy="5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Data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0A44790-727C-4FA7-992E-C47576B45D18}"/>
              </a:ext>
            </a:extLst>
          </p:cNvPr>
          <p:cNvSpPr/>
          <p:nvPr/>
        </p:nvSpPr>
        <p:spPr>
          <a:xfrm>
            <a:off x="670560" y="1419501"/>
            <a:ext cx="4297680" cy="513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Train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2BDF87-67C4-4CDA-8777-DF9B09AD8237}"/>
              </a:ext>
            </a:extLst>
          </p:cNvPr>
          <p:cNvSpPr/>
          <p:nvPr/>
        </p:nvSpPr>
        <p:spPr>
          <a:xfrm>
            <a:off x="5042262" y="1419501"/>
            <a:ext cx="1053737" cy="5138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Test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0413DEE-C2BB-4326-A358-AA1C2C5D724E}"/>
              </a:ext>
            </a:extLst>
          </p:cNvPr>
          <p:cNvCxnSpPr/>
          <p:nvPr/>
        </p:nvCxnSpPr>
        <p:spPr>
          <a:xfrm>
            <a:off x="670560" y="2098766"/>
            <a:ext cx="5425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723CC3-8F62-4F8E-8F9A-1D334236E49E}"/>
              </a:ext>
            </a:extLst>
          </p:cNvPr>
          <p:cNvSpPr txBox="1"/>
          <p:nvPr/>
        </p:nvSpPr>
        <p:spPr>
          <a:xfrm>
            <a:off x="3100250" y="2067980"/>
            <a:ext cx="836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Time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F73B4B6-860B-4742-B4DF-CC8AA7F4BFB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83280" y="984068"/>
            <a:ext cx="0" cy="43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918DFCAF-778D-41D2-8248-C76FA577883E}"/>
              </a:ext>
            </a:extLst>
          </p:cNvPr>
          <p:cNvSpPr/>
          <p:nvPr/>
        </p:nvSpPr>
        <p:spPr>
          <a:xfrm rot="5400000" flipH="1">
            <a:off x="5484189" y="807709"/>
            <a:ext cx="178590" cy="1053736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86FA7D1-D889-4EFF-9562-6B5E22A93A13}"/>
              </a:ext>
            </a:extLst>
          </p:cNvPr>
          <p:cNvSpPr txBox="1"/>
          <p:nvPr/>
        </p:nvSpPr>
        <p:spPr>
          <a:xfrm>
            <a:off x="5005250" y="1038597"/>
            <a:ext cx="1127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Test Sample </a:t>
            </a:r>
            <a:r>
              <a:rPr lang="pt-BR" sz="800" b="1" dirty="0" err="1"/>
              <a:t>Size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9379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1C5006E-1615-D36F-EAE2-566E2D97E308}"/>
              </a:ext>
            </a:extLst>
          </p:cNvPr>
          <p:cNvGrpSpPr/>
          <p:nvPr/>
        </p:nvGrpSpPr>
        <p:grpSpPr>
          <a:xfrm>
            <a:off x="143069" y="364062"/>
            <a:ext cx="11905862" cy="6372940"/>
            <a:chOff x="143069" y="364062"/>
            <a:chExt cx="11905862" cy="637294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A086CD11-A3B7-0ABE-A935-062A32EA38A4}"/>
                </a:ext>
              </a:extLst>
            </p:cNvPr>
            <p:cNvGrpSpPr/>
            <p:nvPr/>
          </p:nvGrpSpPr>
          <p:grpSpPr>
            <a:xfrm>
              <a:off x="143069" y="364062"/>
              <a:ext cx="11905862" cy="6372940"/>
              <a:chOff x="143069" y="364062"/>
              <a:chExt cx="11905862" cy="637294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79871C21-CF09-2ED5-D8BD-07AEE2852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069" y="364062"/>
                <a:ext cx="11905862" cy="637294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AD04E27-E55F-5ABD-7F0C-A0327CBD5291}"/>
                  </a:ext>
                </a:extLst>
              </p:cNvPr>
              <p:cNvSpPr/>
              <p:nvPr/>
            </p:nvSpPr>
            <p:spPr>
              <a:xfrm>
                <a:off x="4646645" y="3429000"/>
                <a:ext cx="1231641" cy="433873"/>
              </a:xfrm>
              <a:prstGeom prst="rect">
                <a:avLst/>
              </a:prstGeom>
              <a:solidFill>
                <a:srgbClr val="E481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04BA983-7D97-EA99-5AFF-A4FFC4A0C5C4}"/>
                  </a:ext>
                </a:extLst>
              </p:cNvPr>
              <p:cNvSpPr/>
              <p:nvPr/>
            </p:nvSpPr>
            <p:spPr>
              <a:xfrm>
                <a:off x="6171814" y="3464469"/>
                <a:ext cx="1288380" cy="433873"/>
              </a:xfrm>
              <a:prstGeom prst="rect">
                <a:avLst/>
              </a:prstGeom>
              <a:solidFill>
                <a:srgbClr val="E481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0C98C905-126F-BE66-C8BB-0A06331D3635}"/>
                  </a:ext>
                </a:extLst>
              </p:cNvPr>
              <p:cNvSpPr/>
              <p:nvPr/>
            </p:nvSpPr>
            <p:spPr>
              <a:xfrm>
                <a:off x="5379412" y="4278698"/>
                <a:ext cx="1288380" cy="433873"/>
              </a:xfrm>
              <a:prstGeom prst="rect">
                <a:avLst/>
              </a:prstGeom>
              <a:solidFill>
                <a:srgbClr val="E481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Diagonais Arredondados 9">
                <a:extLst>
                  <a:ext uri="{FF2B5EF4-FFF2-40B4-BE49-F238E27FC236}">
                    <a16:creationId xmlns:a16="http://schemas.microsoft.com/office/drawing/2014/main" id="{3258C054-8BDF-AA8D-3B67-CF88E342C20C}"/>
                  </a:ext>
                </a:extLst>
              </p:cNvPr>
              <p:cNvSpPr/>
              <p:nvPr/>
            </p:nvSpPr>
            <p:spPr>
              <a:xfrm rot="10800000" flipV="1">
                <a:off x="8146472" y="3245427"/>
                <a:ext cx="810491" cy="467151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rgbClr val="F79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Diagonais Arredondados 10">
                <a:extLst>
                  <a:ext uri="{FF2B5EF4-FFF2-40B4-BE49-F238E27FC236}">
                    <a16:creationId xmlns:a16="http://schemas.microsoft.com/office/drawing/2014/main" id="{E20C851C-CB3D-00B1-03DD-22B5C01AC6CB}"/>
                  </a:ext>
                </a:extLst>
              </p:cNvPr>
              <p:cNvSpPr/>
              <p:nvPr/>
            </p:nvSpPr>
            <p:spPr>
              <a:xfrm rot="10800000" flipV="1">
                <a:off x="9192489" y="3230893"/>
                <a:ext cx="810492" cy="467151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rgbClr val="F79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Diagonais Arredondados 11">
                <a:extLst>
                  <a:ext uri="{FF2B5EF4-FFF2-40B4-BE49-F238E27FC236}">
                    <a16:creationId xmlns:a16="http://schemas.microsoft.com/office/drawing/2014/main" id="{043DA27F-4BF3-BB42-557B-ED1B598909A5}"/>
                  </a:ext>
                </a:extLst>
              </p:cNvPr>
              <p:cNvSpPr/>
              <p:nvPr/>
            </p:nvSpPr>
            <p:spPr>
              <a:xfrm rot="10800000" flipV="1">
                <a:off x="10273143" y="3273475"/>
                <a:ext cx="703120" cy="411053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rgbClr val="F79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AE09618-89CE-E172-6377-82985B47E584}"/>
                </a:ext>
              </a:extLst>
            </p:cNvPr>
            <p:cNvSpPr txBox="1"/>
            <p:nvPr/>
          </p:nvSpPr>
          <p:spPr>
            <a:xfrm>
              <a:off x="4705056" y="3550532"/>
              <a:ext cx="11148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ARIMA(p,d,q)</a:t>
              </a:r>
              <a:endParaRPr lang="pt-BR" sz="12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6933067-3B51-886E-1D0D-D082B83BC16A}"/>
                </a:ext>
              </a:extLst>
            </p:cNvPr>
            <p:cNvSpPr txBox="1"/>
            <p:nvPr/>
          </p:nvSpPr>
          <p:spPr>
            <a:xfrm>
              <a:off x="6386724" y="3542905"/>
              <a:ext cx="9614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sz="12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Δ </a:t>
              </a:r>
              <a:r>
                <a:rPr lang="pt-BR" sz="12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VAR(p) </a:t>
              </a:r>
              <a:endParaRPr lang="pt-BR" sz="12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15D0087-2994-49A9-8D3C-0C896103F85B}"/>
                </a:ext>
              </a:extLst>
            </p:cNvPr>
            <p:cNvSpPr txBox="1"/>
            <p:nvPr/>
          </p:nvSpPr>
          <p:spPr>
            <a:xfrm>
              <a:off x="5718467" y="4357134"/>
              <a:ext cx="75506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VEC (p)</a:t>
              </a:r>
              <a:endParaRPr lang="pt-BR" sz="12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63996AD-1221-EFC1-B14E-8D3FF3B098F6}"/>
                </a:ext>
              </a:extLst>
            </p:cNvPr>
            <p:cNvSpPr txBox="1"/>
            <p:nvPr/>
          </p:nvSpPr>
          <p:spPr>
            <a:xfrm>
              <a:off x="7994308" y="3273474"/>
              <a:ext cx="111481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1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ARIMA(p,d,q)</a:t>
              </a:r>
            </a:p>
            <a:p>
              <a:pPr algn="ctr"/>
              <a:r>
                <a:rPr lang="pt-BR" sz="11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predito</a:t>
              </a:r>
              <a:endParaRPr lang="pt-BR" sz="11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E8EC4ED-5708-7935-5B2B-7BACE1CD53B9}"/>
                </a:ext>
              </a:extLst>
            </p:cNvPr>
            <p:cNvSpPr txBox="1"/>
            <p:nvPr/>
          </p:nvSpPr>
          <p:spPr>
            <a:xfrm>
              <a:off x="9200475" y="3267157"/>
              <a:ext cx="81049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sz="11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Δ </a:t>
              </a:r>
              <a:r>
                <a:rPr lang="pt-BR" sz="11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VAR(p)</a:t>
              </a:r>
            </a:p>
            <a:p>
              <a:pPr algn="ctr"/>
              <a:r>
                <a:rPr lang="pt-BR" sz="11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predito</a:t>
              </a:r>
              <a:endParaRPr lang="pt-BR" sz="1100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C88D0AF-0980-FC30-B5CB-474FCCA371F7}"/>
                </a:ext>
              </a:extLst>
            </p:cNvPr>
            <p:cNvSpPr txBox="1"/>
            <p:nvPr/>
          </p:nvSpPr>
          <p:spPr>
            <a:xfrm>
              <a:off x="10219457" y="3263557"/>
              <a:ext cx="81049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1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VEC(p)</a:t>
              </a:r>
            </a:p>
            <a:p>
              <a:pPr algn="ctr"/>
              <a:r>
                <a:rPr lang="pt-BR" sz="11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predito</a:t>
              </a:r>
              <a:endParaRPr lang="pt-B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022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CBC305-AF47-D7E1-A9B1-33459ADB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2" y="243564"/>
            <a:ext cx="11912616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5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9871C21-CF09-2ED5-D8BD-07AEE285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" y="364062"/>
            <a:ext cx="11905862" cy="6372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B42B851-6518-E248-9EA7-92E6EC4584F0}"/>
              </a:ext>
            </a:extLst>
          </p:cNvPr>
          <p:cNvSpPr txBox="1"/>
          <p:nvPr/>
        </p:nvSpPr>
        <p:spPr>
          <a:xfrm>
            <a:off x="1322614" y="252126"/>
            <a:ext cx="998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https://online.visual-paradigm.com/w/qkjbwiqj/diagrams/#diagram:workspace=qkjbwiqj&amp;proj=0&amp;id=1</a:t>
            </a:r>
          </a:p>
        </p:txBody>
      </p:sp>
    </p:spTree>
    <p:extLst>
      <p:ext uri="{BB962C8B-B14F-4D97-AF65-F5344CB8AC3E}">
        <p14:creationId xmlns:p14="http://schemas.microsoft.com/office/powerpoint/2010/main" val="2171493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6726</TotalTime>
  <Words>71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Nunes</dc:creator>
  <cp:lastModifiedBy>Thiago Nunes</cp:lastModifiedBy>
  <cp:revision>5</cp:revision>
  <dcterms:created xsi:type="dcterms:W3CDTF">2022-02-25T21:23:47Z</dcterms:created>
  <dcterms:modified xsi:type="dcterms:W3CDTF">2022-06-20T17:03:33Z</dcterms:modified>
</cp:coreProperties>
</file>