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59" r:id="rId7"/>
    <p:sldId id="260" r:id="rId8"/>
    <p:sldId id="264" r:id="rId9"/>
    <p:sldId id="265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Silva" initials="BS" lastIdx="1" clrIdx="0">
    <p:extLst>
      <p:ext uri="{19B8F6BF-5375-455C-9EA6-DF929625EA0E}">
        <p15:presenceInfo xmlns:p15="http://schemas.microsoft.com/office/powerpoint/2012/main" userId="c50b1bbdba2162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840AA-2DE2-4E29-9246-63CCE5A74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345" y="1622636"/>
            <a:ext cx="8791575" cy="2387600"/>
          </a:xfrm>
        </p:spPr>
        <p:txBody>
          <a:bodyPr/>
          <a:lstStyle/>
          <a:p>
            <a:pPr algn="ctr"/>
            <a:r>
              <a:rPr lang="pt-BR" dirty="0"/>
              <a:t>Aula 1: Lógica e primeiros passos com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80828-EEAC-4E94-953D-5DE2917D1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864" y="4953094"/>
            <a:ext cx="8791575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Orientador: prof. Dr. Ronaldo pereira melo júnior. </a:t>
            </a:r>
          </a:p>
          <a:p>
            <a:pPr algn="l"/>
            <a:r>
              <a:rPr lang="pt-BR" dirty="0"/>
              <a:t>Coorientador: prof. Est. bruno da silva ramos</a:t>
            </a:r>
          </a:p>
          <a:p>
            <a:pPr algn="l"/>
            <a:r>
              <a:rPr lang="pt-BR" dirty="0"/>
              <a:t>Alunos: </a:t>
            </a:r>
          </a:p>
          <a:p>
            <a:pPr algn="l"/>
            <a:r>
              <a:rPr lang="pt-BR" dirty="0"/>
              <a:t>Thiago Clemente</a:t>
            </a:r>
          </a:p>
          <a:p>
            <a:pPr algn="l"/>
            <a:r>
              <a:rPr lang="pt-BR" dirty="0"/>
              <a:t>Pedro chagas silva</a:t>
            </a:r>
          </a:p>
          <a:p>
            <a:pPr algn="l"/>
            <a:endParaRPr lang="pt-BR" dirty="0"/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</p:spTree>
    <p:extLst>
      <p:ext uri="{BB962C8B-B14F-4D97-AF65-F5344CB8AC3E}">
        <p14:creationId xmlns:p14="http://schemas.microsoft.com/office/powerpoint/2010/main" val="249330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161563" y="1476227"/>
            <a:ext cx="3240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Fluxograma – Dizer se dois números são iguais, maiores ou menores.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D4775E-B666-44B5-87C8-2F0891C91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9" r="42743"/>
          <a:stretch/>
        </p:blipFill>
        <p:spPr>
          <a:xfrm>
            <a:off x="5487668" y="1677797"/>
            <a:ext cx="5317354" cy="47802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747B7F-0F6F-485A-9B63-ED5C49AAF7D0}"/>
              </a:ext>
            </a:extLst>
          </p:cNvPr>
          <p:cNvSpPr txBox="1"/>
          <p:nvPr/>
        </p:nvSpPr>
        <p:spPr>
          <a:xfrm>
            <a:off x="8313490" y="1677797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Início/fim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8BF3DF-BB67-451D-94A0-769B189B49B8}"/>
              </a:ext>
            </a:extLst>
          </p:cNvPr>
          <p:cNvSpPr txBox="1"/>
          <p:nvPr/>
        </p:nvSpPr>
        <p:spPr>
          <a:xfrm>
            <a:off x="8092580" y="2398816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Entra e saída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54F8D6-F7B0-44C5-9C0C-E550611F7416}"/>
              </a:ext>
            </a:extLst>
          </p:cNvPr>
          <p:cNvSpPr txBox="1"/>
          <p:nvPr/>
        </p:nvSpPr>
        <p:spPr>
          <a:xfrm>
            <a:off x="5889071" y="31074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Processamento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063C37-A99C-4978-87E0-69D60D0F6825}"/>
              </a:ext>
            </a:extLst>
          </p:cNvPr>
          <p:cNvSpPr txBox="1"/>
          <p:nvPr/>
        </p:nvSpPr>
        <p:spPr>
          <a:xfrm>
            <a:off x="6096000" y="5939404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Início/fim</a:t>
            </a:r>
          </a:p>
        </p:txBody>
      </p:sp>
    </p:spTree>
    <p:extLst>
      <p:ext uri="{BB962C8B-B14F-4D97-AF65-F5344CB8AC3E}">
        <p14:creationId xmlns:p14="http://schemas.microsoft.com/office/powerpoint/2010/main" val="32528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podemos programar no computador?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28CAB4-CCAA-4DF4-A028-8B4FCE4B113B}"/>
              </a:ext>
            </a:extLst>
          </p:cNvPr>
          <p:cNvSpPr txBox="1"/>
          <p:nvPr/>
        </p:nvSpPr>
        <p:spPr>
          <a:xfrm>
            <a:off x="2768367" y="2306972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1- Precisamos baixar e instalar a linguagem na nossa maquina.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87FC07-A3A8-4554-A883-C469F310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88" y="2126303"/>
            <a:ext cx="1844812" cy="7306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C6406D-6E3A-4412-AC61-51BCB5EA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21" y="3872589"/>
            <a:ext cx="1211139" cy="121113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3BD91D-69B0-46F9-8DCA-AAF1F26DA860}"/>
              </a:ext>
            </a:extLst>
          </p:cNvPr>
          <p:cNvSpPr txBox="1"/>
          <p:nvPr/>
        </p:nvSpPr>
        <p:spPr>
          <a:xfrm>
            <a:off x="2650921" y="3163577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2- Precisamos de um editor de texto ou IDE para escrever nossos códigos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A0D643-8CE0-42B3-907D-0736C6C88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430" y="3920796"/>
            <a:ext cx="1593733" cy="8924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B6220E-ABCE-42C5-A449-A7CD0A3F22AE}"/>
              </a:ext>
            </a:extLst>
          </p:cNvPr>
          <p:cNvSpPr txBox="1"/>
          <p:nvPr/>
        </p:nvSpPr>
        <p:spPr>
          <a:xfrm>
            <a:off x="2730615" y="5201174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Pycharm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6E66A1A-053F-4C1D-960B-2928A98BB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451" y="3920796"/>
            <a:ext cx="1784982" cy="8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Venv</a:t>
            </a:r>
            <a:r>
              <a:rPr lang="pt-BR" sz="2800" dirty="0"/>
              <a:t> – Virtual </a:t>
            </a:r>
            <a:r>
              <a:rPr lang="pt-BR" sz="2800" dirty="0" err="1"/>
              <a:t>Environments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272131-A1C5-4508-8D9D-CBAB79210363}"/>
              </a:ext>
            </a:extLst>
          </p:cNvPr>
          <p:cNvSpPr txBox="1"/>
          <p:nvPr/>
        </p:nvSpPr>
        <p:spPr>
          <a:xfrm>
            <a:off x="3447874" y="3212983"/>
            <a:ext cx="2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1 – Versão 1.0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C2116F-6C63-4523-B10E-C24C795C8B25}"/>
              </a:ext>
            </a:extLst>
          </p:cNvPr>
          <p:cNvSpPr txBox="1"/>
          <p:nvPr/>
        </p:nvSpPr>
        <p:spPr>
          <a:xfrm>
            <a:off x="6979640" y="3244334"/>
            <a:ext cx="2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1 – Versão 1.1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B1270D-1057-47B7-AC9F-D299D13E874E}"/>
              </a:ext>
            </a:extLst>
          </p:cNvPr>
          <p:cNvSpPr/>
          <p:nvPr/>
        </p:nvSpPr>
        <p:spPr>
          <a:xfrm>
            <a:off x="6798646" y="3000784"/>
            <a:ext cx="2759978" cy="95634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5BC4418-4F92-4AA8-A7C2-AA265562C48F}"/>
              </a:ext>
            </a:extLst>
          </p:cNvPr>
          <p:cNvSpPr/>
          <p:nvPr/>
        </p:nvSpPr>
        <p:spPr>
          <a:xfrm>
            <a:off x="3171038" y="2950694"/>
            <a:ext cx="2759978" cy="95634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9F8A19-CFD6-4DBE-9B8A-5CA3F013E7AF}"/>
              </a:ext>
            </a:extLst>
          </p:cNvPr>
          <p:cNvSpPr txBox="1"/>
          <p:nvPr/>
        </p:nvSpPr>
        <p:spPr>
          <a:xfrm>
            <a:off x="2928951" y="4685863"/>
            <a:ext cx="32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 versão 2</a:t>
            </a:r>
          </a:p>
          <a:p>
            <a:r>
              <a:rPr lang="pt-BR" dirty="0"/>
              <a:t>Bibliotecas para versão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3422E7-E6A7-4934-8C23-C7AA688AE438}"/>
              </a:ext>
            </a:extLst>
          </p:cNvPr>
          <p:cNvSpPr txBox="1"/>
          <p:nvPr/>
        </p:nvSpPr>
        <p:spPr>
          <a:xfrm>
            <a:off x="6920916" y="4760884"/>
            <a:ext cx="32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 versão 3</a:t>
            </a:r>
          </a:p>
          <a:p>
            <a:r>
              <a:rPr lang="pt-BR" dirty="0"/>
              <a:t>Bibliotecas para versão 3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31F109C-CDF1-4B65-8DE2-A89430EAEEB6}"/>
              </a:ext>
            </a:extLst>
          </p:cNvPr>
          <p:cNvSpPr/>
          <p:nvPr/>
        </p:nvSpPr>
        <p:spPr>
          <a:xfrm rot="18061411">
            <a:off x="3346704" y="4177299"/>
            <a:ext cx="872455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4950D85-D963-4D32-9993-EFE42189B945}"/>
              </a:ext>
            </a:extLst>
          </p:cNvPr>
          <p:cNvSpPr/>
          <p:nvPr/>
        </p:nvSpPr>
        <p:spPr>
          <a:xfrm rot="15214273">
            <a:off x="7938648" y="4174111"/>
            <a:ext cx="872455" cy="309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0A95022-E03A-43ED-B027-BFDE1D35F6B1}"/>
              </a:ext>
            </a:extLst>
          </p:cNvPr>
          <p:cNvSpPr/>
          <p:nvPr/>
        </p:nvSpPr>
        <p:spPr>
          <a:xfrm rot="13444709">
            <a:off x="5604668" y="4157254"/>
            <a:ext cx="1413395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D4FE51-791E-43B0-99AC-FC8E70BA98EC}"/>
              </a:ext>
            </a:extLst>
          </p:cNvPr>
          <p:cNvSpPr/>
          <p:nvPr/>
        </p:nvSpPr>
        <p:spPr>
          <a:xfrm rot="19300142">
            <a:off x="5488359" y="4113836"/>
            <a:ext cx="1413395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76292407-5C96-4EF9-92BE-92ABCFA084A8}"/>
              </a:ext>
            </a:extLst>
          </p:cNvPr>
          <p:cNvSpPr/>
          <p:nvPr/>
        </p:nvSpPr>
        <p:spPr>
          <a:xfrm>
            <a:off x="5845217" y="3844291"/>
            <a:ext cx="815605" cy="75398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8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Bibliotecas?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904F3D-95AE-4AD7-8B2C-50606E4F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78" y="1835505"/>
            <a:ext cx="4984816" cy="25248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015AA9-296C-4F25-9B24-A50FEB60374B}"/>
              </a:ext>
            </a:extLst>
          </p:cNvPr>
          <p:cNvSpPr txBox="1"/>
          <p:nvPr/>
        </p:nvSpPr>
        <p:spPr>
          <a:xfrm>
            <a:off x="2650921" y="2409374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Novas funcionalidades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1A68FF-BAEF-42C6-A9B6-BBFA61EF956A}"/>
              </a:ext>
            </a:extLst>
          </p:cNvPr>
          <p:cNvSpPr txBox="1"/>
          <p:nvPr/>
        </p:nvSpPr>
        <p:spPr>
          <a:xfrm>
            <a:off x="2535864" y="3110311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</a:t>
            </a:r>
            <a:r>
              <a:rPr lang="pt-BR" sz="2800" dirty="0" err="1"/>
              <a:t>usalas</a:t>
            </a:r>
            <a:r>
              <a:rPr lang="pt-BR" sz="2800" dirty="0"/>
              <a:t>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A34FA-21E9-44C9-AF12-5FC4A5CABBE4}"/>
              </a:ext>
            </a:extLst>
          </p:cNvPr>
          <p:cNvSpPr txBox="1"/>
          <p:nvPr/>
        </p:nvSpPr>
        <p:spPr>
          <a:xfrm>
            <a:off x="2535864" y="3846552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Nativas e não nativas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68EC5A-5AA2-4BD1-AE35-44A9A322079D}"/>
              </a:ext>
            </a:extLst>
          </p:cNvPr>
          <p:cNvSpPr txBox="1"/>
          <p:nvPr/>
        </p:nvSpPr>
        <p:spPr>
          <a:xfrm>
            <a:off x="2535864" y="4343477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(Nome)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9B3DB6-7954-4DD9-9840-127ADC4C5441}"/>
              </a:ext>
            </a:extLst>
          </p:cNvPr>
          <p:cNvSpPr txBox="1"/>
          <p:nvPr/>
        </p:nvSpPr>
        <p:spPr>
          <a:xfrm>
            <a:off x="3938948" y="4343477"/>
            <a:ext cx="276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(nome que você quiser)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3164A3D-F65D-4FBD-A95F-271FA9DFCE7A}"/>
              </a:ext>
            </a:extLst>
          </p:cNvPr>
          <p:cNvSpPr txBox="1"/>
          <p:nvPr/>
        </p:nvSpPr>
        <p:spPr>
          <a:xfrm>
            <a:off x="2535864" y="4871885"/>
            <a:ext cx="3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(nome da biblioteca)</a:t>
            </a:r>
          </a:p>
        </p:txBody>
      </p:sp>
    </p:spTree>
    <p:extLst>
      <p:ext uri="{BB962C8B-B14F-4D97-AF65-F5344CB8AC3E}">
        <p14:creationId xmlns:p14="http://schemas.microsoft.com/office/powerpoint/2010/main" val="19658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8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Qual é a linguagem do computador?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07403F-DAEA-42D2-9F49-87A3BF8EC532}"/>
              </a:ext>
            </a:extLst>
          </p:cNvPr>
          <p:cNvSpPr txBox="1"/>
          <p:nvPr/>
        </p:nvSpPr>
        <p:spPr>
          <a:xfrm>
            <a:off x="2718033" y="2147835"/>
            <a:ext cx="767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computador opera com a linguagem binária que é composta apenas por zeros e uns.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5ED7369-7A38-4C30-99E4-E6F5F654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70" y="2820216"/>
            <a:ext cx="4517060" cy="23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Ponte entre o usuário e o computador.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07403F-DAEA-42D2-9F49-87A3BF8EC532}"/>
              </a:ext>
            </a:extLst>
          </p:cNvPr>
          <p:cNvSpPr txBox="1"/>
          <p:nvPr/>
        </p:nvSpPr>
        <p:spPr>
          <a:xfrm>
            <a:off x="2650921" y="2042800"/>
            <a:ext cx="7675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As linguagem de programação ajudam a fazer essa comunicação do usuário com o computador.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296417-A45F-4C3A-B883-E39D9F8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91" y="3743828"/>
            <a:ext cx="1511918" cy="8504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3A2BB9-5837-4DED-A88A-4DB9E06C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21" y="3512837"/>
            <a:ext cx="1232178" cy="12321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669098-85DD-4DD5-810F-0467EE763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18" y="3814395"/>
            <a:ext cx="2160576" cy="779887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BCC6433-E3CB-465C-B4C1-E0953025DD9A}"/>
              </a:ext>
            </a:extLst>
          </p:cNvPr>
          <p:cNvSpPr/>
          <p:nvPr/>
        </p:nvSpPr>
        <p:spPr>
          <a:xfrm>
            <a:off x="4186106" y="4204065"/>
            <a:ext cx="1149292" cy="3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FD49989-BBBF-4115-825F-B214D6AE96F0}"/>
              </a:ext>
            </a:extLst>
          </p:cNvPr>
          <p:cNvSpPr/>
          <p:nvPr/>
        </p:nvSpPr>
        <p:spPr>
          <a:xfrm>
            <a:off x="7097917" y="4185560"/>
            <a:ext cx="1149292" cy="3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4FFB384-6626-4895-9A34-6DDB5C63FD31}"/>
              </a:ext>
            </a:extLst>
          </p:cNvPr>
          <p:cNvSpPr/>
          <p:nvPr/>
        </p:nvSpPr>
        <p:spPr>
          <a:xfrm rot="10800000">
            <a:off x="4100682" y="3679845"/>
            <a:ext cx="1149292" cy="3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851E2081-481A-4C03-A675-8594CEE56143}"/>
              </a:ext>
            </a:extLst>
          </p:cNvPr>
          <p:cNvSpPr/>
          <p:nvPr/>
        </p:nvSpPr>
        <p:spPr>
          <a:xfrm rot="10800000">
            <a:off x="7097917" y="3699149"/>
            <a:ext cx="1149292" cy="3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5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8" grpId="0" animBg="1"/>
      <p:bldP spid="19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História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178529-FD09-4E2A-8A79-F9C8C0B9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157" y="2321479"/>
            <a:ext cx="1476695" cy="22150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F860F1-8E7A-4BDE-9D5E-A6482238BBA1}"/>
              </a:ext>
            </a:extLst>
          </p:cNvPr>
          <p:cNvSpPr txBox="1"/>
          <p:nvPr/>
        </p:nvSpPr>
        <p:spPr>
          <a:xfrm>
            <a:off x="2928951" y="4576219"/>
            <a:ext cx="18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5F2D14-7C58-4EF8-9865-AFEDC12A31EC}"/>
              </a:ext>
            </a:extLst>
          </p:cNvPr>
          <p:cNvSpPr txBox="1"/>
          <p:nvPr/>
        </p:nvSpPr>
        <p:spPr>
          <a:xfrm>
            <a:off x="6652470" y="1835505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Criou o </a:t>
            </a:r>
            <a:r>
              <a:rPr lang="pt-BR" dirty="0" err="1"/>
              <a:t>Pyhton</a:t>
            </a:r>
            <a:r>
              <a:rPr lang="pt-BR" dirty="0"/>
              <a:t> em 1989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59A837-8F05-4A2A-AD08-A0BC6E5175FC}"/>
              </a:ext>
            </a:extLst>
          </p:cNvPr>
          <p:cNvSpPr txBox="1"/>
          <p:nvPr/>
        </p:nvSpPr>
        <p:spPr>
          <a:xfrm>
            <a:off x="6652469" y="2174059"/>
            <a:ext cx="44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Centrum</a:t>
            </a:r>
            <a:r>
              <a:rPr lang="pt-BR" dirty="0"/>
              <a:t> </a:t>
            </a:r>
            <a:r>
              <a:rPr lang="pt-BR" dirty="0" err="1"/>
              <a:t>Voor</a:t>
            </a:r>
            <a:r>
              <a:rPr lang="pt-BR" dirty="0"/>
              <a:t> </a:t>
            </a:r>
            <a:r>
              <a:rPr lang="pt-BR" dirty="0" err="1"/>
              <a:t>Wiskunde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informática (CWI)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54332A-C0D7-40F5-852E-E7391B797658}"/>
              </a:ext>
            </a:extLst>
          </p:cNvPr>
          <p:cNvSpPr txBox="1"/>
          <p:nvPr/>
        </p:nvSpPr>
        <p:spPr>
          <a:xfrm>
            <a:off x="6652470" y="2543391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Script do ABC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7FFDEA-2EC4-4BC4-8376-CD75320A8C9E}"/>
              </a:ext>
            </a:extLst>
          </p:cNvPr>
          <p:cNvSpPr txBox="1"/>
          <p:nvPr/>
        </p:nvSpPr>
        <p:spPr>
          <a:xfrm>
            <a:off x="6652469" y="2912723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Chamadas de sistema do </a:t>
            </a:r>
            <a:r>
              <a:rPr lang="pt-BR" dirty="0" err="1"/>
              <a:t>Amoeba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E5BB81-B3E1-4CB5-8E19-0FA6D784E07D}"/>
              </a:ext>
            </a:extLst>
          </p:cNvPr>
          <p:cNvSpPr txBox="1"/>
          <p:nvPr/>
        </p:nvSpPr>
        <p:spPr>
          <a:xfrm>
            <a:off x="6652469" y="3247626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final da década de 1980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9D9503-9898-49A6-AB5D-9FB675937530}"/>
              </a:ext>
            </a:extLst>
          </p:cNvPr>
          <p:cNvSpPr txBox="1"/>
          <p:nvPr/>
        </p:nvSpPr>
        <p:spPr>
          <a:xfrm>
            <a:off x="6652469" y="3652294"/>
            <a:ext cx="386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1991 – Lançamento da versão de abertura da linguagem.</a:t>
            </a:r>
          </a:p>
        </p:txBody>
      </p:sp>
    </p:spTree>
    <p:extLst>
      <p:ext uri="{BB962C8B-B14F-4D97-AF65-F5344CB8AC3E}">
        <p14:creationId xmlns:p14="http://schemas.microsoft.com/office/powerpoint/2010/main" val="24703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 onde surgiu o nome </a:t>
            </a:r>
            <a:r>
              <a:rPr lang="pt-BR" sz="2800" dirty="0" err="1"/>
              <a:t>python</a:t>
            </a:r>
            <a:r>
              <a:rPr lang="pt-BR" sz="2800" dirty="0"/>
              <a:t>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A198E8-0642-4B24-886B-499EF1CD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589" y="2641950"/>
            <a:ext cx="3142648" cy="17677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F3E66F-D935-4D01-BAFA-025D935AE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62" y="2593984"/>
            <a:ext cx="4354814" cy="24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funcionam as linguagens de programação?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C0647-FEAC-4123-8648-AE946B56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66" y="2493263"/>
            <a:ext cx="4672667" cy="35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 de receita.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9A8564-F5BB-4D51-9B00-D437574356C5}"/>
              </a:ext>
            </a:extLst>
          </p:cNvPr>
          <p:cNvSpPr txBox="1"/>
          <p:nvPr/>
        </p:nvSpPr>
        <p:spPr>
          <a:xfrm>
            <a:off x="2709644" y="2348917"/>
            <a:ext cx="7810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 até a sala partindo do quarto: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Levantar da cama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Andar até a porta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Abrir a porta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Andar até a sala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Sentar no sofá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Pegar o controle remoto da TV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Apertar o botão de ligar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Assistir TV</a:t>
            </a:r>
          </a:p>
        </p:txBody>
      </p:sp>
    </p:spTree>
    <p:extLst>
      <p:ext uri="{BB962C8B-B14F-4D97-AF65-F5344CB8AC3E}">
        <p14:creationId xmlns:p14="http://schemas.microsoft.com/office/powerpoint/2010/main" val="263410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Faça uma receita para assar um ovo.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838170-BCE4-4585-9F39-134AC1E380F3}"/>
              </a:ext>
            </a:extLst>
          </p:cNvPr>
          <p:cNvSpPr txBox="1"/>
          <p:nvPr/>
        </p:nvSpPr>
        <p:spPr>
          <a:xfrm>
            <a:off x="2650920" y="2924150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 – Pegamos o ovo.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E63168-9FF9-4AE4-83AA-0C317717CC13}"/>
              </a:ext>
            </a:extLst>
          </p:cNvPr>
          <p:cNvSpPr txBox="1"/>
          <p:nvPr/>
        </p:nvSpPr>
        <p:spPr>
          <a:xfrm>
            <a:off x="2650920" y="3256743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 – Pegar a margarina/óleo.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265913-8752-4631-A3C5-3F74145320D2}"/>
              </a:ext>
            </a:extLst>
          </p:cNvPr>
          <p:cNvSpPr txBox="1"/>
          <p:nvPr/>
        </p:nvSpPr>
        <p:spPr>
          <a:xfrm>
            <a:off x="2650920" y="3625273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 – Pegar a frigideira.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A528F3-EE14-456D-95E3-335BFDA345C7}"/>
              </a:ext>
            </a:extLst>
          </p:cNvPr>
          <p:cNvSpPr txBox="1"/>
          <p:nvPr/>
        </p:nvSpPr>
        <p:spPr>
          <a:xfrm>
            <a:off x="2650920" y="3927890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 – Ligar o fogo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96105CD-334A-4F81-8DC1-C1864EDDB9C1}"/>
              </a:ext>
            </a:extLst>
          </p:cNvPr>
          <p:cNvSpPr txBox="1"/>
          <p:nvPr/>
        </p:nvSpPr>
        <p:spPr>
          <a:xfrm>
            <a:off x="2650920" y="4266444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5 – Adicionar a margarina/o óleo.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05008F-D154-42EF-A715-F253CFA59813}"/>
              </a:ext>
            </a:extLst>
          </p:cNvPr>
          <p:cNvSpPr txBox="1"/>
          <p:nvPr/>
        </p:nvSpPr>
        <p:spPr>
          <a:xfrm>
            <a:off x="2650919" y="4604998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6 – Esperar esquentar.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84B3083-061D-4C3C-8990-FD4A8ADE2F0C}"/>
              </a:ext>
            </a:extLst>
          </p:cNvPr>
          <p:cNvSpPr txBox="1"/>
          <p:nvPr/>
        </p:nvSpPr>
        <p:spPr>
          <a:xfrm>
            <a:off x="2650919" y="4937591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7 – Quebrar os ovos.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972F71-9830-464D-AEAD-2CE6B7A9E13D}"/>
              </a:ext>
            </a:extLst>
          </p:cNvPr>
          <p:cNvSpPr txBox="1"/>
          <p:nvPr/>
        </p:nvSpPr>
        <p:spPr>
          <a:xfrm>
            <a:off x="2650919" y="5281623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8 – Mexer até atingir o ponto correto.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832AF8-26FE-42B1-9776-47AD89891386}"/>
              </a:ext>
            </a:extLst>
          </p:cNvPr>
          <p:cNvSpPr txBox="1"/>
          <p:nvPr/>
        </p:nvSpPr>
        <p:spPr>
          <a:xfrm>
            <a:off x="2650919" y="5608738"/>
            <a:ext cx="786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9 – Desligar o fogo.</a:t>
            </a:r>
          </a:p>
        </p:txBody>
      </p:sp>
    </p:spTree>
    <p:extLst>
      <p:ext uri="{BB962C8B-B14F-4D97-AF65-F5344CB8AC3E}">
        <p14:creationId xmlns:p14="http://schemas.microsoft.com/office/powerpoint/2010/main" val="34951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011C-FBEB-4668-A838-E7B984167034}"/>
              </a:ext>
            </a:extLst>
          </p:cNvPr>
          <p:cNvGrpSpPr/>
          <p:nvPr/>
        </p:nvGrpSpPr>
        <p:grpSpPr>
          <a:xfrm>
            <a:off x="2535864" y="103956"/>
            <a:ext cx="7983930" cy="1073791"/>
            <a:chOff x="1263512" y="1247176"/>
            <a:chExt cx="7270793" cy="67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C6A5ABF-20A0-4078-832F-F07C43EA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512" y="1247176"/>
              <a:ext cx="715953" cy="675000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E0CEB91-023B-447A-A959-616E7F024A4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61" y="1858861"/>
              <a:ext cx="64402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76614-6E6B-44CD-A40C-25604B2C55E5}"/>
              </a:ext>
            </a:extLst>
          </p:cNvPr>
          <p:cNvSpPr txBox="1"/>
          <p:nvPr/>
        </p:nvSpPr>
        <p:spPr>
          <a:xfrm>
            <a:off x="3439486" y="218114"/>
            <a:ext cx="70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COLÉGIO MILITAR DO RECIFE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313140-38FC-424E-9B63-5220E2227012}"/>
              </a:ext>
            </a:extLst>
          </p:cNvPr>
          <p:cNvSpPr txBox="1"/>
          <p:nvPr/>
        </p:nvSpPr>
        <p:spPr>
          <a:xfrm>
            <a:off x="3447874" y="640853"/>
            <a:ext cx="69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Python básico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8E0151-F99A-481B-8B6E-520D1BA528C4}"/>
              </a:ext>
            </a:extLst>
          </p:cNvPr>
          <p:cNvSpPr txBox="1"/>
          <p:nvPr/>
        </p:nvSpPr>
        <p:spPr>
          <a:xfrm>
            <a:off x="2650921" y="1573895"/>
            <a:ext cx="786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Fluxograma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8B5EFA-5EB8-4B3B-AACD-17FE8210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60" y="2275371"/>
            <a:ext cx="7007601" cy="39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5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349</TotalTime>
  <Words>467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Aula 1: Lógica e primeiros passos com python.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e primeiros passos com python.</dc:title>
  <dc:creator>Bruno Silva</dc:creator>
  <cp:lastModifiedBy>Bruno Silva</cp:lastModifiedBy>
  <cp:revision>3</cp:revision>
  <dcterms:created xsi:type="dcterms:W3CDTF">2021-10-26T13:05:24Z</dcterms:created>
  <dcterms:modified xsi:type="dcterms:W3CDTF">2021-11-03T21:52:58Z</dcterms:modified>
</cp:coreProperties>
</file>