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8" r:id="rId9"/>
    <p:sldId id="268" r:id="rId10"/>
    <p:sldId id="392" r:id="rId11"/>
    <p:sldId id="270" r:id="rId12"/>
    <p:sldId id="281" r:id="rId13"/>
    <p:sldId id="321" r:id="rId14"/>
    <p:sldId id="279" r:id="rId15"/>
    <p:sldId id="391" r:id="rId16"/>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C9D43CA3-F041-4F84-BACF-7549D3C45EDA}">
          <p14:sldIdLst>
            <p14:sldId id="257"/>
            <p14:sldId id="389"/>
            <p14:sldId id="384"/>
          </p14:sldIdLst>
        </p14:section>
        <p14:section name="Seção sem Título" id="{6196ECFF-CDD4-4047-B9AD-9E949BA2489B}">
          <p14:sldIdLst>
            <p14:sldId id="317"/>
            <p14:sldId id="278"/>
            <p14:sldId id="268"/>
            <p14:sldId id="392"/>
            <p14:sldId id="270"/>
            <p14:sldId id="281"/>
            <p14:sldId id="321"/>
            <p14:sldId id="279"/>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3725" autoAdjust="0"/>
  </p:normalViewPr>
  <p:slideViewPr>
    <p:cSldViewPr snapToGrid="0">
      <p:cViewPr varScale="1">
        <p:scale>
          <a:sx n="107" d="100"/>
          <a:sy n="107" d="100"/>
        </p:scale>
        <p:origin x="780"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pt-BR"/>
        </a:p>
      </dgm:t>
    </dgm:pt>
    <dgm:pt modelId="{4259F840-24E7-476F-9F30-482E46395856}">
      <dgm:prSet phldrT="[Text]" custT="1"/>
      <dgm:spPr/>
      <dgm:t>
        <a:bodyPr rtlCol="0"/>
        <a:lstStyle/>
        <a:p>
          <a:pPr rtl="0"/>
          <a:endParaRPr lang="pt-BR" sz="1800" dirty="0">
            <a:latin typeface="+mn-lt"/>
          </a:endParaRPr>
        </a:p>
      </dgm:t>
    </dgm:pt>
    <dgm:pt modelId="{FCE8068D-7E50-4749-A8D0-ADEDAC5637B3}" type="parTrans" cxnId="{42EE41D1-3C16-4937-BB38-B076896C09A0}">
      <dgm:prSet/>
      <dgm:spPr/>
      <dgm:t>
        <a:bodyPr rtlCol="0"/>
        <a:lstStyle/>
        <a:p>
          <a:pPr rtl="0"/>
          <a:endParaRPr lang="pt-BR" sz="1800">
            <a:latin typeface="+mn-lt"/>
          </a:endParaRPr>
        </a:p>
      </dgm:t>
    </dgm:pt>
    <dgm:pt modelId="{DCC444A4-F20A-48F5-A61E-47BFFF185A57}" type="sibTrans" cxnId="{42EE41D1-3C16-4937-BB38-B076896C09A0}">
      <dgm:prSet/>
      <dgm:spPr/>
      <dgm:t>
        <a:bodyPr rtlCol="0"/>
        <a:lstStyle/>
        <a:p>
          <a:pPr rtl="0"/>
          <a:endParaRPr lang="pt-B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pt-BR" sz="2400" dirty="0">
              <a:latin typeface="+mn-lt"/>
            </a:rPr>
            <a:t>Reduzir filas em banco</a:t>
          </a:r>
        </a:p>
      </dgm:t>
    </dgm:pt>
    <dgm:pt modelId="{8DE7CD45-B7C0-432E-B819-6A7D97E31315}" type="parTrans" cxnId="{770CA1CC-3DDD-451E-AE83-A71CA570260C}">
      <dgm:prSet/>
      <dgm:spPr/>
      <dgm:t>
        <a:bodyPr rtlCol="0"/>
        <a:lstStyle/>
        <a:p>
          <a:pPr rtl="0"/>
          <a:endParaRPr lang="pt-BR" sz="1800">
            <a:latin typeface="+mn-lt"/>
          </a:endParaRPr>
        </a:p>
      </dgm:t>
    </dgm:pt>
    <dgm:pt modelId="{C33B8BEF-A818-4A2F-A99A-E2B29895E184}" type="sibTrans" cxnId="{770CA1CC-3DDD-451E-AE83-A71CA570260C}">
      <dgm:prSet/>
      <dgm:spPr/>
      <dgm:t>
        <a:bodyPr rtlCol="0"/>
        <a:lstStyle/>
        <a:p>
          <a:pPr rtl="0"/>
          <a:endParaRPr lang="pt-BR" sz="1800">
            <a:latin typeface="+mn-lt"/>
          </a:endParaRPr>
        </a:p>
      </dgm:t>
    </dgm:pt>
    <dgm:pt modelId="{E4033A39-DCC4-4038-9562-AEDDBBB37A99}">
      <dgm:prSet phldrT="[Text]" custT="1"/>
      <dgm:spPr/>
      <dgm:t>
        <a:bodyPr rtlCol="0"/>
        <a:lstStyle/>
        <a:p>
          <a:pPr rtl="0"/>
          <a:endParaRPr lang="pt-BR" sz="1800" dirty="0">
            <a:latin typeface="+mn-lt"/>
          </a:endParaRPr>
        </a:p>
      </dgm:t>
    </dgm:pt>
    <dgm:pt modelId="{048EEAE6-78BA-4B00-B7BB-9C22DBB1E8F4}" type="parTrans" cxnId="{32EF2862-2950-4DF8-BEA8-CD19460CCA31}">
      <dgm:prSet/>
      <dgm:spPr/>
      <dgm:t>
        <a:bodyPr rtlCol="0"/>
        <a:lstStyle/>
        <a:p>
          <a:pPr rtl="0"/>
          <a:endParaRPr lang="pt-BR" sz="1800">
            <a:latin typeface="+mn-lt"/>
          </a:endParaRPr>
        </a:p>
      </dgm:t>
    </dgm:pt>
    <dgm:pt modelId="{80AB0E5B-0C58-465D-A545-5B21133D2849}" type="sibTrans" cxnId="{32EF2862-2950-4DF8-BEA8-CD19460CCA31}">
      <dgm:prSet/>
      <dgm:spPr/>
      <dgm:t>
        <a:bodyPr rtlCol="0"/>
        <a:lstStyle/>
        <a:p>
          <a:pPr rtl="0"/>
          <a:endParaRPr lang="pt-B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pt-BR" sz="2400" dirty="0">
              <a:latin typeface="+mn-lt"/>
            </a:rPr>
            <a:t>Acesso a atendentes de banco</a:t>
          </a:r>
        </a:p>
      </dgm:t>
    </dgm:pt>
    <dgm:pt modelId="{701D9033-BAD3-4299-933F-A47AFDC2ECD0}" type="parTrans" cxnId="{5E74CB62-E52E-4CEE-8AA1-9812BFC0D67E}">
      <dgm:prSet/>
      <dgm:spPr/>
      <dgm:t>
        <a:bodyPr rtlCol="0"/>
        <a:lstStyle/>
        <a:p>
          <a:pPr rtl="0"/>
          <a:endParaRPr lang="pt-BR" sz="1800">
            <a:latin typeface="+mn-lt"/>
          </a:endParaRPr>
        </a:p>
      </dgm:t>
    </dgm:pt>
    <dgm:pt modelId="{657DB10D-2517-48AA-B970-6D815DBD4123}" type="sibTrans" cxnId="{5E74CB62-E52E-4CEE-8AA1-9812BFC0D67E}">
      <dgm:prSet/>
      <dgm:spPr/>
      <dgm:t>
        <a:bodyPr rtlCol="0"/>
        <a:lstStyle/>
        <a:p>
          <a:pPr rtl="0"/>
          <a:endParaRPr lang="pt-BR" sz="1800">
            <a:latin typeface="+mn-lt"/>
          </a:endParaRPr>
        </a:p>
      </dgm:t>
    </dgm:pt>
    <dgm:pt modelId="{87BF7896-20EA-4E8F-B6F4-A34EC5C9CB50}">
      <dgm:prSet phldrT="[Text]" custT="1"/>
      <dgm:spPr/>
      <dgm:t>
        <a:bodyPr rtlCol="0"/>
        <a:lstStyle/>
        <a:p>
          <a:pPr rtl="0"/>
          <a:endParaRPr lang="pt-BR" sz="1800" dirty="0">
            <a:latin typeface="+mn-lt"/>
          </a:endParaRPr>
        </a:p>
      </dgm:t>
    </dgm:pt>
    <dgm:pt modelId="{05E47BA5-F724-4AEE-9B5B-401F18E028E6}" type="parTrans" cxnId="{92330C11-C197-4512-BDA4-8D8A69AF7D1C}">
      <dgm:prSet/>
      <dgm:spPr/>
      <dgm:t>
        <a:bodyPr rtlCol="0"/>
        <a:lstStyle/>
        <a:p>
          <a:pPr rtl="0"/>
          <a:endParaRPr lang="pt-BR" sz="1800">
            <a:latin typeface="+mn-lt"/>
          </a:endParaRPr>
        </a:p>
      </dgm:t>
    </dgm:pt>
    <dgm:pt modelId="{D63CE73E-35DE-48C3-8753-7648BC953C0D}" type="sibTrans" cxnId="{92330C11-C197-4512-BDA4-8D8A69AF7D1C}">
      <dgm:prSet/>
      <dgm:spPr/>
      <dgm:t>
        <a:bodyPr rtlCol="0"/>
        <a:lstStyle/>
        <a:p>
          <a:pPr rtl="0"/>
          <a:endParaRPr lang="pt-BR" sz="1800">
            <a:latin typeface="+mn-lt"/>
          </a:endParaRPr>
        </a:p>
      </dgm:t>
    </dgm:pt>
    <dgm:pt modelId="{43CBB0A2-9D75-4264-8A30-3E8974B40658}">
      <dgm:prSet phldrT="[Text]" custT="1"/>
      <dgm:spPr/>
      <dgm:t>
        <a:bodyPr rtlCol="0"/>
        <a:lstStyle/>
        <a:p>
          <a:pPr rtl="0">
            <a:buFont typeface="Symbol" panose="05050102010706020507" pitchFamily="18" charset="2"/>
            <a:buNone/>
          </a:pPr>
          <a:r>
            <a:rPr lang="pt-BR" sz="2400" dirty="0">
              <a:latin typeface="+mn-lt"/>
            </a:rPr>
            <a:t>Cadastro</a:t>
          </a:r>
          <a:r>
            <a:rPr lang="pt-BR" sz="2400" baseline="0" dirty="0">
              <a:latin typeface="+mn-lt"/>
            </a:rPr>
            <a:t> de clientes</a:t>
          </a:r>
          <a:endParaRPr lang="pt-BR" sz="2400" dirty="0">
            <a:latin typeface="+mn-lt"/>
          </a:endParaRPr>
        </a:p>
      </dgm:t>
    </dgm:pt>
    <dgm:pt modelId="{F806E590-5F8E-48A1-96AC-9E738290D2ED}" type="parTrans" cxnId="{4D2DF581-8128-4440-9E51-29109DC6ED52}">
      <dgm:prSet/>
      <dgm:spPr/>
      <dgm:t>
        <a:bodyPr rtlCol="0"/>
        <a:lstStyle/>
        <a:p>
          <a:pPr rtl="0"/>
          <a:endParaRPr lang="pt-BR" sz="1800">
            <a:latin typeface="+mn-lt"/>
          </a:endParaRPr>
        </a:p>
      </dgm:t>
    </dgm:pt>
    <dgm:pt modelId="{20F77EFB-335C-4BC3-AD95-8421EDF343E6}" type="sibTrans" cxnId="{4D2DF581-8128-4440-9E51-29109DC6ED52}">
      <dgm:prSet/>
      <dgm:spPr/>
      <dgm:t>
        <a:bodyPr rtlCol="0"/>
        <a:lstStyle/>
        <a:p>
          <a:pPr rtl="0"/>
          <a:endParaRPr lang="pt-BR" sz="1800">
            <a:latin typeface="+mn-lt"/>
          </a:endParaRPr>
        </a:p>
      </dgm:t>
    </dgm:pt>
    <dgm:pt modelId="{3DE6FF16-CA4D-4D34-ABEB-8BE6A40B5E52}">
      <dgm:prSet phldrT="[Text]" custT="1"/>
      <dgm:spPr/>
      <dgm:t>
        <a:bodyPr rtlCol="0"/>
        <a:lstStyle/>
        <a:p>
          <a:pPr rtl="0">
            <a:buFont typeface="Symbol" panose="05050102010706020507" pitchFamily="18" charset="2"/>
            <a:buChar char=""/>
          </a:pPr>
          <a:endParaRPr lang="pt-BR" sz="1800" dirty="0">
            <a:latin typeface="+mn-lt"/>
          </a:endParaRPr>
        </a:p>
      </dgm:t>
    </dgm:pt>
    <dgm:pt modelId="{DA9CCCCB-8206-4757-82C8-F885E9D238B5}" type="parTrans" cxnId="{636DE8C5-F706-4BA5-855F-85FD2239E2BE}">
      <dgm:prSet/>
      <dgm:spPr/>
      <dgm:t>
        <a:bodyPr rtlCol="0"/>
        <a:lstStyle/>
        <a:p>
          <a:pPr rtl="0"/>
          <a:endParaRPr lang="pt-BR" sz="1800"/>
        </a:p>
      </dgm:t>
    </dgm:pt>
    <dgm:pt modelId="{986162A7-6F89-4679-B40E-33A17DA21B73}" type="sibTrans" cxnId="{636DE8C5-F706-4BA5-855F-85FD2239E2BE}">
      <dgm:prSet/>
      <dgm:spPr/>
      <dgm:t>
        <a:bodyPr rtlCol="0"/>
        <a:lstStyle/>
        <a:p>
          <a:pPr rtl="0"/>
          <a:endParaRPr lang="pt-BR" sz="1800"/>
        </a:p>
      </dgm:t>
    </dgm:pt>
    <dgm:pt modelId="{AC76BE15-3E8A-498B-91BD-CF772C26B6F1}">
      <dgm:prSet phldrT="[Text]" custT="1"/>
      <dgm:spPr/>
      <dgm:t>
        <a:bodyPr rtlCol="0"/>
        <a:lstStyle/>
        <a:p>
          <a:pPr rtl="0">
            <a:buFont typeface="Symbol" panose="05050102010706020507" pitchFamily="18" charset="2"/>
            <a:buChar char=""/>
          </a:pPr>
          <a:endParaRPr lang="pt-BR" sz="1800" dirty="0">
            <a:latin typeface="+mn-lt"/>
          </a:endParaRPr>
        </a:p>
      </dgm:t>
    </dgm:pt>
    <dgm:pt modelId="{00CCB400-064A-4EF5-9806-9534D9AC69AD}" type="parTrans" cxnId="{140A4778-8248-44DE-B78A-23C578A77D7E}">
      <dgm:prSet/>
      <dgm:spPr/>
      <dgm:t>
        <a:bodyPr rtlCol="0"/>
        <a:lstStyle/>
        <a:p>
          <a:pPr rtl="0"/>
          <a:endParaRPr lang="pt-BR" sz="1800"/>
        </a:p>
      </dgm:t>
    </dgm:pt>
    <dgm:pt modelId="{662A3D6E-7238-444F-BC0B-C7A4321261DB}" type="sibTrans" cxnId="{140A4778-8248-44DE-B78A-23C578A77D7E}">
      <dgm:prSet/>
      <dgm:spPr/>
      <dgm:t>
        <a:bodyPr rtlCol="0"/>
        <a:lstStyle/>
        <a:p>
          <a:pPr rtl="0"/>
          <a:endParaRPr lang="pt-BR" sz="1800"/>
        </a:p>
      </dgm:t>
    </dgm:pt>
    <dgm:pt modelId="{73820394-2159-4075-9E6F-217263B07F8B}">
      <dgm:prSet phldrT="[Text]" custT="1"/>
      <dgm:spPr/>
      <dgm:t>
        <a:bodyPr rtlCol="0"/>
        <a:lstStyle/>
        <a:p>
          <a:pPr rtl="0">
            <a:buFont typeface="Symbol" panose="05050102010706020507" pitchFamily="18" charset="2"/>
            <a:buNone/>
          </a:pPr>
          <a:r>
            <a:rPr lang="pt-BR" sz="2400" dirty="0">
              <a:latin typeface="+mn-lt"/>
            </a:rPr>
            <a:t>Acesso a recursos Básicos do banco</a:t>
          </a:r>
        </a:p>
      </dgm:t>
    </dgm:pt>
    <dgm:pt modelId="{A861A835-3A0D-4B09-8870-87D7FDC7B27F}" type="parTrans" cxnId="{19CF03A0-47BE-4ABD-A62C-A27E16D6C5A3}">
      <dgm:prSet/>
      <dgm:spPr/>
      <dgm:t>
        <a:bodyPr rtlCol="0"/>
        <a:lstStyle/>
        <a:p>
          <a:pPr rtl="0"/>
          <a:endParaRPr lang="pt-BR" sz="1800"/>
        </a:p>
      </dgm:t>
    </dgm:pt>
    <dgm:pt modelId="{D383A36B-470D-499F-AE13-85A6B2495524}" type="sibTrans" cxnId="{19CF03A0-47BE-4ABD-A62C-A27E16D6C5A3}">
      <dgm:prSet/>
      <dgm:spPr/>
      <dgm:t>
        <a:bodyPr rtlCol="0"/>
        <a:lstStyle/>
        <a:p>
          <a:pPr rtl="0"/>
          <a:endParaRPr lang="pt-BR" sz="1800"/>
        </a:p>
      </dgm:t>
    </dgm:pt>
    <dgm:pt modelId="{C032D242-8D23-4EEC-A10A-7B0691E5A409}">
      <dgm:prSet phldrT="[Text]" custT="1"/>
      <dgm:spPr/>
      <dgm:t>
        <a:bodyPr rtlCol="0"/>
        <a:lstStyle/>
        <a:p>
          <a:pPr rtl="0">
            <a:buFont typeface="Symbol" panose="05050102010706020507" pitchFamily="18" charset="2"/>
            <a:buNone/>
          </a:pPr>
          <a:r>
            <a:rPr lang="pt-BR" sz="2400" dirty="0">
              <a:latin typeface="+mn-lt"/>
            </a:rPr>
            <a:t>Consulta de histórico de acesso</a:t>
          </a:r>
        </a:p>
      </dgm:t>
    </dgm:pt>
    <dgm:pt modelId="{167DA838-BF1F-42A4-81E8-806F40795A14}" type="parTrans" cxnId="{D9403C73-FB83-47D6-85AE-067D49ED63F2}">
      <dgm:prSet/>
      <dgm:spPr/>
      <dgm:t>
        <a:bodyPr rtlCol="0"/>
        <a:lstStyle/>
        <a:p>
          <a:pPr rtl="0"/>
          <a:endParaRPr lang="pt-BR" sz="1800"/>
        </a:p>
      </dgm:t>
    </dgm:pt>
    <dgm:pt modelId="{7EFA60CA-572D-434D-B452-A4ACBAEB4D2C}" type="sibTrans" cxnId="{D9403C73-FB83-47D6-85AE-067D49ED63F2}">
      <dgm:prSet/>
      <dgm:spPr/>
      <dgm:t>
        <a:bodyPr rtlCol="0"/>
        <a:lstStyle/>
        <a:p>
          <a:pPr rtl="0"/>
          <a:endParaRPr lang="pt-B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endParaRPr lang="pt-BR"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rtlCol="0" anchor="b" anchorCtr="1">
          <a:noAutofit/>
        </a:bodyPr>
        <a:lstStyle/>
        <a:p>
          <a:pPr marL="0" lvl="0" indent="0" algn="ctr" defTabSz="1066800" rtl="0">
            <a:lnSpc>
              <a:spcPct val="90000"/>
            </a:lnSpc>
            <a:spcBef>
              <a:spcPct val="0"/>
            </a:spcBef>
            <a:spcAft>
              <a:spcPct val="35000"/>
            </a:spcAft>
            <a:buFont typeface="Symbol" panose="05050102010706020507" pitchFamily="18" charset="2"/>
            <a:buNone/>
          </a:pPr>
          <a:r>
            <a:rPr lang="pt-BR" sz="2400" kern="1200" dirty="0">
              <a:latin typeface="+mn-lt"/>
            </a:rPr>
            <a:t>Reduzir filas em banco</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endParaRPr lang="pt-BR" sz="1800" kern="1200" dirty="0">
            <a:latin typeface="+mn-lt"/>
          </a:endParaRP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rtlCol="0" anchor="t" anchorCtr="1">
          <a:noAutofit/>
        </a:bodyPr>
        <a:lstStyle/>
        <a:p>
          <a:pPr marL="0" lvl="0" indent="0" algn="ctr" defTabSz="1066800" rtl="0">
            <a:lnSpc>
              <a:spcPct val="90000"/>
            </a:lnSpc>
            <a:spcBef>
              <a:spcPct val="0"/>
            </a:spcBef>
            <a:spcAft>
              <a:spcPct val="35000"/>
            </a:spcAft>
            <a:buFont typeface="Symbol" panose="05050102010706020507" pitchFamily="18" charset="2"/>
            <a:buNone/>
          </a:pPr>
          <a:r>
            <a:rPr lang="pt-BR" sz="2400" kern="1200" dirty="0">
              <a:latin typeface="+mn-lt"/>
            </a:rPr>
            <a:t>Acesso a atendentes de banco</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endParaRPr lang="pt-BR"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rtlCol="0" anchor="b" anchorCtr="1">
          <a:noAutofit/>
        </a:bodyPr>
        <a:lstStyle/>
        <a:p>
          <a:pPr marL="0" lvl="0" indent="0" algn="ctr" defTabSz="1066800" rtl="0">
            <a:lnSpc>
              <a:spcPct val="90000"/>
            </a:lnSpc>
            <a:spcBef>
              <a:spcPct val="0"/>
            </a:spcBef>
            <a:spcAft>
              <a:spcPct val="35000"/>
            </a:spcAft>
            <a:buFont typeface="Symbol" panose="05050102010706020507" pitchFamily="18" charset="2"/>
            <a:buNone/>
          </a:pPr>
          <a:r>
            <a:rPr lang="pt-BR" sz="2400" kern="1200" dirty="0">
              <a:latin typeface="+mn-lt"/>
            </a:rPr>
            <a:t>Cadastro</a:t>
          </a:r>
          <a:r>
            <a:rPr lang="pt-BR" sz="2400" kern="1200" baseline="0" dirty="0">
              <a:latin typeface="+mn-lt"/>
            </a:rPr>
            <a:t> de clientes</a:t>
          </a:r>
          <a:endParaRPr lang="pt-BR" sz="24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endParaRPr lang="pt-BR"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rtlCol="0" anchor="t" anchorCtr="1">
          <a:noAutofit/>
        </a:bodyPr>
        <a:lstStyle/>
        <a:p>
          <a:pPr marL="0" lvl="0" indent="0" algn="ctr" defTabSz="1066800" rtl="0">
            <a:lnSpc>
              <a:spcPct val="90000"/>
            </a:lnSpc>
            <a:spcBef>
              <a:spcPct val="0"/>
            </a:spcBef>
            <a:spcAft>
              <a:spcPct val="35000"/>
            </a:spcAft>
            <a:buFont typeface="Symbol" panose="05050102010706020507" pitchFamily="18" charset="2"/>
            <a:buNone/>
          </a:pPr>
          <a:r>
            <a:rPr lang="pt-BR" sz="2400" kern="1200" dirty="0">
              <a:latin typeface="+mn-lt"/>
            </a:rPr>
            <a:t>Consulta de histórico de acesso</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endParaRPr lang="pt-BR" sz="1800" kern="1200" dirty="0">
            <a:latin typeface="+mn-lt"/>
          </a:endParaRP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rtlCol="0" anchor="b" anchorCtr="1">
          <a:noAutofit/>
        </a:bodyPr>
        <a:lstStyle/>
        <a:p>
          <a:pPr marL="0" lvl="0" indent="0" algn="ctr" defTabSz="1066800" rtl="0">
            <a:lnSpc>
              <a:spcPct val="90000"/>
            </a:lnSpc>
            <a:spcBef>
              <a:spcPct val="0"/>
            </a:spcBef>
            <a:spcAft>
              <a:spcPct val="35000"/>
            </a:spcAft>
            <a:buFont typeface="Symbol" panose="05050102010706020507" pitchFamily="18" charset="2"/>
            <a:buNone/>
          </a:pPr>
          <a:r>
            <a:rPr lang="pt-BR" sz="2400" kern="1200" dirty="0">
              <a:latin typeface="+mn-lt"/>
            </a:rPr>
            <a:t>Acesso a recursos Básicos do banco</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Linha do tempo de retângulo arredondado"/>
  <dgm:desc val="Use para mostrar uma lista de eventos em ordem cronológica. Uma caixa invisível contém a descrição, e a data é mostrada em retângulos, exceto o primeiro e o último nós, nos quais os cantos do retângulo são arredondados. Ela pode exibir grandes quantidades de texto e longo formato de data descritiv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5FB956-6D4A-42A4-8922-04A0471F5626}" type="datetime1">
              <a:rPr lang="pt-BR" smtClean="0"/>
              <a:t>12/04/2022</a:t>
            </a:fld>
            <a:endParaRPr lang="pt-BR"/>
          </a:p>
        </p:txBody>
      </p:sp>
      <p:sp>
        <p:nvSpPr>
          <p:cNvPr id="4" name="Espaço Reservado para Rodapé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pt-BR" smtClean="0"/>
              <a:t>‹nº›</a:t>
            </a:fld>
            <a:endParaRPr lang="pt-B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8414BCE-8E15-4FAC-ABEA-824CFE89BEEF}" type="datetime1">
              <a:rPr lang="pt-BR" smtClean="0"/>
              <a:t>12/04/2022</a:t>
            </a:fld>
            <a:endParaRPr lang="pt-BR"/>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pt-BR" smtClean="0"/>
              <a:t>‹nº›</a:t>
            </a:fld>
            <a:endParaRPr lang="pt-B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a:t>
            </a:fld>
            <a:endParaRPr lang="pt-BR"/>
          </a:p>
        </p:txBody>
      </p:sp>
      <p:sp>
        <p:nvSpPr>
          <p:cNvPr id="5" name="Espaço Reservado para Data 4">
            <a:extLst>
              <a:ext uri="{FF2B5EF4-FFF2-40B4-BE49-F238E27FC236}">
                <a16:creationId xmlns:a16="http://schemas.microsoft.com/office/drawing/2014/main" id="{1B6C9253-D535-4381-869E-FE197FA2CA27}"/>
              </a:ext>
            </a:extLst>
          </p:cNvPr>
          <p:cNvSpPr>
            <a:spLocks noGrp="1"/>
          </p:cNvSpPr>
          <p:nvPr>
            <p:ph type="dt" idx="1"/>
          </p:nvPr>
        </p:nvSpPr>
        <p:spPr/>
        <p:txBody>
          <a:bodyPr/>
          <a:lstStyle/>
          <a:p>
            <a:pPr rtl="0"/>
            <a:fld id="{1A551632-2A86-4E22-BFB5-628C43F0EF2D}" type="datetime1">
              <a:rPr lang="pt-BR" smtClean="0"/>
              <a:t>12/04/2022</a:t>
            </a:fld>
            <a:endParaRPr lang="pt-B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E7CCE34D-CFF1-4FFE-815B-D050E7ED2DFD}" type="slidenum">
              <a:rPr lang="pt-BR" smtClean="0"/>
              <a:t>2</a:t>
            </a:fld>
            <a:endParaRPr lang="pt-BR"/>
          </a:p>
        </p:txBody>
      </p:sp>
      <p:sp>
        <p:nvSpPr>
          <p:cNvPr id="5" name="Espaço Reservado para Data 4">
            <a:extLst>
              <a:ext uri="{FF2B5EF4-FFF2-40B4-BE49-F238E27FC236}">
                <a16:creationId xmlns:a16="http://schemas.microsoft.com/office/drawing/2014/main" id="{618FFAAD-FD10-4E86-8CE2-947D33BD5FB0}"/>
              </a:ext>
            </a:extLst>
          </p:cNvPr>
          <p:cNvSpPr>
            <a:spLocks noGrp="1"/>
          </p:cNvSpPr>
          <p:nvPr>
            <p:ph type="dt" idx="1"/>
          </p:nvPr>
        </p:nvSpPr>
        <p:spPr/>
        <p:txBody>
          <a:bodyPr/>
          <a:lstStyle/>
          <a:p>
            <a:pPr rtl="0"/>
            <a:fld id="{EC9C0863-7EBF-4A41-9068-6912EB84D0A6}" type="datetime1">
              <a:rPr lang="pt-BR" smtClean="0"/>
              <a:t>12/04/2022</a:t>
            </a:fld>
            <a:endParaRPr lang="pt-BR"/>
          </a:p>
        </p:txBody>
      </p:sp>
    </p:spTree>
    <p:extLst>
      <p:ext uri="{BB962C8B-B14F-4D97-AF65-F5344CB8AC3E}">
        <p14:creationId xmlns:p14="http://schemas.microsoft.com/office/powerpoint/2010/main" val="162943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3</a:t>
            </a:fld>
            <a:endParaRPr lang="pt-BR"/>
          </a:p>
        </p:txBody>
      </p:sp>
      <p:sp>
        <p:nvSpPr>
          <p:cNvPr id="5" name="Espaço Reservado para Data 4">
            <a:extLst>
              <a:ext uri="{FF2B5EF4-FFF2-40B4-BE49-F238E27FC236}">
                <a16:creationId xmlns:a16="http://schemas.microsoft.com/office/drawing/2014/main" id="{5D36B63A-E3E3-4199-878A-519D7D67C6F6}"/>
              </a:ext>
            </a:extLst>
          </p:cNvPr>
          <p:cNvSpPr>
            <a:spLocks noGrp="1"/>
          </p:cNvSpPr>
          <p:nvPr>
            <p:ph type="dt" idx="1"/>
          </p:nvPr>
        </p:nvSpPr>
        <p:spPr/>
        <p:txBody>
          <a:bodyPr/>
          <a:lstStyle/>
          <a:p>
            <a:pPr rtl="0"/>
            <a:fld id="{67F745A1-738E-46EE-BF5D-12C6CA92B110}" type="datetime1">
              <a:rPr lang="pt-BR" smtClean="0"/>
              <a:t>12/04/2022</a:t>
            </a:fld>
            <a:endParaRPr lang="pt-BR"/>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4</a:t>
            </a:fld>
            <a:endParaRPr lang="pt-BR"/>
          </a:p>
        </p:txBody>
      </p:sp>
      <p:sp>
        <p:nvSpPr>
          <p:cNvPr id="5" name="Espaço Reservado para Data 4">
            <a:extLst>
              <a:ext uri="{FF2B5EF4-FFF2-40B4-BE49-F238E27FC236}">
                <a16:creationId xmlns:a16="http://schemas.microsoft.com/office/drawing/2014/main" id="{18237D36-3CEE-43DB-9FA5-4E0A1E3EC835}"/>
              </a:ext>
            </a:extLst>
          </p:cNvPr>
          <p:cNvSpPr>
            <a:spLocks noGrp="1"/>
          </p:cNvSpPr>
          <p:nvPr>
            <p:ph type="dt" idx="1"/>
          </p:nvPr>
        </p:nvSpPr>
        <p:spPr/>
        <p:txBody>
          <a:bodyPr/>
          <a:lstStyle/>
          <a:p>
            <a:pPr rtl="0"/>
            <a:fld id="{EA7884E1-E9A7-49A0-9859-61B5DC8D7B92}" type="datetime1">
              <a:rPr lang="pt-BR" smtClean="0"/>
              <a:t>12/04/2022</a:t>
            </a:fld>
            <a:endParaRPr lang="pt-BR"/>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6</a:t>
            </a:fld>
            <a:endParaRPr lang="pt-BR"/>
          </a:p>
        </p:txBody>
      </p:sp>
      <p:sp>
        <p:nvSpPr>
          <p:cNvPr id="5" name="Espaço Reservado para Data 4">
            <a:extLst>
              <a:ext uri="{FF2B5EF4-FFF2-40B4-BE49-F238E27FC236}">
                <a16:creationId xmlns:a16="http://schemas.microsoft.com/office/drawing/2014/main" id="{6C82F5A7-E676-4E05-A13A-52A659F169E4}"/>
              </a:ext>
            </a:extLst>
          </p:cNvPr>
          <p:cNvSpPr>
            <a:spLocks noGrp="1"/>
          </p:cNvSpPr>
          <p:nvPr>
            <p:ph type="dt" idx="1"/>
          </p:nvPr>
        </p:nvSpPr>
        <p:spPr/>
        <p:txBody>
          <a:bodyPr/>
          <a:lstStyle/>
          <a:p>
            <a:pPr rtl="0"/>
            <a:fld id="{93A4E31E-6660-495C-8AF7-2B626A7C13ED}" type="datetime1">
              <a:rPr lang="pt-BR" smtClean="0"/>
              <a:t>12/04/2022</a:t>
            </a:fld>
            <a:endParaRPr lang="pt-BR"/>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32DC0559-D619-4E56-BF6F-3712370C2150}" type="slidenum">
              <a:rPr lang="pt-BR" smtClean="0"/>
              <a:t>7</a:t>
            </a:fld>
            <a:endParaRPr lang="pt-BR"/>
          </a:p>
        </p:txBody>
      </p:sp>
      <p:sp>
        <p:nvSpPr>
          <p:cNvPr id="5" name="Espaço Reservado para Data 4">
            <a:extLst>
              <a:ext uri="{FF2B5EF4-FFF2-40B4-BE49-F238E27FC236}">
                <a16:creationId xmlns:a16="http://schemas.microsoft.com/office/drawing/2014/main" id="{A411347F-1F60-469A-9FBE-C9E883632532}"/>
              </a:ext>
            </a:extLst>
          </p:cNvPr>
          <p:cNvSpPr>
            <a:spLocks noGrp="1"/>
          </p:cNvSpPr>
          <p:nvPr>
            <p:ph type="dt" idx="1"/>
          </p:nvPr>
        </p:nvSpPr>
        <p:spPr/>
        <p:txBody>
          <a:bodyPr/>
          <a:lstStyle/>
          <a:p>
            <a:pPr rtl="0"/>
            <a:fld id="{7925796F-FBC9-436D-B0E8-C30C3924F0EC}" type="datetime1">
              <a:rPr lang="pt-BR" smtClean="0"/>
              <a:t>12/04/2022</a:t>
            </a:fld>
            <a:endParaRPr lang="pt-BR"/>
          </a:p>
        </p:txBody>
      </p:sp>
    </p:spTree>
    <p:extLst>
      <p:ext uri="{BB962C8B-B14F-4D97-AF65-F5344CB8AC3E}">
        <p14:creationId xmlns:p14="http://schemas.microsoft.com/office/powerpoint/2010/main" val="3793659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8</a:t>
            </a:fld>
            <a:endParaRPr lang="pt-BR"/>
          </a:p>
        </p:txBody>
      </p:sp>
      <p:sp>
        <p:nvSpPr>
          <p:cNvPr id="5" name="Espaço Reservado para Data 4">
            <a:extLst>
              <a:ext uri="{FF2B5EF4-FFF2-40B4-BE49-F238E27FC236}">
                <a16:creationId xmlns:a16="http://schemas.microsoft.com/office/drawing/2014/main" id="{4E92F44B-6FB7-4F2F-BAB3-63EDA14B953F}"/>
              </a:ext>
            </a:extLst>
          </p:cNvPr>
          <p:cNvSpPr>
            <a:spLocks noGrp="1"/>
          </p:cNvSpPr>
          <p:nvPr>
            <p:ph type="dt" idx="1"/>
          </p:nvPr>
        </p:nvSpPr>
        <p:spPr/>
        <p:txBody>
          <a:bodyPr/>
          <a:lstStyle/>
          <a:p>
            <a:pPr rtl="0"/>
            <a:fld id="{27B2AB3C-04B7-41FA-A641-3AEB2681DC55}" type="datetime1">
              <a:rPr lang="pt-BR" smtClean="0"/>
              <a:t>12/04/2022</a:t>
            </a:fld>
            <a:endParaRPr lang="pt-BR"/>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E7CCE34D-CFF1-4FFE-815B-D050E7ED2DFD}" type="slidenum">
              <a:rPr lang="pt-BR" smtClean="0"/>
              <a:t>9</a:t>
            </a:fld>
            <a:endParaRPr lang="pt-BR"/>
          </a:p>
        </p:txBody>
      </p:sp>
      <p:sp>
        <p:nvSpPr>
          <p:cNvPr id="5" name="Espaço Reservado para Data 4">
            <a:extLst>
              <a:ext uri="{FF2B5EF4-FFF2-40B4-BE49-F238E27FC236}">
                <a16:creationId xmlns:a16="http://schemas.microsoft.com/office/drawing/2014/main" id="{1F9FDC7B-1231-424B-9DB8-B35F70865AE5}"/>
              </a:ext>
            </a:extLst>
          </p:cNvPr>
          <p:cNvSpPr>
            <a:spLocks noGrp="1"/>
          </p:cNvSpPr>
          <p:nvPr>
            <p:ph type="dt" idx="1"/>
          </p:nvPr>
        </p:nvSpPr>
        <p:spPr/>
        <p:txBody>
          <a:bodyPr/>
          <a:lstStyle/>
          <a:p>
            <a:pPr rtl="0"/>
            <a:fld id="{6BABC57B-DD71-418A-93D7-B8B5B834EB8C}" type="datetime1">
              <a:rPr lang="pt-BR" smtClean="0"/>
              <a:t>12/04/2022</a:t>
            </a:fld>
            <a:endParaRPr lang="pt-BR"/>
          </a:p>
        </p:txBody>
      </p:sp>
    </p:spTree>
    <p:extLst>
      <p:ext uri="{BB962C8B-B14F-4D97-AF65-F5344CB8AC3E}">
        <p14:creationId xmlns:p14="http://schemas.microsoft.com/office/powerpoint/2010/main" val="39100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10</a:t>
            </a:fld>
            <a:endParaRPr lang="pt-BR"/>
          </a:p>
        </p:txBody>
      </p:sp>
      <p:sp>
        <p:nvSpPr>
          <p:cNvPr id="5" name="Espaço Reservado para Data 4">
            <a:extLst>
              <a:ext uri="{FF2B5EF4-FFF2-40B4-BE49-F238E27FC236}">
                <a16:creationId xmlns:a16="http://schemas.microsoft.com/office/drawing/2014/main" id="{4A3FFBD9-DC2C-4D22-9832-E5C9FBD3925B}"/>
              </a:ext>
            </a:extLst>
          </p:cNvPr>
          <p:cNvSpPr>
            <a:spLocks noGrp="1"/>
          </p:cNvSpPr>
          <p:nvPr>
            <p:ph type="dt" idx="1"/>
          </p:nvPr>
        </p:nvSpPr>
        <p:spPr/>
        <p:txBody>
          <a:bodyPr/>
          <a:lstStyle/>
          <a:p>
            <a:pPr rtl="0"/>
            <a:fld id="{0167D616-0C84-4261-98FB-B2638BE9B6BB}" type="datetime1">
              <a:rPr lang="pt-BR" smtClean="0"/>
              <a:t>12/04/2022</a:t>
            </a:fld>
            <a:endParaRPr lang="pt-B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pt-BR" sz="4800"/>
              <a:t>3DFloat</a:t>
            </a:r>
          </a:p>
        </p:txBody>
      </p:sp>
      <p:sp>
        <p:nvSpPr>
          <p:cNvPr id="14" name="Espaço Reservado para Imagem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pt-BR"/>
              <a:t>Clique no ícone para adicionar uma imagem</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v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3" name="Espaço Reservado para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pt-BR"/>
              <a:t>Clique para editar os estilos de texto Mestres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na do conteú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v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9" name="Forma Liv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16" name="Espaço Reservado para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17" name="Espaço Reservado para Conteú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22" name="Espaço Reservado para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 os estilos de texto Mestres</a:t>
            </a:r>
          </a:p>
        </p:txBody>
      </p:sp>
      <p:sp>
        <p:nvSpPr>
          <p:cNvPr id="23" name="Espaço Reservado para Conteú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8" name="Espaço Reservado para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a:t>
            </a:r>
          </a:p>
        </p:txBody>
      </p:sp>
      <p:sp>
        <p:nvSpPr>
          <p:cNvPr id="21" name="Espaço Reservado para Conteú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pt-BR"/>
              <a:t>Clique para editar o título Mestre</a:t>
            </a:r>
          </a:p>
        </p:txBody>
      </p:sp>
      <p:sp>
        <p:nvSpPr>
          <p:cNvPr id="10" name="Espaço Reservado para Imagem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pt-BR"/>
              <a:t>Clique no ícone para adicionar uma imagem</a:t>
            </a:r>
          </a:p>
        </p:txBody>
      </p:sp>
      <p:sp>
        <p:nvSpPr>
          <p:cNvPr id="7" name="Espaço Reservado para Conteú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chamento">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pt-BR"/>
              <a:t>Clique para editar o título Mestre</a:t>
            </a:r>
            <a:endParaRPr lang="pt-BR"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40" name="Espaço Reservado para Imagem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pt-BR"/>
              <a:t>Clique no ícone para adicionar uma imagem</a:t>
            </a:r>
            <a:endParaRPr lang="pt-BR" dirty="0"/>
          </a:p>
        </p:txBody>
      </p:sp>
      <p:sp>
        <p:nvSpPr>
          <p:cNvPr id="42" name="Espaço Reservado para Imagem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pt-BR"/>
              <a:t>Clique no ícone para adicionar uma imagem</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v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6" name="Forma liv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v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 name="Espaço Reservado para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pt-BR"/>
              <a:t>Clique para editar o título Mestre</a:t>
            </a:r>
            <a:endParaRPr lang="pt-BR"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pt-BR" dirty="0"/>
          </a:p>
        </p:txBody>
      </p:sp>
      <p:sp>
        <p:nvSpPr>
          <p:cNvPr id="4" name="Espaço Reservado para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9" name="Forma Liv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v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v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v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pt-BR"/>
              <a:t>Clique para adicionar um título</a:t>
            </a:r>
          </a:p>
        </p:txBody>
      </p:sp>
      <p:sp>
        <p:nvSpPr>
          <p:cNvPr id="7" name="Espaço Reservado para Conteú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pt-BR" sz="1600"/>
              <a:t>Clique para adicionar o texto</a:t>
            </a:r>
          </a:p>
        </p:txBody>
      </p:sp>
      <p:sp>
        <p:nvSpPr>
          <p:cNvPr id="17" name="Espaço Reservado para Imagem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pt-BR"/>
              <a:t>Clique no ícone para adicionar uma imagem</a:t>
            </a:r>
          </a:p>
        </p:txBody>
      </p:sp>
      <p:sp>
        <p:nvSpPr>
          <p:cNvPr id="22" name="Espaço Reservado para Imagem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5" name="Espaço Reservado para Imagem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v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ção">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pt-BR"/>
              <a:t>Clique para editar o título Mestre</a:t>
            </a:r>
            <a:endParaRPr lang="pt-BR" dirty="0"/>
          </a:p>
        </p:txBody>
      </p:sp>
      <p:sp>
        <p:nvSpPr>
          <p:cNvPr id="12" name="Espaço Reservado para Imagem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pt-BR"/>
              <a:t>Clique no ícone para adicionar uma imagem</a:t>
            </a:r>
          </a:p>
        </p:txBody>
      </p:sp>
      <p:sp>
        <p:nvSpPr>
          <p:cNvPr id="18" name="Espaço Reservado para Imagem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pt-BR"/>
              <a:t>Clique no ícone para adicionar uma imagem</a:t>
            </a:r>
          </a:p>
        </p:txBody>
      </p:sp>
      <p:sp>
        <p:nvSpPr>
          <p:cNvPr id="19" name="Espaço Reservado para Imagem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pt-BR"/>
              <a:t>Clique no ícone para adicionar uma imagem</a:t>
            </a:r>
          </a:p>
        </p:txBody>
      </p:sp>
      <p:sp>
        <p:nvSpPr>
          <p:cNvPr id="20" name="Espaço Reservado para Imagem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1" name="Espaço Reservado para Conteú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pt-BR"/>
              <a:t>Clique no ícone para adicionar uma imagem</a:t>
            </a:r>
          </a:p>
        </p:txBody>
      </p:sp>
      <p:sp>
        <p:nvSpPr>
          <p:cNvPr id="4" name="Espaço Reservado para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pt-BR"/>
              <a:t>Terça-feira, 2 de fevereiro, 20XX</a:t>
            </a:r>
          </a:p>
        </p:txBody>
      </p:sp>
      <p:sp>
        <p:nvSpPr>
          <p:cNvPr id="5" name="Espaço Reservado para Rodapé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pt-BR" smtClean="0"/>
              <a:t>‹nº›</a:t>
            </a:fld>
            <a:endParaRPr lang="pt-BR"/>
          </a:p>
        </p:txBody>
      </p:sp>
      <p:sp>
        <p:nvSpPr>
          <p:cNvPr id="13" name="Retâ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4" name="Retâ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pt-BR"/>
              <a:t>Clique para editar o título Mestre</a:t>
            </a:r>
            <a:endParaRPr lang="pt-BR"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pt-BR"/>
              <a:t>Clique no ícone para adicionar uma imagem</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pt-BR"/>
              <a:t>Clique para editar o título Mestre</a:t>
            </a:r>
            <a:endParaRPr lang="pt-B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Linha do tempo da Tabela do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v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6" name="Forma Liv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pt-BR" dirty="0"/>
            </a:lvl1pPr>
          </a:lstStyle>
          <a:p>
            <a:pPr lvl="0" rtl="0">
              <a:lnSpc>
                <a:spcPct val="100000"/>
              </a:lnSpc>
            </a:pPr>
            <a:r>
              <a:rPr lang="pt-BR"/>
              <a:t>Clique para editar o título Mestre</a:t>
            </a:r>
          </a:p>
        </p:txBody>
      </p:sp>
      <p:sp>
        <p:nvSpPr>
          <p:cNvPr id="3" name="Espaço Reservado para Conteú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pt-BR"/>
              <a:t>Terça-feira, 2 de fevereiro, 20XX</a:t>
            </a:r>
          </a:p>
        </p:txBody>
      </p:sp>
      <p:sp>
        <p:nvSpPr>
          <p:cNvPr id="5" name="Espaço Reservado para Rodapé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çã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pt-BR"/>
              <a:t>Clique para editar o título Mestre</a:t>
            </a:r>
            <a:endParaRPr lang="pt-BR"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v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0" name="Forma Liv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Forma Liv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7" name="Espaço Reservado para Conteú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pt-BR"/>
              <a:t>Clique para editar os estilos de texto Mestres</a:t>
            </a:r>
          </a:p>
        </p:txBody>
      </p:sp>
      <p:sp>
        <p:nvSpPr>
          <p:cNvPr id="15" name="Espaço Reservado para Imagem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e">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pt-BR"/>
              <a:t>Equipe</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v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53" name="Forma Liv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6" name="Espaço Reservado para Imagem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pt-BR"/>
              <a:t>Clique no ícone para adicionar uma imagem</a:t>
            </a:r>
          </a:p>
        </p:txBody>
      </p:sp>
      <p:sp>
        <p:nvSpPr>
          <p:cNvPr id="57" name="Espaço Reservado para Imagem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pt-BR"/>
              <a:t>Clique no ícone para adicionar uma imagem</a:t>
            </a:r>
          </a:p>
        </p:txBody>
      </p:sp>
      <p:sp>
        <p:nvSpPr>
          <p:cNvPr id="58" name="Espaço Reservado para Imagem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pt-BR"/>
              <a:t>Clique no ícone para adicionar uma imagem</a:t>
            </a:r>
            <a:endParaRPr lang="pt-BR" dirty="0"/>
          </a:p>
        </p:txBody>
      </p:sp>
      <p:sp>
        <p:nvSpPr>
          <p:cNvPr id="59" name="Espaço Reservado para Imagem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pt-BR"/>
              <a:t>Clique no ícone para adicionar uma imagem</a:t>
            </a:r>
          </a:p>
        </p:txBody>
      </p:sp>
      <p:sp>
        <p:nvSpPr>
          <p:cNvPr id="63" name="Espaço Reservado para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pt-BR"/>
              <a:t>Nome</a:t>
            </a:r>
          </a:p>
        </p:txBody>
      </p:sp>
      <p:sp>
        <p:nvSpPr>
          <p:cNvPr id="61" name="Espaço Reservado para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pt-BR"/>
              <a:t>Título</a:t>
            </a:r>
          </a:p>
        </p:txBody>
      </p:sp>
      <p:sp>
        <p:nvSpPr>
          <p:cNvPr id="65" name="Espaço Reservado para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pt-BR"/>
              <a:t>Nome</a:t>
            </a:r>
          </a:p>
        </p:txBody>
      </p:sp>
      <p:sp>
        <p:nvSpPr>
          <p:cNvPr id="64" name="Espaço Reservado para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pt-BR"/>
              <a:t>Título</a:t>
            </a:r>
          </a:p>
        </p:txBody>
      </p:sp>
      <p:sp>
        <p:nvSpPr>
          <p:cNvPr id="67" name="Espaço Reservado para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pt-BR"/>
              <a:t>Nome</a:t>
            </a:r>
          </a:p>
        </p:txBody>
      </p:sp>
      <p:sp>
        <p:nvSpPr>
          <p:cNvPr id="66" name="Espaço Reservado para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pt-BR"/>
              <a:t>Título</a:t>
            </a:r>
          </a:p>
        </p:txBody>
      </p:sp>
      <p:sp>
        <p:nvSpPr>
          <p:cNvPr id="69" name="Espaço Reservado para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pt-BR"/>
              <a:t>Nome</a:t>
            </a:r>
          </a:p>
        </p:txBody>
      </p:sp>
      <p:sp>
        <p:nvSpPr>
          <p:cNvPr id="68" name="Espaço Reservado para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pt-BR"/>
              <a:t>Título</a:t>
            </a:r>
          </a:p>
        </p:txBody>
      </p:sp>
      <p:sp>
        <p:nvSpPr>
          <p:cNvPr id="4" name="Espaço Reservado para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údo da coluna 2 (slide de comparação)">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Retâ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3" name="Espaço Reservado para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pt-BR" sz="1400" b="0" cap="all" spc="200" baseline="0" dirty="0">
                <a:solidFill>
                  <a:schemeClr val="tx1"/>
                </a:solidFill>
              </a:defRPr>
            </a:lvl1pPr>
          </a:lstStyle>
          <a:p>
            <a:pPr marL="228600" lvl="0" indent="-228600" rtl="0"/>
            <a:r>
              <a:rPr lang="pt-BR"/>
              <a:t>Clique para editar os estilos de texto Mestres</a:t>
            </a:r>
          </a:p>
        </p:txBody>
      </p:sp>
      <p:sp>
        <p:nvSpPr>
          <p:cNvPr id="6" name="Espaço Reservado para Conteú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7" name="Espaço Reservado para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pt-BR"/>
              <a:t>Terça-feira, 2 de fevereiro, 20XX</a:t>
            </a:r>
          </a:p>
        </p:txBody>
      </p:sp>
      <p:sp>
        <p:nvSpPr>
          <p:cNvPr id="8" name="Espaço Reservado para Rodapé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pt-BR"/>
              <a:t>Amostra de Texto de Rodapé</a:t>
            </a:r>
          </a:p>
        </p:txBody>
      </p:sp>
      <p:sp>
        <p:nvSpPr>
          <p:cNvPr id="9" name="Espaço Reservado para o Número do Slid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Amostra de Texto de Rodapé</a:t>
            </a:r>
            <a:endParaRPr lang="pt-BR" dirty="0"/>
          </a:p>
        </p:txBody>
      </p:sp>
      <p:sp>
        <p:nvSpPr>
          <p:cNvPr id="6" name="Espaço Reservado para o Número do Slid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pt-BR" smtClean="0"/>
              <a:pPr rtl="0"/>
              <a:t>‹nº›</a:t>
            </a:fld>
            <a:endParaRPr lang="pt-B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999413" y="1051551"/>
            <a:ext cx="3856255" cy="2384898"/>
          </a:xfrm>
        </p:spPr>
        <p:txBody>
          <a:bodyPr rtlCol="0" anchor="b" anchorCtr="0">
            <a:normAutofit/>
          </a:bodyPr>
          <a:lstStyle/>
          <a:p>
            <a:pPr rtl="0"/>
            <a:r>
              <a:rPr lang="pt-BR" dirty="0"/>
              <a:t>Trabalho </a:t>
            </a:r>
            <a:r>
              <a:rPr lang="pt-BR" sz="4400" dirty="0"/>
              <a:t>interdisciplinar</a:t>
            </a:r>
          </a:p>
        </p:txBody>
      </p:sp>
      <p:pic>
        <p:nvPicPr>
          <p:cNvPr id="14" name="Espaço Reservado para Imagem 13" descr="Plano de fundo digital de pontos de dad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fontScale="92500" lnSpcReduction="20000"/>
          </a:bodyPr>
          <a:lstStyle/>
          <a:p>
            <a:pPr rtl="0"/>
            <a:r>
              <a:rPr lang="pt-BR" dirty="0" err="1"/>
              <a:t>Edvalmore</a:t>
            </a:r>
            <a:endParaRPr lang="pt-BR" dirty="0"/>
          </a:p>
          <a:p>
            <a:pPr rtl="0"/>
            <a:r>
              <a:rPr lang="pt-BR" dirty="0"/>
              <a:t>Philipe</a:t>
            </a:r>
          </a:p>
          <a:p>
            <a:pPr rtl="0"/>
            <a:r>
              <a:rPr lang="pt-BR" dirty="0"/>
              <a:t>Thiago</a:t>
            </a:r>
          </a:p>
          <a:p>
            <a:pPr rtl="0"/>
            <a:r>
              <a:rPr lang="pt-BR" dirty="0"/>
              <a:t>Yago</a:t>
            </a:r>
          </a:p>
        </p:txBody>
      </p:sp>
      <p:sp>
        <p:nvSpPr>
          <p:cNvPr id="4" name="Retângulo 3">
            <a:extLst>
              <a:ext uri="{FF2B5EF4-FFF2-40B4-BE49-F238E27FC236}">
                <a16:creationId xmlns:a16="http://schemas.microsoft.com/office/drawing/2014/main" id="{1945C34A-C158-4FBD-A893-DA9F9F78299E}"/>
              </a:ext>
            </a:extLst>
          </p:cNvPr>
          <p:cNvSpPr/>
          <p:nvPr/>
        </p:nvSpPr>
        <p:spPr>
          <a:xfrm>
            <a:off x="8985322" y="322747"/>
            <a:ext cx="1593706" cy="923330"/>
          </a:xfrm>
          <a:prstGeom prst="rect">
            <a:avLst/>
          </a:prstGeom>
          <a:noFill/>
        </p:spPr>
        <p:txBody>
          <a:bodyPr wrap="square" lIns="91440" tIns="45720" rIns="91440" bIns="45720">
            <a:spAutoFit/>
          </a:bodyPr>
          <a:lstStyle/>
          <a:p>
            <a:pPr algn="ctr"/>
            <a:r>
              <a:rPr lang="pt-BR" sz="5400" b="0" cap="none" spc="0" dirty="0" err="1">
                <a:ln w="0"/>
                <a:solidFill>
                  <a:schemeClr val="accent1"/>
                </a:solidFill>
                <a:effectLst>
                  <a:outerShdw blurRad="38100" dist="25400" dir="5400000" algn="ctr" rotWithShape="0">
                    <a:srgbClr val="6E747A">
                      <a:alpha val="43000"/>
                    </a:srgbClr>
                  </a:outerShdw>
                </a:effectLst>
              </a:rPr>
              <a:t>Kiwii</a:t>
            </a:r>
            <a:endParaRPr lang="pt-BR"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pt-BR" dirty="0"/>
              <a:t>Resumo</a:t>
            </a:r>
          </a:p>
        </p:txBody>
      </p:sp>
      <p:pic>
        <p:nvPicPr>
          <p:cNvPr id="16" name="Espaço Reservado para Imagem 15" descr="Plano de fundo digital de pontos de dado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ço Reservado para Conteúdo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Autofit/>
          </a:bodyPr>
          <a:lstStyle/>
          <a:p>
            <a:pPr rtl="0"/>
            <a:r>
              <a:rPr lang="pt-BR" sz="1800" dirty="0"/>
              <a:t>Procuramos melhorar a vida de nosso clientes e dos usuários do nosso aplicativo/site. O mundo hoje é o mundo da informação e velocidade, e queremos que nosso aplicativo ajude aos usuários a terem acesso a essa mesma velocidade e informação ao dia a dia.</a:t>
            </a:r>
          </a:p>
          <a:p>
            <a:pPr rtl="0"/>
            <a:endParaRPr lang="pt-BR" sz="1800" dirty="0"/>
          </a:p>
        </p:txBody>
      </p:sp>
      <p:sp>
        <p:nvSpPr>
          <p:cNvPr id="4" name="Espaço Reservado para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pt-BR" dirty="0"/>
              <a:t>Terça feira – 12 de Abril de 2022</a:t>
            </a:r>
          </a:p>
        </p:txBody>
      </p:sp>
      <p:sp>
        <p:nvSpPr>
          <p:cNvPr id="6" name="Espaço Reservado para o Número do Slid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10</a:t>
            </a:fld>
            <a:endParaRPr lang="pt-BR"/>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E1992CC5-35B5-AE20-BCBF-DF2F77810B62}"/>
              </a:ext>
            </a:extLst>
          </p:cNvPr>
          <p:cNvSpPr>
            <a:spLocks noGrp="1"/>
          </p:cNvSpPr>
          <p:nvPr>
            <p:ph type="title"/>
          </p:nvPr>
        </p:nvSpPr>
        <p:spPr>
          <a:xfrm>
            <a:off x="550864" y="549275"/>
            <a:ext cx="3566160" cy="3384550"/>
          </a:xfrm>
        </p:spPr>
        <p:txBody>
          <a:bodyPr/>
          <a:lstStyle/>
          <a:p>
            <a:r>
              <a:rPr lang="en-US" dirty="0"/>
              <a:t>Tempo é </a:t>
            </a:r>
            <a:r>
              <a:rPr lang="en-US" dirty="0" err="1"/>
              <a:t>dinheiro</a:t>
            </a:r>
            <a:endParaRPr lang="en-US" dirty="0"/>
          </a:p>
        </p:txBody>
      </p:sp>
      <p:sp>
        <p:nvSpPr>
          <p:cNvPr id="15" name="Espaço Reservado para Conteúdo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wrap="square" rtlCol="0">
            <a:normAutofit/>
          </a:bodyPr>
          <a:lstStyle/>
          <a:p>
            <a:pPr rtl="0"/>
            <a:r>
              <a:rPr lang="pt-BR" dirty="0"/>
              <a:t>Benjamin Franklin</a:t>
            </a:r>
          </a:p>
          <a:p>
            <a:pPr rtl="0"/>
            <a:endParaRPr lang="pt-BR" dirty="0"/>
          </a:p>
        </p:txBody>
      </p:sp>
      <p:pic>
        <p:nvPicPr>
          <p:cNvPr id="7" name="Imagem 6" descr="Homem com cabelo branco&#10;&#10;Descrição gerada automaticamente com confiança média">
            <a:extLst>
              <a:ext uri="{FF2B5EF4-FFF2-40B4-BE49-F238E27FC236}">
                <a16:creationId xmlns:a16="http://schemas.microsoft.com/office/drawing/2014/main" id="{89A6C5E5-711E-46E2-8CA7-147BC0F825E9}"/>
              </a:ext>
            </a:extLst>
          </p:cNvPr>
          <p:cNvPicPr>
            <a:picLocks noChangeAspect="1"/>
          </p:cNvPicPr>
          <p:nvPr/>
        </p:nvPicPr>
        <p:blipFill rotWithShape="1">
          <a:blip r:embed="rId2"/>
          <a:srcRect l="23625" r="1375"/>
          <a:stretch/>
        </p:blipFill>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p:spPr>
      </p:pic>
      <p:sp>
        <p:nvSpPr>
          <p:cNvPr id="38" name="Date Placeholder 4">
            <a:extLst>
              <a:ext uri="{FF2B5EF4-FFF2-40B4-BE49-F238E27FC236}">
                <a16:creationId xmlns:a16="http://schemas.microsoft.com/office/drawing/2014/main" id="{E964F48F-2870-B06B-1A4F-2EED5361E700}"/>
              </a:ext>
            </a:extLst>
          </p:cNvPr>
          <p:cNvSpPr>
            <a:spLocks noGrp="1"/>
          </p:cNvSpPr>
          <p:nvPr>
            <p:ph type="dt" sz="half" idx="10"/>
          </p:nvPr>
        </p:nvSpPr>
        <p:spPr>
          <a:xfrm>
            <a:off x="550863" y="6507212"/>
            <a:ext cx="2628900" cy="153888"/>
          </a:xfrm>
        </p:spPr>
        <p:txBody>
          <a:bodyPr/>
          <a:lstStyle/>
          <a:p>
            <a:pPr rtl="0">
              <a:spcAft>
                <a:spcPts val="600"/>
              </a:spcAft>
            </a:pPr>
            <a:r>
              <a:rPr lang="pt-BR"/>
              <a:t>Terça-feira, 2 de fevereiro, 20XX</a:t>
            </a:r>
          </a:p>
        </p:txBody>
      </p:sp>
      <p:sp>
        <p:nvSpPr>
          <p:cNvPr id="30" name="Footer Placeholder 6">
            <a:extLst>
              <a:ext uri="{FF2B5EF4-FFF2-40B4-BE49-F238E27FC236}">
                <a16:creationId xmlns:a16="http://schemas.microsoft.com/office/drawing/2014/main" id="{1EABD117-E69A-BBA2-244A-B8BE32472CA4}"/>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pt-BR"/>
              <a:t>Amostra de Texto de Rodapé</a:t>
            </a:r>
          </a:p>
        </p:txBody>
      </p:sp>
      <p:sp>
        <p:nvSpPr>
          <p:cNvPr id="21" name="Espaço Reservado para o Número do Slid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pt-BR" smtClean="0"/>
              <a:pPr rtl="0">
                <a:spcAft>
                  <a:spcPts val="600"/>
                </a:spcAft>
              </a:pPr>
              <a:t>11</a:t>
            </a:fld>
            <a:endParaRPr lang="pt-BR"/>
          </a:p>
        </p:txBody>
      </p:sp>
    </p:spTree>
    <p:extLst>
      <p:ext uri="{BB962C8B-B14F-4D97-AF65-F5344CB8AC3E}">
        <p14:creationId xmlns:p14="http://schemas.microsoft.com/office/powerpoint/2010/main" val="3955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pt-BR" sz="6600" dirty="0"/>
              <a:t>Obrigado</a:t>
            </a:r>
            <a:r>
              <a:rPr lang="pt-BR" sz="8000" dirty="0"/>
              <a:t>!</a:t>
            </a:r>
            <a:endParaRPr lang="pt-BR" sz="5400" dirty="0"/>
          </a:p>
        </p:txBody>
      </p:sp>
      <p:pic>
        <p:nvPicPr>
          <p:cNvPr id="27" name="Espaço Reservado para Imagem 26" descr="Plano de fundo digital de pontos de dad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sp>
        <p:nvSpPr>
          <p:cNvPr id="4" name="Espaço Reservado para Data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pt-BR" dirty="0"/>
              <a:t>Terça feira – 12 de Abril de 2022</a:t>
            </a:r>
          </a:p>
        </p:txBody>
      </p:sp>
      <p:sp>
        <p:nvSpPr>
          <p:cNvPr id="6" name="Espaço Reservado para o Número do Slid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12</a:t>
            </a:fld>
            <a:endParaRPr lang="pt-BR" dirty="0"/>
          </a:p>
        </p:txBody>
      </p:sp>
      <p:pic>
        <p:nvPicPr>
          <p:cNvPr id="15" name="Espaço Reservado para Imagem 11" descr="Plano de fundo de dados">
            <a:extLst>
              <a:ext uri="{FF2B5EF4-FFF2-40B4-BE49-F238E27FC236}">
                <a16:creationId xmlns:a16="http://schemas.microsoft.com/office/drawing/2014/main" id="{9D18865E-E6D3-481A-909A-BDC19069E7D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148072" cy="2936876"/>
          </a:xfrm>
          <a:prstGeom prst="rect">
            <a:avLst/>
          </a:prstGeom>
          <a:solidFill>
            <a:schemeClr val="accent5"/>
          </a:solidFill>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550863" y="0"/>
            <a:ext cx="3565524" cy="1997855"/>
          </a:xfrm>
        </p:spPr>
        <p:txBody>
          <a:bodyPr rtlCol="0"/>
          <a:lstStyle/>
          <a:p>
            <a:pPr rtl="0"/>
            <a:r>
              <a:rPr lang="pt-BR" dirty="0"/>
              <a:t>Iniciativa </a:t>
            </a:r>
            <a:r>
              <a:rPr lang="pt-BR" dirty="0" err="1"/>
              <a:t>Kiwii</a:t>
            </a:r>
            <a:endParaRPr lang="pt-BR" dirty="0"/>
          </a:p>
        </p:txBody>
      </p:sp>
      <p:sp>
        <p:nvSpPr>
          <p:cNvPr id="3" name="Espaço Reservado para Conteúd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pt-BR" dirty="0"/>
              <a:t>Introdução</a:t>
            </a:r>
          </a:p>
          <a:p>
            <a:pPr rtl="0"/>
            <a:r>
              <a:rPr lang="pt-BR" dirty="0"/>
              <a:t>Problema</a:t>
            </a:r>
          </a:p>
          <a:p>
            <a:pPr rtl="0"/>
            <a:r>
              <a:rPr lang="pt-BR" dirty="0"/>
              <a:t>Objetivo</a:t>
            </a:r>
          </a:p>
          <a:p>
            <a:pPr rtl="0"/>
            <a:r>
              <a:rPr lang="pt-BR" dirty="0"/>
              <a:t>Justificativa</a:t>
            </a:r>
          </a:p>
          <a:p>
            <a:pPr rtl="0"/>
            <a:r>
              <a:rPr lang="pt-BR" dirty="0"/>
              <a:t>Publico alvo</a:t>
            </a:r>
          </a:p>
        </p:txBody>
      </p:sp>
      <p:pic>
        <p:nvPicPr>
          <p:cNvPr id="8" name="Espaço Reservado para Imagem 7" descr="Dados digitai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ço Reservado para Imagem 9" descr="Pontos de dado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ço Reservado para Imagem 11" descr="Plano de fundo de dado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ço Reservado para Data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pt-BR" dirty="0"/>
              <a:t>Terça feira – 12 de Abril de 2022</a:t>
            </a:r>
          </a:p>
        </p:txBody>
      </p:sp>
      <p:sp>
        <p:nvSpPr>
          <p:cNvPr id="14" name="Espaço Reservado para Rodapé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endParaRPr lang="pt-BR" dirty="0"/>
          </a:p>
        </p:txBody>
      </p:sp>
      <p:sp>
        <p:nvSpPr>
          <p:cNvPr id="15" name="Espaço Reservado para o Número do Slid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a:t>2</a:t>
            </a:fld>
            <a:endParaRPr lang="pt-B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pt-BR" dirty="0"/>
              <a:t>Introdução</a:t>
            </a:r>
          </a:p>
        </p:txBody>
      </p:sp>
      <p:pic>
        <p:nvPicPr>
          <p:cNvPr id="18" name="Espaço Reservado para Imagem 17" descr="Um grupo de pessoas sentadas em uma mesa">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ço Reservado para Imagem 19" descr="Plano de fundo digital de pontos de dado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ço Reservado para Imagem 24" descr="Tela Gráfica Digital">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ço Reservado para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r>
              <a:rPr lang="pt-BR" dirty="0"/>
              <a:t>Terça feira – 12 de Abril de 2022</a:t>
            </a:r>
          </a:p>
          <a:p>
            <a:pPr rtl="0"/>
            <a:endParaRPr lang="pt-BR" dirty="0"/>
          </a:p>
        </p:txBody>
      </p:sp>
      <p:sp>
        <p:nvSpPr>
          <p:cNvPr id="6" name="Espaço Reservado para o Número do Slid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a:t>3</a:t>
            </a:fld>
            <a:endParaRPr lang="pt-BR"/>
          </a:p>
        </p:txBody>
      </p:sp>
      <p:pic>
        <p:nvPicPr>
          <p:cNvPr id="23" name="Espaço Reservado para Imagem 22" descr="Uma pessoa desenhando em um quadro branco">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ço Reservado para Conteúdo 11">
            <a:extLst>
              <a:ext uri="{FF2B5EF4-FFF2-40B4-BE49-F238E27FC236}">
                <a16:creationId xmlns:a16="http://schemas.microsoft.com/office/drawing/2014/main" id="{E5127060-CDBF-435F-9009-A5451CCE305D}"/>
              </a:ext>
            </a:extLst>
          </p:cNvPr>
          <p:cNvSpPr>
            <a:spLocks noGrp="1"/>
          </p:cNvSpPr>
          <p:nvPr>
            <p:ph sz="quarter" idx="15"/>
          </p:nvPr>
        </p:nvSpPr>
        <p:spPr>
          <a:xfrm>
            <a:off x="5190845" y="3985930"/>
            <a:ext cx="6221412" cy="1563688"/>
          </a:xfrm>
          <a:noFill/>
        </p:spPr>
        <p:txBody>
          <a:bodyPr rtlCol="0">
            <a:noAutofit/>
          </a:bodyPr>
          <a:lstStyle/>
          <a:p>
            <a:pPr marL="0" indent="0">
              <a:buNone/>
            </a:pPr>
            <a:r>
              <a:rPr lang="pt-BR" sz="1800" dirty="0">
                <a:effectLst/>
                <a:latin typeface="Arial" panose="020B0604020202020204" pitchFamily="34" charset="0"/>
                <a:ea typeface="Calibri" panose="020F0502020204030204" pitchFamily="34" charset="0"/>
              </a:rPr>
              <a:t>Um dia um grupo de amigos estava aguardando em uma fila do banco para poder sacar dinheiro, mas ele tinha feitos outros compromissos no dia, e a fila do banco estava demorando muito... ele brincou com seus amigos que poderia ter um aplicativo que ajudasse ele com essa fila para que ele não perdesse os outros compromissos... foi nessa brincadeira entre amigos que surgiu o aplicativo chamado </a:t>
            </a:r>
            <a:r>
              <a:rPr lang="pt-BR" sz="1800" dirty="0" err="1">
                <a:effectLst/>
                <a:latin typeface="Arial" panose="020B0604020202020204" pitchFamily="34" charset="0"/>
                <a:ea typeface="Calibri" panose="020F0502020204030204" pitchFamily="34" charset="0"/>
              </a:rPr>
              <a:t>Kiwii</a:t>
            </a:r>
            <a:r>
              <a:rPr lang="pt-BR" sz="1800" dirty="0">
                <a:effectLst/>
                <a:latin typeface="Arial" panose="020B0604020202020204" pitchFamily="34" charset="0"/>
                <a:ea typeface="Calibri" panose="020F0502020204030204" pitchFamily="34" charset="0"/>
              </a:rPr>
              <a:t>... o aplicativo que te ajudará com as filas para que sua vida seja mais organizada.</a:t>
            </a:r>
          </a:p>
          <a:p>
            <a:pPr marL="0" indent="0" rtl="0">
              <a:buNone/>
            </a:pPr>
            <a:endParaRPr lang="pt-BR" sz="1800" b="1"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v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v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42" name="Forma Liv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useBgFill="1">
        <p:nvSpPr>
          <p:cNvPr id="46" name="Retâ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8" name="Espaço Reservado para Imagem 7" descr="Plano de fundo digital de pontos de dad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â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50" name="Retâ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28508" y="-1458666"/>
            <a:ext cx="5437187" cy="2986234"/>
          </a:xfrm>
        </p:spPr>
        <p:txBody>
          <a:bodyPr vert="horz" wrap="square" lIns="0" tIns="0" rIns="0" bIns="0" rtlCol="0" anchor="b" anchorCtr="0">
            <a:normAutofit/>
          </a:bodyPr>
          <a:lstStyle/>
          <a:p>
            <a:pPr rtl="0">
              <a:lnSpc>
                <a:spcPct val="100000"/>
              </a:lnSpc>
            </a:pPr>
            <a:r>
              <a:rPr lang="pt-BR" sz="6400" kern="1200" dirty="0">
                <a:solidFill>
                  <a:schemeClr val="tx1"/>
                </a:solidFill>
                <a:latin typeface="+mj-lt"/>
                <a:ea typeface="+mj-ea"/>
                <a:cs typeface="+mj-cs"/>
              </a:rPr>
              <a:t>Problema</a:t>
            </a:r>
          </a:p>
        </p:txBody>
      </p:sp>
      <p:sp>
        <p:nvSpPr>
          <p:cNvPr id="2" name="Espaço Reservado para Data 1">
            <a:extLst>
              <a:ext uri="{FF2B5EF4-FFF2-40B4-BE49-F238E27FC236}">
                <a16:creationId xmlns:a16="http://schemas.microsoft.com/office/drawing/2014/main" id="{2910D835-B454-4270-BB35-86A187307E6F}"/>
              </a:ext>
            </a:extLst>
          </p:cNvPr>
          <p:cNvSpPr>
            <a:spLocks noGrp="1"/>
          </p:cNvSpPr>
          <p:nvPr>
            <p:ph type="dt" sz="half" idx="10"/>
          </p:nvPr>
        </p:nvSpPr>
        <p:spPr>
          <a:xfrm>
            <a:off x="550863" y="6430268"/>
            <a:ext cx="2628900" cy="307777"/>
          </a:xfrm>
        </p:spPr>
        <p:txBody>
          <a:bodyPr rtlCol="0"/>
          <a:lstStyle/>
          <a:p>
            <a:r>
              <a:rPr lang="pt-BR" dirty="0"/>
              <a:t>Terça feira – 12 de Abril de 2022</a:t>
            </a:r>
          </a:p>
          <a:p>
            <a:pPr rtl="0"/>
            <a:endParaRPr lang="pt-BR" dirty="0"/>
          </a:p>
        </p:txBody>
      </p:sp>
      <p:sp>
        <p:nvSpPr>
          <p:cNvPr id="4" name="Espaço Reservado para o Número do Slid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pt-BR" smtClean="0"/>
              <a:t>4</a:t>
            </a:fld>
            <a:endParaRPr lang="pt-BR"/>
          </a:p>
        </p:txBody>
      </p:sp>
      <p:sp>
        <p:nvSpPr>
          <p:cNvPr id="21" name="CaixaDeTexto 20">
            <a:extLst>
              <a:ext uri="{FF2B5EF4-FFF2-40B4-BE49-F238E27FC236}">
                <a16:creationId xmlns:a16="http://schemas.microsoft.com/office/drawing/2014/main" id="{F947EB6F-EFDD-47CC-AE13-4DD08FF000F5}"/>
              </a:ext>
            </a:extLst>
          </p:cNvPr>
          <p:cNvSpPr txBox="1"/>
          <p:nvPr/>
        </p:nvSpPr>
        <p:spPr>
          <a:xfrm>
            <a:off x="28508" y="2089844"/>
            <a:ext cx="6360458" cy="225940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pt-BR" sz="1800" dirty="0">
                <a:effectLst/>
                <a:latin typeface="Arial" panose="020B0604020202020204" pitchFamily="34" charset="0"/>
                <a:ea typeface="Calibri" panose="020F0502020204030204" pitchFamily="34" charset="0"/>
              </a:rPr>
              <a:t>Filas demoradas</a:t>
            </a:r>
          </a:p>
          <a:p>
            <a:pPr>
              <a:lnSpc>
                <a:spcPct val="107000"/>
              </a:lnSpc>
              <a:spcAft>
                <a:spcPts val="800"/>
              </a:spcAft>
            </a:pPr>
            <a:endParaRPr lang="pt-BR" sz="1800" dirty="0">
              <a:effectLst/>
              <a:latin typeface="Arial" panose="020B060402020202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pt-BR" dirty="0">
                <a:latin typeface="Arial" panose="020B0604020202020204" pitchFamily="34" charset="0"/>
                <a:ea typeface="Calibri" panose="020F0502020204030204" pitchFamily="34" charset="0"/>
              </a:rPr>
              <a:t>Perca de tempo para outras atividades</a:t>
            </a:r>
          </a:p>
          <a:p>
            <a:pPr marL="285750" indent="-285750">
              <a:lnSpc>
                <a:spcPct val="107000"/>
              </a:lnSpc>
              <a:spcAft>
                <a:spcPts val="800"/>
              </a:spcAft>
              <a:buFont typeface="Arial" panose="020B0604020202020204" pitchFamily="34" charset="0"/>
              <a:buChar char="•"/>
            </a:pPr>
            <a:endParaRPr lang="pt-BR" sz="1800" dirty="0">
              <a:effectLst/>
              <a:latin typeface="Arial" panose="020B060402020202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pt-BR" dirty="0">
                <a:latin typeface="Arial" panose="020B0604020202020204" pitchFamily="34" charset="0"/>
                <a:ea typeface="Calibri" panose="020F0502020204030204" pitchFamily="34" charset="0"/>
              </a:rPr>
              <a:t>Funcionários não conseguirem lidar com a alta demanda de pessoas</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r>
              <a:rPr lang="pt-BR" dirty="0"/>
              <a:t>Objetivo</a:t>
            </a:r>
            <a:br>
              <a:rPr lang="pt-BR" dirty="0"/>
            </a:br>
            <a:endParaRPr lang="pt-BR" dirty="0"/>
          </a:p>
        </p:txBody>
      </p:sp>
      <p:sp>
        <p:nvSpPr>
          <p:cNvPr id="14" name="Espaço Reservado para Data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r>
              <a:rPr lang="pt-BR" dirty="0"/>
              <a:t>Terça feira – 12 de Abril de 2022</a:t>
            </a:r>
          </a:p>
          <a:p>
            <a:pPr rtl="0"/>
            <a:endParaRPr lang="pt-BR" dirty="0"/>
          </a:p>
        </p:txBody>
      </p:sp>
      <p:sp>
        <p:nvSpPr>
          <p:cNvPr id="16" name="Espaço Reservado para o Número do Slid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5</a:t>
            </a:fld>
            <a:endParaRPr lang="pt-BR"/>
          </a:p>
        </p:txBody>
      </p:sp>
      <p:sp>
        <p:nvSpPr>
          <p:cNvPr id="4" name="Espaço Reservado para Conteúdo 3">
            <a:extLst>
              <a:ext uri="{FF2B5EF4-FFF2-40B4-BE49-F238E27FC236}">
                <a16:creationId xmlns:a16="http://schemas.microsoft.com/office/drawing/2014/main" id="{8DBF49D9-E0C6-49C6-A56D-5ADD1E9308D6}"/>
              </a:ext>
            </a:extLst>
          </p:cNvPr>
          <p:cNvSpPr>
            <a:spLocks noGrp="1"/>
          </p:cNvSpPr>
          <p:nvPr>
            <p:ph idx="1"/>
          </p:nvPr>
        </p:nvSpPr>
        <p:spPr/>
        <p:txBody>
          <a:bodyPr/>
          <a:lstStyle/>
          <a:p>
            <a:r>
              <a:rPr lang="pt-BR" dirty="0"/>
              <a:t>Administração de tempo e espaço;</a:t>
            </a:r>
          </a:p>
          <a:p>
            <a:r>
              <a:rPr lang="pt-BR" dirty="0"/>
              <a:t>Reduzir lotação em bancos;</a:t>
            </a:r>
          </a:p>
          <a:p>
            <a:r>
              <a:rPr lang="pt-BR" dirty="0"/>
              <a:t>Auxiliar a melhora do atendimento ao publico;</a:t>
            </a:r>
          </a:p>
          <a:p>
            <a:r>
              <a:rPr lang="pt-BR" dirty="0"/>
              <a:t>Ajudar pessoas a terem uma organização com horários;</a:t>
            </a:r>
          </a:p>
          <a:p>
            <a:pPr marL="0" indent="0">
              <a:buNone/>
            </a:pPr>
            <a:endParaRPr lang="pt-BR" dirty="0"/>
          </a:p>
          <a:p>
            <a:endParaRPr lang="pt-BR" dirty="0"/>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pt-BR" dirty="0"/>
              <a:t>Publico alvo</a:t>
            </a:r>
          </a:p>
        </p:txBody>
      </p:sp>
      <p:sp>
        <p:nvSpPr>
          <p:cNvPr id="7" name="Espaço Reservado para Dat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r>
              <a:rPr lang="pt-BR" dirty="0"/>
              <a:t>Terça feira – 12 de Abril de 2022</a:t>
            </a:r>
          </a:p>
          <a:p>
            <a:pPr rtl="0"/>
            <a:endParaRPr lang="pt-BR" dirty="0"/>
          </a:p>
        </p:txBody>
      </p:sp>
      <p:sp>
        <p:nvSpPr>
          <p:cNvPr id="9" name="Espaço Reservado para o Número do Slid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6</a:t>
            </a:fld>
            <a:endParaRPr lang="pt-BR"/>
          </a:p>
        </p:txBody>
      </p:sp>
      <p:sp>
        <p:nvSpPr>
          <p:cNvPr id="46" name="Espaço Reservado para Conteúdo 3">
            <a:extLst>
              <a:ext uri="{FF2B5EF4-FFF2-40B4-BE49-F238E27FC236}">
                <a16:creationId xmlns:a16="http://schemas.microsoft.com/office/drawing/2014/main" id="{C2DBB2FE-0482-4C8F-9385-761DD46AA8C7}"/>
              </a:ext>
            </a:extLst>
          </p:cNvPr>
          <p:cNvSpPr txBox="1">
            <a:spLocks/>
          </p:cNvSpPr>
          <p:nvPr/>
        </p:nvSpPr>
        <p:spPr>
          <a:xfrm>
            <a:off x="550863" y="2113199"/>
            <a:ext cx="11090274" cy="397962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dirty="0"/>
          </a:p>
          <a:p>
            <a:endParaRPr lang="pt-BR" dirty="0"/>
          </a:p>
        </p:txBody>
      </p:sp>
      <p:sp>
        <p:nvSpPr>
          <p:cNvPr id="48" name="Espaço Reservado para Conteúdo 3">
            <a:extLst>
              <a:ext uri="{FF2B5EF4-FFF2-40B4-BE49-F238E27FC236}">
                <a16:creationId xmlns:a16="http://schemas.microsoft.com/office/drawing/2014/main" id="{23675315-D4C7-4C2F-841E-A9B1E42B5616}"/>
              </a:ext>
            </a:extLst>
          </p:cNvPr>
          <p:cNvSpPr txBox="1">
            <a:spLocks/>
          </p:cNvSpPr>
          <p:nvPr/>
        </p:nvSpPr>
        <p:spPr>
          <a:xfrm>
            <a:off x="353639" y="1698811"/>
            <a:ext cx="11090274" cy="397962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Jovens que desejam abrir conta ou iniciar sua experiencias em banco</a:t>
            </a:r>
          </a:p>
          <a:p>
            <a:r>
              <a:rPr lang="pt-BR" dirty="0"/>
              <a:t>Idosos que muito das vezes que não aguentam ficar muito tempo aguardando a fila</a:t>
            </a:r>
          </a:p>
          <a:p>
            <a:r>
              <a:rPr lang="pt-BR" dirty="0"/>
              <a:t>Adultos que possuem horários muito apertados.</a:t>
            </a:r>
          </a:p>
          <a:p>
            <a:pPr marL="0" indent="0">
              <a:buFont typeface="Arial" panose="020B0604020202020204" pitchFamily="34" charset="0"/>
              <a:buNone/>
            </a:pPr>
            <a:endParaRPr lang="pt-BR" dirty="0"/>
          </a:p>
          <a:p>
            <a:endParaRPr lang="pt-BR" dirty="0"/>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pt-BR" dirty="0"/>
              <a:t>Requisitos Funcionais</a:t>
            </a:r>
          </a:p>
        </p:txBody>
      </p:sp>
      <p:graphicFrame>
        <p:nvGraphicFramePr>
          <p:cNvPr id="4" name="Espaço Reservado para Conteúdo 3" descr="Espaço reservado para Smart Art da linha do t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05492533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ço Reservado para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r>
              <a:rPr lang="pt-BR" dirty="0"/>
              <a:t>Terça feira – 12 de Abril de 2022</a:t>
            </a:r>
          </a:p>
          <a:p>
            <a:pPr rtl="0"/>
            <a:endParaRPr lang="pt-BR" dirty="0"/>
          </a:p>
        </p:txBody>
      </p:sp>
      <p:sp>
        <p:nvSpPr>
          <p:cNvPr id="6" name="Espaço Reservado para o Número do Slid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7</a:t>
            </a:fld>
            <a:endParaRPr lang="pt-BR"/>
          </a:p>
        </p:txBody>
      </p:sp>
    </p:spTree>
    <p:extLst>
      <p:ext uri="{BB962C8B-B14F-4D97-AF65-F5344CB8AC3E}">
        <p14:creationId xmlns:p14="http://schemas.microsoft.com/office/powerpoint/2010/main" val="420915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v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7" name="Títu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pt-BR" dirty="0"/>
              <a:t>Recursos não funcionais </a:t>
            </a:r>
          </a:p>
        </p:txBody>
      </p:sp>
      <p:sp>
        <p:nvSpPr>
          <p:cNvPr id="10" name="Espaço Reservado para Conteúdo 9">
            <a:extLst>
              <a:ext uri="{FF2B5EF4-FFF2-40B4-BE49-F238E27FC236}">
                <a16:creationId xmlns:a16="http://schemas.microsoft.com/office/drawing/2014/main" id="{1DB251F7-EBE7-46AC-A920-FFE2C5AF68EA}"/>
              </a:ext>
            </a:extLst>
          </p:cNvPr>
          <p:cNvSpPr>
            <a:spLocks noGrp="1"/>
          </p:cNvSpPr>
          <p:nvPr>
            <p:ph sz="half" idx="2"/>
          </p:nvPr>
        </p:nvSpPr>
        <p:spPr>
          <a:xfrm>
            <a:off x="550863" y="1833152"/>
            <a:ext cx="5429114" cy="4109774"/>
          </a:xfrm>
        </p:spPr>
        <p:txBody>
          <a:bodyPr rtlCol="0"/>
          <a:lstStyle/>
          <a:p>
            <a:pPr rtl="0"/>
            <a:r>
              <a:rPr lang="pt-BR" dirty="0"/>
              <a:t>O aplicativo comporta-se de forma particular(velocidade de conexão, confiabilidade, criptografia)</a:t>
            </a:r>
          </a:p>
          <a:p>
            <a:pPr rtl="0"/>
            <a:r>
              <a:rPr lang="pt-BR" dirty="0"/>
              <a:t>Todos os dados dos clientes mantidos em segurança menos para quem irá fazer atendimento ao mesmo</a:t>
            </a:r>
          </a:p>
          <a:p>
            <a:pPr rtl="0"/>
            <a:r>
              <a:rPr lang="pt-BR" dirty="0"/>
              <a:t>Cada cliente terá seu cadastro independente e seu registro no aplicativo é realizado pelos mesmos ou bancos</a:t>
            </a:r>
          </a:p>
        </p:txBody>
      </p:sp>
      <p:sp>
        <p:nvSpPr>
          <p:cNvPr id="4" name="Espaço Reservado para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r>
              <a:rPr lang="pt-BR" dirty="0"/>
              <a:t>Terça feira – 12 de Abril de 2022</a:t>
            </a:r>
          </a:p>
          <a:p>
            <a:endParaRPr lang="pt-BR" dirty="0"/>
          </a:p>
        </p:txBody>
      </p:sp>
      <p:sp>
        <p:nvSpPr>
          <p:cNvPr id="6" name="Espaço Reservado para o Número do Slid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8</a:t>
            </a:fld>
            <a:endParaRPr lang="pt-BR"/>
          </a:p>
        </p:txBody>
      </p:sp>
      <p:sp>
        <p:nvSpPr>
          <p:cNvPr id="22" name="Forma Liv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pt-BR" dirty="0"/>
              <a:t>Restrições do projeto </a:t>
            </a:r>
          </a:p>
        </p:txBody>
      </p:sp>
      <p:sp>
        <p:nvSpPr>
          <p:cNvPr id="8" name="Espaço Reservado para Texto 7">
            <a:extLst>
              <a:ext uri="{FF2B5EF4-FFF2-40B4-BE49-F238E27FC236}">
                <a16:creationId xmlns:a16="http://schemas.microsoft.com/office/drawing/2014/main" id="{ABA415A0-3B77-43FB-A408-5F1DA4B0AAFA}"/>
              </a:ext>
            </a:extLst>
          </p:cNvPr>
          <p:cNvSpPr>
            <a:spLocks noGrp="1"/>
          </p:cNvSpPr>
          <p:nvPr>
            <p:ph type="body" idx="1"/>
          </p:nvPr>
        </p:nvSpPr>
        <p:spPr>
          <a:xfrm>
            <a:off x="543586" y="2991657"/>
            <a:ext cx="3563936" cy="535354"/>
          </a:xfrm>
        </p:spPr>
        <p:txBody>
          <a:bodyPr rtlCol="0"/>
          <a:lstStyle/>
          <a:p>
            <a:r>
              <a:rPr lang="pt-BR" sz="2000" dirty="0"/>
              <a:t>Não emitiremos dados internos do banco ou serviços:</a:t>
            </a:r>
          </a:p>
          <a:p>
            <a:pPr rtl="0"/>
            <a:endParaRPr lang="pt-BR" dirty="0"/>
          </a:p>
        </p:txBody>
      </p:sp>
      <p:sp>
        <p:nvSpPr>
          <p:cNvPr id="9" name="Espaço Reservado para Conteúdo 8">
            <a:extLst>
              <a:ext uri="{FF2B5EF4-FFF2-40B4-BE49-F238E27FC236}">
                <a16:creationId xmlns:a16="http://schemas.microsoft.com/office/drawing/2014/main" id="{8598ECEC-4413-4244-8F21-0076EC511806}"/>
              </a:ext>
            </a:extLst>
          </p:cNvPr>
          <p:cNvSpPr>
            <a:spLocks noGrp="1"/>
          </p:cNvSpPr>
          <p:nvPr>
            <p:ph sz="half" idx="2"/>
          </p:nvPr>
        </p:nvSpPr>
        <p:spPr>
          <a:xfrm>
            <a:off x="550864" y="3068601"/>
            <a:ext cx="3563936" cy="3515555"/>
          </a:xfrm>
        </p:spPr>
        <p:txBody>
          <a:bodyPr rtlCol="0">
            <a:noAutofit/>
          </a:bodyPr>
          <a:lstStyle/>
          <a:p>
            <a:pPr rtl="0"/>
            <a:r>
              <a:rPr lang="pt-BR" sz="1600" dirty="0" err="1"/>
              <a:t>Cartoes</a:t>
            </a:r>
            <a:endParaRPr lang="pt-BR" sz="1600" dirty="0"/>
          </a:p>
          <a:p>
            <a:pPr rtl="0"/>
            <a:r>
              <a:rPr lang="pt-BR" sz="1600" dirty="0"/>
              <a:t>Saques</a:t>
            </a:r>
          </a:p>
          <a:p>
            <a:pPr rtl="0"/>
            <a:r>
              <a:rPr lang="pt-BR" sz="1600" dirty="0" err="1"/>
              <a:t>Transferencias</a:t>
            </a:r>
            <a:endParaRPr lang="pt-BR" sz="1600" dirty="0"/>
          </a:p>
        </p:txBody>
      </p:sp>
      <p:sp>
        <p:nvSpPr>
          <p:cNvPr id="12" name="Espaço Reservado para Texto 11">
            <a:extLst>
              <a:ext uri="{FF2B5EF4-FFF2-40B4-BE49-F238E27FC236}">
                <a16:creationId xmlns:a16="http://schemas.microsoft.com/office/drawing/2014/main" id="{3A63626D-0E6E-4023-ABFC-A744C9862159}"/>
              </a:ext>
            </a:extLst>
          </p:cNvPr>
          <p:cNvSpPr>
            <a:spLocks noGrp="1"/>
          </p:cNvSpPr>
          <p:nvPr>
            <p:ph type="body" sz="quarter" idx="13"/>
          </p:nvPr>
        </p:nvSpPr>
        <p:spPr>
          <a:xfrm>
            <a:off x="4340511" y="1333052"/>
            <a:ext cx="3566160" cy="1332000"/>
          </a:xfrm>
        </p:spPr>
        <p:txBody>
          <a:bodyPr rtlCol="0"/>
          <a:lstStyle/>
          <a:p>
            <a:pPr rtl="0"/>
            <a:r>
              <a:rPr lang="pt-BR" dirty="0"/>
              <a:t>Acesso somente em </a:t>
            </a:r>
            <a:r>
              <a:rPr lang="pt-BR" dirty="0" err="1"/>
              <a:t>territorio</a:t>
            </a:r>
            <a:r>
              <a:rPr lang="pt-BR" dirty="0"/>
              <a:t> nacional</a:t>
            </a:r>
          </a:p>
        </p:txBody>
      </p:sp>
      <p:sp>
        <p:nvSpPr>
          <p:cNvPr id="10" name="Espaço Reservado para Texto 9">
            <a:extLst>
              <a:ext uri="{FF2B5EF4-FFF2-40B4-BE49-F238E27FC236}">
                <a16:creationId xmlns:a16="http://schemas.microsoft.com/office/drawing/2014/main" id="{34A9BC34-CFDB-4D7A-8D6C-1CE608D0909F}"/>
              </a:ext>
            </a:extLst>
          </p:cNvPr>
          <p:cNvSpPr>
            <a:spLocks noGrp="1"/>
          </p:cNvSpPr>
          <p:nvPr>
            <p:ph type="body" sz="quarter" idx="3"/>
          </p:nvPr>
        </p:nvSpPr>
        <p:spPr>
          <a:xfrm>
            <a:off x="8165783" y="2066937"/>
            <a:ext cx="3566160" cy="535354"/>
          </a:xfrm>
        </p:spPr>
        <p:txBody>
          <a:bodyPr rtlCol="0"/>
          <a:lstStyle/>
          <a:p>
            <a:pPr rtl="0"/>
            <a:r>
              <a:rPr lang="pt-BR" dirty="0"/>
              <a:t>Realizado por contrato</a:t>
            </a:r>
          </a:p>
        </p:txBody>
      </p:sp>
      <p:sp>
        <p:nvSpPr>
          <p:cNvPr id="11" name="Espaço Reservado para Conteúdo 10">
            <a:extLst>
              <a:ext uri="{FF2B5EF4-FFF2-40B4-BE49-F238E27FC236}">
                <a16:creationId xmlns:a16="http://schemas.microsoft.com/office/drawing/2014/main" id="{1D014E48-5DD9-49CE-AD5B-0FEF69204F68}"/>
              </a:ext>
            </a:extLst>
          </p:cNvPr>
          <p:cNvSpPr>
            <a:spLocks noGrp="1"/>
          </p:cNvSpPr>
          <p:nvPr>
            <p:ph sz="quarter" idx="4"/>
          </p:nvPr>
        </p:nvSpPr>
        <p:spPr>
          <a:xfrm>
            <a:off x="8132381" y="2793170"/>
            <a:ext cx="3508755" cy="3515555"/>
          </a:xfrm>
        </p:spPr>
        <p:txBody>
          <a:bodyPr rtlCol="0">
            <a:noAutofit/>
          </a:bodyPr>
          <a:lstStyle/>
          <a:p>
            <a:pPr lvl="0" rtl="0"/>
            <a:r>
              <a:rPr lang="pt-BR" sz="1600" dirty="0"/>
              <a:t>Demanda</a:t>
            </a:r>
          </a:p>
          <a:p>
            <a:pPr lvl="0" rtl="0"/>
            <a:r>
              <a:rPr lang="pt-BR" sz="1600" dirty="0" err="1"/>
              <a:t>Repercursão</a:t>
            </a:r>
            <a:endParaRPr lang="pt-BR" sz="1600" dirty="0"/>
          </a:p>
        </p:txBody>
      </p:sp>
      <p:sp>
        <p:nvSpPr>
          <p:cNvPr id="14" name="Espaço Reservado para Data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r>
              <a:rPr lang="pt-BR" dirty="0"/>
              <a:t>Terça feira – 12 de Abril de 2022</a:t>
            </a:r>
          </a:p>
          <a:p>
            <a:pPr rtl="0"/>
            <a:endParaRPr lang="pt-BR" dirty="0"/>
          </a:p>
        </p:txBody>
      </p:sp>
      <p:sp>
        <p:nvSpPr>
          <p:cNvPr id="16" name="Espaço Reservado para o Número do Slid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9</a:t>
            </a:fld>
            <a:endParaRPr lang="pt-BR"/>
          </a:p>
        </p:txBody>
      </p:sp>
      <p:sp>
        <p:nvSpPr>
          <p:cNvPr id="3" name="Espaço Reservado para Conteúdo 2">
            <a:extLst>
              <a:ext uri="{FF2B5EF4-FFF2-40B4-BE49-F238E27FC236}">
                <a16:creationId xmlns:a16="http://schemas.microsoft.com/office/drawing/2014/main" id="{156F025C-B58C-4B90-91AD-188F5D3C096A}"/>
              </a:ext>
            </a:extLst>
          </p:cNvPr>
          <p:cNvSpPr>
            <a:spLocks noGrp="1"/>
          </p:cNvSpPr>
          <p:nvPr>
            <p:ph sz="quarter" idx="14"/>
          </p:nvPr>
        </p:nvSpPr>
        <p:spPr>
          <a:xfrm>
            <a:off x="4341573" y="3093430"/>
            <a:ext cx="3508755" cy="3515555"/>
          </a:xfrm>
        </p:spPr>
        <p:txBody>
          <a:bodyPr/>
          <a:lstStyle/>
          <a:p>
            <a:r>
              <a:rPr lang="pt-BR" dirty="0"/>
              <a:t>Segurança</a:t>
            </a:r>
          </a:p>
          <a:p>
            <a:r>
              <a:rPr lang="pt-BR" dirty="0"/>
              <a:t>Praticidade</a:t>
            </a: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352.tgt.Office_50300831_TF33713516_Win32_OJ112196127" id="{5B02CB13-25F9-43E9-A3EC-2B08C0871AF2}" vid="{20DE5CB8-F2DD-40E1-8F79-272B0808BA1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{BF0E867F-BA26-44CF-AB27-2228B7E4D2AC}tf33713516_win32</Template>
  <TotalTime>54</TotalTime>
  <Words>469</Words>
  <Application>Microsoft Office PowerPoint</Application>
  <PresentationFormat>Widescreen</PresentationFormat>
  <Paragraphs>96</Paragraphs>
  <Slides>12</Slides>
  <Notes>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Gill Sans MT</vt:lpstr>
      <vt:lpstr>Symbol</vt:lpstr>
      <vt:lpstr>Walbaum Display</vt:lpstr>
      <vt:lpstr>3DFloatVTI</vt:lpstr>
      <vt:lpstr>Trabalho interdisciplinar</vt:lpstr>
      <vt:lpstr>Iniciativa Kiwii</vt:lpstr>
      <vt:lpstr>Introdução</vt:lpstr>
      <vt:lpstr>Problema</vt:lpstr>
      <vt:lpstr>Objetivo </vt:lpstr>
      <vt:lpstr>Publico alvo</vt:lpstr>
      <vt:lpstr>Requisitos Funcionais</vt:lpstr>
      <vt:lpstr>Recursos não funcionais </vt:lpstr>
      <vt:lpstr>Restrições do projeto </vt:lpstr>
      <vt:lpstr>Resumo</vt:lpstr>
      <vt:lpstr>Tempo é dinheiro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interdisciplinar</dc:title>
  <dc:creator>Yago Junio Guilheis Moreira</dc:creator>
  <cp:lastModifiedBy>Yago Junio Guilheis Moreira</cp:lastModifiedBy>
  <cp:revision>1</cp:revision>
  <dcterms:created xsi:type="dcterms:W3CDTF">2022-04-12T22:03:08Z</dcterms:created>
  <dcterms:modified xsi:type="dcterms:W3CDTF">2022-04-12T22:57:20Z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