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9" r:id="rId6"/>
    <p:sldId id="280" r:id="rId7"/>
    <p:sldId id="282" r:id="rId8"/>
    <p:sldId id="283" r:id="rId9"/>
    <p:sldId id="275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A9D1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2925B-EB5C-795B-DD6F-7FD061D9D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2C99DC-398A-A258-E1CC-B3125D4BB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DF1D30-5589-2566-8959-BFEECD95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58E-13DA-4A55-B8CF-F4CB6C38A5D7}" type="datetimeFigureOut">
              <a:rPr lang="es-AR" smtClean="0"/>
              <a:t>26/8/2024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32A41B-101B-7F24-7023-632534FA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BEC0CC-4D16-8473-DE0A-2708724D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83B7-CC70-453E-AEA5-1F2C722618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0800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80BC0-BAC7-4372-8E9E-52A03A1A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8293F12-C389-EDE0-1666-9B82C6332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2515A1-A108-C6EC-BD97-1D9F1B06E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58E-13DA-4A55-B8CF-F4CB6C38A5D7}" type="datetimeFigureOut">
              <a:rPr lang="es-AR" smtClean="0"/>
              <a:t>26/8/2024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5FE806-A864-6DDE-B0B7-07460F9E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C3D315-8603-6C7A-3B7B-98A9E1F0D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83B7-CC70-453E-AEA5-1F2C722618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483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E9FDE1-0565-E111-CFDB-6929A7441D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7F6ACD-9947-6647-5BF0-7DD57C108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25A3AA-1899-2530-B388-D68D8BA1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58E-13DA-4A55-B8CF-F4CB6C38A5D7}" type="datetimeFigureOut">
              <a:rPr lang="es-AR" smtClean="0"/>
              <a:t>26/8/2024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09104E-E5DE-AC12-C23B-81FEDA91C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C5747D-89CB-4516-45C1-C96F6AC51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83B7-CC70-453E-AEA5-1F2C722618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353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3FAA3-0754-D409-2059-200263B3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E18BB8-FFF8-D8DA-6DCD-3B625101F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5811E9-B0B1-E0AB-54D3-59301B537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58E-13DA-4A55-B8CF-F4CB6C38A5D7}" type="datetimeFigureOut">
              <a:rPr lang="es-AR" smtClean="0"/>
              <a:t>26/8/2024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9D639F-AF27-75AE-9621-51339A32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D55BAE-42F6-299A-FC8E-5D8725B8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83B7-CC70-453E-AEA5-1F2C722618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1130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FC4C7-183D-46AC-8243-57FF004F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8B7A28-9E44-8AEB-4933-EC63F648F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08A0E1-AC1D-CD3F-116E-D6C3D786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58E-13DA-4A55-B8CF-F4CB6C38A5D7}" type="datetimeFigureOut">
              <a:rPr lang="es-AR" smtClean="0"/>
              <a:t>26/8/2024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05430A-8567-60E0-2E41-7B3272B4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892F0A-16F1-7576-CB3A-051FE1B8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83B7-CC70-453E-AEA5-1F2C722618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6606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1AB5D8-2D1A-F4BB-B92A-53C134CC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CDD402-B1A4-DF08-E09E-24F298FA9A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FACDDA3-A3B4-CCD5-90EA-17034BE4C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854ED2-097C-E5B9-5BBD-AEC70BE9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58E-13DA-4A55-B8CF-F4CB6C38A5D7}" type="datetimeFigureOut">
              <a:rPr lang="es-AR" smtClean="0"/>
              <a:t>26/8/2024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2F31CD-A1A8-9EA9-47CA-5DD97671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5B9842-D169-61F5-18B7-448E9886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83B7-CC70-453E-AEA5-1F2C722618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5284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B62EA-0526-8B80-A50D-611998901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851906-0BD8-26B6-4401-AA3603808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E279B9-AAB2-E2F9-E9E6-A8CCD0BE1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E6E52FA-56F2-6629-C8CB-6849ADF86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EBA3E2D-170E-8A61-2EEB-E74BDA4C7E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6571DC-AB39-1F07-CD19-BC13EA46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58E-13DA-4A55-B8CF-F4CB6C38A5D7}" type="datetimeFigureOut">
              <a:rPr lang="es-AR" smtClean="0"/>
              <a:t>26/8/2024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2480076-3A2D-0712-443F-BE18ABF8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5685021-16C0-D653-FADB-1BA7C0A4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83B7-CC70-453E-AEA5-1F2C722618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493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4870FD-57CC-8489-1235-C3D7FB3FF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316CF82-BBA6-8375-8A71-FEB8A6C6E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58E-13DA-4A55-B8CF-F4CB6C38A5D7}" type="datetimeFigureOut">
              <a:rPr lang="es-AR" smtClean="0"/>
              <a:t>26/8/2024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ABBA9F-322D-B57D-B08F-59F7FED94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ADAF43-242D-D603-6ECB-8002D351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83B7-CC70-453E-AEA5-1F2C722618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7065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543D742-1A13-56F1-E395-F169420B4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58E-13DA-4A55-B8CF-F4CB6C38A5D7}" type="datetimeFigureOut">
              <a:rPr lang="es-AR" smtClean="0"/>
              <a:t>26/8/2024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F95668C-1F9B-D4FE-E11F-9BA837991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FF6479-8C27-6CB5-6F89-56FF630C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83B7-CC70-453E-AEA5-1F2C722618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093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382B2-D959-BB9D-5185-F60DC110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D4DF5-CDDA-8257-FD57-79B297C04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8DFC3A-97E7-4B8A-9A92-5A74DF5A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8404BE-6264-0A03-87A0-43C9D140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58E-13DA-4A55-B8CF-F4CB6C38A5D7}" type="datetimeFigureOut">
              <a:rPr lang="es-AR" smtClean="0"/>
              <a:t>26/8/2024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9CAB5B-9DEE-14EB-EC0E-ABA96FD0A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4C6898-FB77-EDB0-7146-5763823F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83B7-CC70-453E-AEA5-1F2C722618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816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E0BB71-9476-7D08-887D-584D55C54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62A42A4-E59E-E1BB-7A81-DC4F789C0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A160B7-13AB-3744-C400-652708EE1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664ED4-539F-9B5E-DD97-FED443630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AC58E-13DA-4A55-B8CF-F4CB6C38A5D7}" type="datetimeFigureOut">
              <a:rPr lang="es-AR" smtClean="0"/>
              <a:t>26/8/2024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32C4D0-53E4-85B2-2AEF-E87A1963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AA6F69-9BDB-5B08-0338-D3B721E0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83B7-CC70-453E-AEA5-1F2C722618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0295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F423073-A679-E7D0-5777-6EE5B90D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381E61-9BF7-5B5C-2A89-BE119322D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C02DA1-9CCC-41C2-9839-2BA524B57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AC58E-13DA-4A55-B8CF-F4CB6C38A5D7}" type="datetimeFigureOut">
              <a:rPr lang="es-AR" smtClean="0"/>
              <a:t>26/8/2024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51CAC4-9A93-53FD-AD8D-88C94D29D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328F9C-CF46-B4C4-C059-1DC25FE749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D83B7-CC70-453E-AEA5-1F2C7226182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403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E46F721-3785-414D-8697-16AF490E6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1C56F4-B9D6-9547-7972-8B83BF3A2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5300" y="1562669"/>
            <a:ext cx="3389515" cy="2380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Programación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6CECAE-6CA2-7C38-E6E3-03D796285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2951" y="4216344"/>
            <a:ext cx="2895600" cy="12896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Lenguaje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Unificado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Modelado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Diagrama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Clases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Profesor</a:t>
            </a: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Christian Baus</a:t>
            </a:r>
          </a:p>
          <a:p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Imagen 5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CDCB62F1-412C-244E-B15D-D87B2235ED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84" b="4951"/>
          <a:stretch/>
        </p:blipFill>
        <p:spPr>
          <a:xfrm>
            <a:off x="20" y="1"/>
            <a:ext cx="7665573" cy="6857999"/>
          </a:xfrm>
          <a:custGeom>
            <a:avLst/>
            <a:gdLst/>
            <a:ahLst/>
            <a:cxnLst/>
            <a:rect l="l" t="t" r="r" b="b"/>
            <a:pathLst>
              <a:path w="7665593" h="6857999">
                <a:moveTo>
                  <a:pt x="0" y="0"/>
                </a:moveTo>
                <a:lnTo>
                  <a:pt x="7363783" y="0"/>
                </a:lnTo>
                <a:lnTo>
                  <a:pt x="7372954" y="18152"/>
                </a:lnTo>
                <a:cubicBezTo>
                  <a:pt x="7378508" y="27417"/>
                  <a:pt x="7383821" y="35694"/>
                  <a:pt x="7386404" y="41707"/>
                </a:cubicBezTo>
                <a:lnTo>
                  <a:pt x="7389058" y="60832"/>
                </a:lnTo>
                <a:lnTo>
                  <a:pt x="7394074" y="60137"/>
                </a:lnTo>
                <a:lnTo>
                  <a:pt x="7394443" y="67241"/>
                </a:lnTo>
                <a:lnTo>
                  <a:pt x="7394565" y="83099"/>
                </a:lnTo>
                <a:cubicBezTo>
                  <a:pt x="7395324" y="92994"/>
                  <a:pt x="7394122" y="120511"/>
                  <a:pt x="7395957" y="130584"/>
                </a:cubicBezTo>
                <a:cubicBezTo>
                  <a:pt x="7401306" y="133490"/>
                  <a:pt x="7404223" y="137975"/>
                  <a:pt x="7405574" y="143540"/>
                </a:cubicBezTo>
                <a:lnTo>
                  <a:pt x="7405725" y="155795"/>
                </a:lnTo>
                <a:lnTo>
                  <a:pt x="7418615" y="226869"/>
                </a:lnTo>
                <a:lnTo>
                  <a:pt x="7419579" y="236641"/>
                </a:lnTo>
                <a:lnTo>
                  <a:pt x="7423900" y="241933"/>
                </a:lnTo>
                <a:cubicBezTo>
                  <a:pt x="7424763" y="245974"/>
                  <a:pt x="7424206" y="257579"/>
                  <a:pt x="7424760" y="260885"/>
                </a:cubicBezTo>
                <a:cubicBezTo>
                  <a:pt x="7425580" y="261177"/>
                  <a:pt x="7426400" y="261469"/>
                  <a:pt x="7427220" y="261761"/>
                </a:cubicBezTo>
                <a:cubicBezTo>
                  <a:pt x="7431152" y="272291"/>
                  <a:pt x="7444241" y="311893"/>
                  <a:pt x="7448344" y="324055"/>
                </a:cubicBezTo>
                <a:cubicBezTo>
                  <a:pt x="7444563" y="326484"/>
                  <a:pt x="7450535" y="331924"/>
                  <a:pt x="7451833" y="334727"/>
                </a:cubicBezTo>
                <a:cubicBezTo>
                  <a:pt x="7449286" y="335161"/>
                  <a:pt x="7448510" y="341947"/>
                  <a:pt x="7450776" y="343948"/>
                </a:cubicBezTo>
                <a:cubicBezTo>
                  <a:pt x="7463202" y="391652"/>
                  <a:pt x="7437523" y="367773"/>
                  <a:pt x="7453791" y="395003"/>
                </a:cubicBezTo>
                <a:cubicBezTo>
                  <a:pt x="7454869" y="399820"/>
                  <a:pt x="7453841" y="403723"/>
                  <a:pt x="7451939" y="407147"/>
                </a:cubicBezTo>
                <a:lnTo>
                  <a:pt x="7448030" y="412254"/>
                </a:lnTo>
                <a:lnTo>
                  <a:pt x="7455416" y="432021"/>
                </a:lnTo>
                <a:cubicBezTo>
                  <a:pt x="7457991" y="441758"/>
                  <a:pt x="7459699" y="452007"/>
                  <a:pt x="7460479" y="462523"/>
                </a:cubicBezTo>
                <a:cubicBezTo>
                  <a:pt x="7455275" y="464882"/>
                  <a:pt x="7462669" y="473136"/>
                  <a:pt x="7464133" y="477020"/>
                </a:cubicBezTo>
                <a:cubicBezTo>
                  <a:pt x="7460734" y="477060"/>
                  <a:pt x="7459104" y="485663"/>
                  <a:pt x="7461914" y="488716"/>
                </a:cubicBezTo>
                <a:cubicBezTo>
                  <a:pt x="7474065" y="552879"/>
                  <a:pt x="7442314" y="516775"/>
                  <a:pt x="7461353" y="555280"/>
                </a:cubicBezTo>
                <a:cubicBezTo>
                  <a:pt x="7462345" y="561721"/>
                  <a:pt x="7460642" y="566553"/>
                  <a:pt x="7457829" y="570585"/>
                </a:cubicBezTo>
                <a:lnTo>
                  <a:pt x="7450804" y="577839"/>
                </a:lnTo>
                <a:lnTo>
                  <a:pt x="7453309" y="583524"/>
                </a:lnTo>
                <a:cubicBezTo>
                  <a:pt x="7453505" y="604977"/>
                  <a:pt x="7446306" y="611303"/>
                  <a:pt x="7453558" y="623785"/>
                </a:cubicBezTo>
                <a:cubicBezTo>
                  <a:pt x="7438483" y="642230"/>
                  <a:pt x="7452055" y="636019"/>
                  <a:pt x="7454362" y="650049"/>
                </a:cubicBezTo>
                <a:cubicBezTo>
                  <a:pt x="7457368" y="661117"/>
                  <a:pt x="7463152" y="640798"/>
                  <a:pt x="7464006" y="651645"/>
                </a:cubicBezTo>
                <a:cubicBezTo>
                  <a:pt x="7460114" y="663380"/>
                  <a:pt x="7472201" y="662829"/>
                  <a:pt x="7467442" y="675032"/>
                </a:cubicBezTo>
                <a:cubicBezTo>
                  <a:pt x="7458335" y="672068"/>
                  <a:pt x="7469207" y="699114"/>
                  <a:pt x="7461251" y="699956"/>
                </a:cubicBezTo>
                <a:cubicBezTo>
                  <a:pt x="7472628" y="710321"/>
                  <a:pt x="7458614" y="715529"/>
                  <a:pt x="7462119" y="729331"/>
                </a:cubicBezTo>
                <a:cubicBezTo>
                  <a:pt x="7466423" y="735831"/>
                  <a:pt x="7467162" y="740521"/>
                  <a:pt x="7462533" y="746910"/>
                </a:cubicBezTo>
                <a:cubicBezTo>
                  <a:pt x="7483486" y="776851"/>
                  <a:pt x="7463470" y="765024"/>
                  <a:pt x="7471529" y="793043"/>
                </a:cubicBezTo>
                <a:cubicBezTo>
                  <a:pt x="7480002" y="817184"/>
                  <a:pt x="7485500" y="844550"/>
                  <a:pt x="7505730" y="867898"/>
                </a:cubicBezTo>
                <a:cubicBezTo>
                  <a:pt x="7511461" y="872184"/>
                  <a:pt x="7513630" y="882707"/>
                  <a:pt x="7510576" y="891400"/>
                </a:cubicBezTo>
                <a:cubicBezTo>
                  <a:pt x="7510049" y="892894"/>
                  <a:pt x="7509385" y="894278"/>
                  <a:pt x="7508604" y="895508"/>
                </a:cubicBezTo>
                <a:cubicBezTo>
                  <a:pt x="7511698" y="915692"/>
                  <a:pt x="7525520" y="989520"/>
                  <a:pt x="7529143" y="1012510"/>
                </a:cubicBezTo>
                <a:cubicBezTo>
                  <a:pt x="7521781" y="1014371"/>
                  <a:pt x="7535067" y="1025997"/>
                  <a:pt x="7530347" y="1033444"/>
                </a:cubicBezTo>
                <a:cubicBezTo>
                  <a:pt x="7526204" y="1038777"/>
                  <a:pt x="7529270" y="1043549"/>
                  <a:pt x="7529596" y="1049120"/>
                </a:cubicBezTo>
                <a:cubicBezTo>
                  <a:pt x="7526339" y="1056460"/>
                  <a:pt x="7532220" y="1080398"/>
                  <a:pt x="7536437" y="1086639"/>
                </a:cubicBezTo>
                <a:cubicBezTo>
                  <a:pt x="7551094" y="1101553"/>
                  <a:pt x="7540210" y="1135442"/>
                  <a:pt x="7551438" y="1147834"/>
                </a:cubicBezTo>
                <a:cubicBezTo>
                  <a:pt x="7553086" y="1152330"/>
                  <a:pt x="7553752" y="1156729"/>
                  <a:pt x="7553808" y="1161047"/>
                </a:cubicBezTo>
                <a:lnTo>
                  <a:pt x="7552572" y="1173130"/>
                </a:lnTo>
                <a:lnTo>
                  <a:pt x="7549434" y="1176566"/>
                </a:lnTo>
                <a:lnTo>
                  <a:pt x="7550211" y="1183950"/>
                </a:lnTo>
                <a:lnTo>
                  <a:pt x="7549733" y="1186066"/>
                </a:lnTo>
                <a:cubicBezTo>
                  <a:pt x="7548807" y="1190108"/>
                  <a:pt x="7548001" y="1194099"/>
                  <a:pt x="7547683" y="1198047"/>
                </a:cubicBezTo>
                <a:cubicBezTo>
                  <a:pt x="7563423" y="1192855"/>
                  <a:pt x="7547566" y="1230782"/>
                  <a:pt x="7560295" y="1219849"/>
                </a:cubicBezTo>
                <a:cubicBezTo>
                  <a:pt x="7561281" y="1240644"/>
                  <a:pt x="7573138" y="1224782"/>
                  <a:pt x="7561835" y="1249779"/>
                </a:cubicBezTo>
                <a:cubicBezTo>
                  <a:pt x="7574707" y="1282065"/>
                  <a:pt x="7569916" y="1332957"/>
                  <a:pt x="7589445" y="1358245"/>
                </a:cubicBezTo>
                <a:cubicBezTo>
                  <a:pt x="7581989" y="1355103"/>
                  <a:pt x="7576204" y="1368711"/>
                  <a:pt x="7579904" y="1378136"/>
                </a:cubicBezTo>
                <a:cubicBezTo>
                  <a:pt x="7550647" y="1367117"/>
                  <a:pt x="7606267" y="1415404"/>
                  <a:pt x="7586303" y="1423699"/>
                </a:cubicBezTo>
                <a:cubicBezTo>
                  <a:pt x="7604838" y="1424108"/>
                  <a:pt x="7636267" y="1466352"/>
                  <a:pt x="7621059" y="1486236"/>
                </a:cubicBezTo>
                <a:cubicBezTo>
                  <a:pt x="7624771" y="1516526"/>
                  <a:pt x="7640092" y="1537976"/>
                  <a:pt x="7633966" y="1569734"/>
                </a:cubicBezTo>
                <a:cubicBezTo>
                  <a:pt x="7636447" y="1570719"/>
                  <a:pt x="7638522" y="1572334"/>
                  <a:pt x="7640304" y="1574384"/>
                </a:cubicBezTo>
                <a:lnTo>
                  <a:pt x="7644628" y="1581242"/>
                </a:lnTo>
                <a:lnTo>
                  <a:pt x="7644313" y="1582567"/>
                </a:lnTo>
                <a:cubicBezTo>
                  <a:pt x="7644257" y="1587776"/>
                  <a:pt x="7645302" y="1590443"/>
                  <a:pt x="7646831" y="1591983"/>
                </a:cubicBezTo>
                <a:cubicBezTo>
                  <a:pt x="7647577" y="1592347"/>
                  <a:pt x="7648323" y="1592711"/>
                  <a:pt x="7649069" y="1593074"/>
                </a:cubicBezTo>
                <a:lnTo>
                  <a:pt x="7651326" y="1599230"/>
                </a:lnTo>
                <a:lnTo>
                  <a:pt x="7657195" y="1610539"/>
                </a:lnTo>
                <a:lnTo>
                  <a:pt x="7656957" y="1613422"/>
                </a:lnTo>
                <a:lnTo>
                  <a:pt x="7663730" y="1631673"/>
                </a:lnTo>
                <a:lnTo>
                  <a:pt x="7663189" y="1632289"/>
                </a:lnTo>
                <a:cubicBezTo>
                  <a:pt x="7662131" y="1634085"/>
                  <a:pt x="7661641" y="1636199"/>
                  <a:pt x="7662326" y="1639024"/>
                </a:cubicBezTo>
                <a:cubicBezTo>
                  <a:pt x="7651979" y="1640024"/>
                  <a:pt x="7659188" y="1642819"/>
                  <a:pt x="7662125" y="1651067"/>
                </a:cubicBezTo>
                <a:cubicBezTo>
                  <a:pt x="7646711" y="1654462"/>
                  <a:pt x="7660667" y="1674670"/>
                  <a:pt x="7653812" y="1683345"/>
                </a:cubicBezTo>
                <a:cubicBezTo>
                  <a:pt x="7656316" y="1689330"/>
                  <a:pt x="7658683" y="1695719"/>
                  <a:pt x="7660803" y="1702414"/>
                </a:cubicBezTo>
                <a:lnTo>
                  <a:pt x="7661867" y="1756201"/>
                </a:lnTo>
                <a:lnTo>
                  <a:pt x="7649453" y="1812530"/>
                </a:lnTo>
                <a:cubicBezTo>
                  <a:pt x="7649183" y="1833366"/>
                  <a:pt x="7644573" y="1851408"/>
                  <a:pt x="7647823" y="1869041"/>
                </a:cubicBezTo>
                <a:cubicBezTo>
                  <a:pt x="7644238" y="1876204"/>
                  <a:pt x="7642789" y="1882956"/>
                  <a:pt x="7648156" y="1889503"/>
                </a:cubicBezTo>
                <a:cubicBezTo>
                  <a:pt x="7646365" y="1908946"/>
                  <a:pt x="7638702" y="1913653"/>
                  <a:pt x="7644679" y="1925974"/>
                </a:cubicBezTo>
                <a:cubicBezTo>
                  <a:pt x="7632281" y="1936898"/>
                  <a:pt x="7637013" y="1937545"/>
                  <a:pt x="7640564" y="1942678"/>
                </a:cubicBezTo>
                <a:lnTo>
                  <a:pt x="7640816" y="1943410"/>
                </a:lnTo>
                <a:lnTo>
                  <a:pt x="7639044" y="1944904"/>
                </a:lnTo>
                <a:lnTo>
                  <a:pt x="7638223" y="1947993"/>
                </a:lnTo>
                <a:lnTo>
                  <a:pt x="7638752" y="1956430"/>
                </a:lnTo>
                <a:lnTo>
                  <a:pt x="7639407" y="1959603"/>
                </a:lnTo>
                <a:cubicBezTo>
                  <a:pt x="7639690" y="1961788"/>
                  <a:pt x="7639658" y="1963239"/>
                  <a:pt x="7639396" y="1964244"/>
                </a:cubicBezTo>
                <a:lnTo>
                  <a:pt x="7639249" y="1964361"/>
                </a:lnTo>
                <a:lnTo>
                  <a:pt x="7639521" y="1968708"/>
                </a:lnTo>
                <a:cubicBezTo>
                  <a:pt x="7640315" y="1976045"/>
                  <a:pt x="7641402" y="1983186"/>
                  <a:pt x="7642694" y="1989983"/>
                </a:cubicBezTo>
                <a:cubicBezTo>
                  <a:pt x="7634556" y="1995729"/>
                  <a:pt x="7644169" y="2020842"/>
                  <a:pt x="7628828" y="2018094"/>
                </a:cubicBezTo>
                <a:cubicBezTo>
                  <a:pt x="7630116" y="2027262"/>
                  <a:pt x="7636485" y="2032807"/>
                  <a:pt x="7626423" y="2029720"/>
                </a:cubicBezTo>
                <a:cubicBezTo>
                  <a:pt x="7626559" y="2032738"/>
                  <a:pt x="7625703" y="2034598"/>
                  <a:pt x="7624364" y="2035929"/>
                </a:cubicBezTo>
                <a:lnTo>
                  <a:pt x="7623733" y="2036314"/>
                </a:lnTo>
                <a:lnTo>
                  <a:pt x="7626847" y="2056711"/>
                </a:lnTo>
                <a:lnTo>
                  <a:pt x="7626090" y="2059419"/>
                </a:lnTo>
                <a:lnTo>
                  <a:pt x="7629618" y="2072712"/>
                </a:lnTo>
                <a:lnTo>
                  <a:pt x="7630641" y="2079581"/>
                </a:lnTo>
                <a:lnTo>
                  <a:pt x="7632577" y="2081522"/>
                </a:lnTo>
                <a:cubicBezTo>
                  <a:pt x="7633753" y="2083617"/>
                  <a:pt x="7634261" y="2086620"/>
                  <a:pt x="7633251" y="2091658"/>
                </a:cubicBezTo>
                <a:lnTo>
                  <a:pt x="7632707" y="2092825"/>
                </a:lnTo>
                <a:lnTo>
                  <a:pt x="7635575" y="2101184"/>
                </a:lnTo>
                <a:cubicBezTo>
                  <a:pt x="7636900" y="2103876"/>
                  <a:pt x="7638586" y="2106260"/>
                  <a:pt x="7640772" y="2108190"/>
                </a:cubicBezTo>
                <a:cubicBezTo>
                  <a:pt x="7629093" y="2136655"/>
                  <a:pt x="7639778" y="2163513"/>
                  <a:pt x="7637758" y="2194409"/>
                </a:cubicBezTo>
                <a:cubicBezTo>
                  <a:pt x="7619585" y="2207765"/>
                  <a:pt x="7641835" y="2261154"/>
                  <a:pt x="7659453" y="2268824"/>
                </a:cubicBezTo>
                <a:cubicBezTo>
                  <a:pt x="7644015" y="2268997"/>
                  <a:pt x="7665037" y="2307714"/>
                  <a:pt x="7665583" y="2317700"/>
                </a:cubicBezTo>
                <a:cubicBezTo>
                  <a:pt x="7665764" y="2321029"/>
                  <a:pt x="7663671" y="2321166"/>
                  <a:pt x="7657195" y="2315619"/>
                </a:cubicBezTo>
                <a:cubicBezTo>
                  <a:pt x="7658997" y="2326231"/>
                  <a:pt x="7650972" y="2337185"/>
                  <a:pt x="7644431" y="2331209"/>
                </a:cubicBezTo>
                <a:cubicBezTo>
                  <a:pt x="7658433" y="2363448"/>
                  <a:pt x="7644510" y="2411031"/>
                  <a:pt x="7650869" y="2447461"/>
                </a:cubicBezTo>
                <a:cubicBezTo>
                  <a:pt x="7635485" y="2467322"/>
                  <a:pt x="7649719" y="2456555"/>
                  <a:pt x="7646841" y="2477156"/>
                </a:cubicBezTo>
                <a:cubicBezTo>
                  <a:pt x="7661004" y="2471521"/>
                  <a:pt x="7638896" y="2502164"/>
                  <a:pt x="7654880" y="2503292"/>
                </a:cubicBezTo>
                <a:cubicBezTo>
                  <a:pt x="7653849" y="2507005"/>
                  <a:pt x="7652348" y="2510567"/>
                  <a:pt x="7650720" y="2514131"/>
                </a:cubicBezTo>
                <a:lnTo>
                  <a:pt x="7649876" y="2516003"/>
                </a:lnTo>
                <a:lnTo>
                  <a:pt x="7649263" y="2523483"/>
                </a:lnTo>
                <a:lnTo>
                  <a:pt x="7645633" y="2525592"/>
                </a:lnTo>
                <a:lnTo>
                  <a:pt x="7642233" y="2536851"/>
                </a:lnTo>
                <a:cubicBezTo>
                  <a:pt x="7641494" y="2541069"/>
                  <a:pt x="7641323" y="2545607"/>
                  <a:pt x="7642069" y="2550622"/>
                </a:cubicBezTo>
                <a:cubicBezTo>
                  <a:pt x="7648404" y="2562959"/>
                  <a:pt x="7640640" y="2582170"/>
                  <a:pt x="7641110" y="2599544"/>
                </a:cubicBezTo>
                <a:lnTo>
                  <a:pt x="7643071" y="2607523"/>
                </a:lnTo>
                <a:lnTo>
                  <a:pt x="7639801" y="2633566"/>
                </a:lnTo>
                <a:cubicBezTo>
                  <a:pt x="7639166" y="2640978"/>
                  <a:pt x="7638833" y="2648672"/>
                  <a:pt x="7639065" y="2656773"/>
                </a:cubicBezTo>
                <a:lnTo>
                  <a:pt x="7640624" y="2671810"/>
                </a:lnTo>
                <a:lnTo>
                  <a:pt x="7639332" y="2675751"/>
                </a:lnTo>
                <a:cubicBezTo>
                  <a:pt x="7639476" y="2682617"/>
                  <a:pt x="7644027" y="2691703"/>
                  <a:pt x="7638498" y="2690893"/>
                </a:cubicBezTo>
                <a:lnTo>
                  <a:pt x="7640415" y="2698606"/>
                </a:lnTo>
                <a:lnTo>
                  <a:pt x="7636002" y="2706218"/>
                </a:lnTo>
                <a:cubicBezTo>
                  <a:pt x="7634978" y="2707053"/>
                  <a:pt x="7633887" y="2707679"/>
                  <a:pt x="7632770" y="2708079"/>
                </a:cubicBezTo>
                <a:lnTo>
                  <a:pt x="7634220" y="2718854"/>
                </a:lnTo>
                <a:lnTo>
                  <a:pt x="7631061" y="2727688"/>
                </a:lnTo>
                <a:lnTo>
                  <a:pt x="7633127" y="2735389"/>
                </a:lnTo>
                <a:lnTo>
                  <a:pt x="7632661" y="2738584"/>
                </a:lnTo>
                <a:lnTo>
                  <a:pt x="7631098" y="2746529"/>
                </a:lnTo>
                <a:cubicBezTo>
                  <a:pt x="7630002" y="2750602"/>
                  <a:pt x="7628681" y="2755160"/>
                  <a:pt x="7627624" y="2760235"/>
                </a:cubicBezTo>
                <a:lnTo>
                  <a:pt x="7627140" y="2764511"/>
                </a:lnTo>
                <a:lnTo>
                  <a:pt x="7621827" y="2773820"/>
                </a:lnTo>
                <a:cubicBezTo>
                  <a:pt x="7617811" y="2780593"/>
                  <a:pt x="7615104" y="2785923"/>
                  <a:pt x="7617284" y="2791840"/>
                </a:cubicBezTo>
                <a:cubicBezTo>
                  <a:pt x="7612094" y="2801924"/>
                  <a:pt x="7597550" y="2808970"/>
                  <a:pt x="7601430" y="2823567"/>
                </a:cubicBezTo>
                <a:cubicBezTo>
                  <a:pt x="7594841" y="2819137"/>
                  <a:pt x="7600633" y="2839778"/>
                  <a:pt x="7593865" y="2842217"/>
                </a:cubicBezTo>
                <a:cubicBezTo>
                  <a:pt x="7588415" y="2843342"/>
                  <a:pt x="7588901" y="2849866"/>
                  <a:pt x="7586893" y="2854834"/>
                </a:cubicBezTo>
                <a:cubicBezTo>
                  <a:pt x="7581327" y="2858374"/>
                  <a:pt x="7576244" y="2883372"/>
                  <a:pt x="7577046" y="2892075"/>
                </a:cubicBezTo>
                <a:cubicBezTo>
                  <a:pt x="7582584" y="2916606"/>
                  <a:pt x="7560175" y="2936338"/>
                  <a:pt x="7564026" y="2955950"/>
                </a:cubicBezTo>
                <a:cubicBezTo>
                  <a:pt x="7563501" y="2961086"/>
                  <a:pt x="7562240" y="2965343"/>
                  <a:pt x="7560529" y="2969031"/>
                </a:cubicBezTo>
                <a:lnTo>
                  <a:pt x="7554631" y="2978222"/>
                </a:lnTo>
                <a:lnTo>
                  <a:pt x="7550747" y="2978564"/>
                </a:lnTo>
                <a:lnTo>
                  <a:pt x="7548359" y="2985429"/>
                </a:lnTo>
                <a:lnTo>
                  <a:pt x="7547120" y="2986826"/>
                </a:lnTo>
                <a:cubicBezTo>
                  <a:pt x="7544741" y="2989483"/>
                  <a:pt x="7542480" y="2992194"/>
                  <a:pt x="7540621" y="2995267"/>
                </a:cubicBezTo>
                <a:cubicBezTo>
                  <a:pt x="7555200" y="3003715"/>
                  <a:pt x="7527208" y="3022799"/>
                  <a:pt x="7541739" y="3023946"/>
                </a:cubicBezTo>
                <a:cubicBezTo>
                  <a:pt x="7534059" y="3042303"/>
                  <a:pt x="7549904" y="3038579"/>
                  <a:pt x="7530781" y="3050462"/>
                </a:cubicBezTo>
                <a:cubicBezTo>
                  <a:pt x="7527838" y="3088204"/>
                  <a:pt x="7503338" y="3127251"/>
                  <a:pt x="7508515" y="3164510"/>
                </a:cubicBezTo>
                <a:cubicBezTo>
                  <a:pt x="7503888" y="3155782"/>
                  <a:pt x="7493770" y="3162549"/>
                  <a:pt x="7492866" y="3173520"/>
                </a:cubicBezTo>
                <a:cubicBezTo>
                  <a:pt x="7474179" y="3140376"/>
                  <a:pt x="7498581" y="3226463"/>
                  <a:pt x="7479395" y="3217191"/>
                </a:cubicBezTo>
                <a:cubicBezTo>
                  <a:pt x="7493905" y="3232643"/>
                  <a:pt x="7501608" y="3293915"/>
                  <a:pt x="7481475" y="3298298"/>
                </a:cubicBezTo>
                <a:cubicBezTo>
                  <a:pt x="7472089" y="3326890"/>
                  <a:pt x="7475493" y="3357480"/>
                  <a:pt x="7457722" y="3379292"/>
                </a:cubicBezTo>
                <a:cubicBezTo>
                  <a:pt x="7459285" y="3382143"/>
                  <a:pt x="7460273" y="3385199"/>
                  <a:pt x="7460850" y="3388381"/>
                </a:cubicBezTo>
                <a:lnTo>
                  <a:pt x="7461482" y="3397694"/>
                </a:lnTo>
                <a:lnTo>
                  <a:pt x="7460695" y="3398556"/>
                </a:lnTo>
                <a:cubicBezTo>
                  <a:pt x="7458532" y="3402904"/>
                  <a:pt x="7458275" y="3406007"/>
                  <a:pt x="7458858" y="3408553"/>
                </a:cubicBezTo>
                <a:lnTo>
                  <a:pt x="7460185" y="3411299"/>
                </a:lnTo>
                <a:lnTo>
                  <a:pt x="7459468" y="3418333"/>
                </a:lnTo>
                <a:lnTo>
                  <a:pt x="7459515" y="3432662"/>
                </a:lnTo>
                <a:lnTo>
                  <a:pt x="7458154" y="3434902"/>
                </a:lnTo>
                <a:lnTo>
                  <a:pt x="7456091" y="3455825"/>
                </a:lnTo>
                <a:cubicBezTo>
                  <a:pt x="7455865" y="3455850"/>
                  <a:pt x="7455638" y="3455877"/>
                  <a:pt x="7455413" y="3455903"/>
                </a:cubicBezTo>
                <a:cubicBezTo>
                  <a:pt x="7453843" y="3456557"/>
                  <a:pt x="7452596" y="3457940"/>
                  <a:pt x="7451989" y="3460886"/>
                </a:cubicBezTo>
                <a:cubicBezTo>
                  <a:pt x="7443388" y="3453296"/>
                  <a:pt x="7447961" y="3461529"/>
                  <a:pt x="7446929" y="3470886"/>
                </a:cubicBezTo>
                <a:cubicBezTo>
                  <a:pt x="7433341" y="3461186"/>
                  <a:pt x="7436171" y="3489615"/>
                  <a:pt x="7427213" y="3491353"/>
                </a:cubicBezTo>
                <a:cubicBezTo>
                  <a:pt x="7426761" y="3498443"/>
                  <a:pt x="7426037" y="3505767"/>
                  <a:pt x="7424990" y="3513143"/>
                </a:cubicBezTo>
                <a:lnTo>
                  <a:pt x="7424186" y="3517424"/>
                </a:lnTo>
                <a:cubicBezTo>
                  <a:pt x="7424132" y="3517438"/>
                  <a:pt x="7424077" y="3517453"/>
                  <a:pt x="7424024" y="3517467"/>
                </a:cubicBezTo>
                <a:cubicBezTo>
                  <a:pt x="7423536" y="3518305"/>
                  <a:pt x="7423153" y="3519678"/>
                  <a:pt x="7422883" y="3521896"/>
                </a:cubicBezTo>
                <a:lnTo>
                  <a:pt x="7422723" y="3525229"/>
                </a:lnTo>
                <a:lnTo>
                  <a:pt x="7421163" y="3533534"/>
                </a:lnTo>
                <a:lnTo>
                  <a:pt x="7419650" y="3536108"/>
                </a:lnTo>
                <a:lnTo>
                  <a:pt x="7417640" y="3536718"/>
                </a:lnTo>
                <a:lnTo>
                  <a:pt x="7417697" y="3537534"/>
                </a:lnTo>
                <a:cubicBezTo>
                  <a:pt x="7419749" y="3544077"/>
                  <a:pt x="7423989" y="3546875"/>
                  <a:pt x="7409814" y="3551598"/>
                </a:cubicBezTo>
                <a:cubicBezTo>
                  <a:pt x="7412376" y="3566128"/>
                  <a:pt x="7404108" y="3567090"/>
                  <a:pt x="7397719" y="3584844"/>
                </a:cubicBezTo>
                <a:cubicBezTo>
                  <a:pt x="7401116" y="3593573"/>
                  <a:pt x="7398130" y="3599358"/>
                  <a:pt x="7393057" y="3604546"/>
                </a:cubicBezTo>
                <a:cubicBezTo>
                  <a:pt x="7391792" y="3622895"/>
                  <a:pt x="7383125" y="3638008"/>
                  <a:pt x="7377811" y="3657793"/>
                </a:cubicBezTo>
                <a:cubicBezTo>
                  <a:pt x="7379886" y="3680874"/>
                  <a:pt x="7366255" y="3689531"/>
                  <a:pt x="7360624" y="3710685"/>
                </a:cubicBezTo>
                <a:cubicBezTo>
                  <a:pt x="7367950" y="3731637"/>
                  <a:pt x="7347999" y="3723947"/>
                  <a:pt x="7341489" y="3734006"/>
                </a:cubicBezTo>
                <a:lnTo>
                  <a:pt x="7340478" y="3737028"/>
                </a:lnTo>
                <a:lnTo>
                  <a:pt x="7340489" y="3745476"/>
                </a:lnTo>
                <a:lnTo>
                  <a:pt x="7340950" y="3748687"/>
                </a:lnTo>
                <a:cubicBezTo>
                  <a:pt x="7341098" y="3750887"/>
                  <a:pt x="7340976" y="3752333"/>
                  <a:pt x="7340653" y="3753314"/>
                </a:cubicBezTo>
                <a:lnTo>
                  <a:pt x="7340500" y="3753419"/>
                </a:lnTo>
                <a:lnTo>
                  <a:pt x="7340506" y="3757774"/>
                </a:lnTo>
                <a:cubicBezTo>
                  <a:pt x="7340847" y="3765147"/>
                  <a:pt x="7341495" y="3772345"/>
                  <a:pt x="7342369" y="3779218"/>
                </a:cubicBezTo>
                <a:cubicBezTo>
                  <a:pt x="7333890" y="3784348"/>
                  <a:pt x="7341949" y="3810090"/>
                  <a:pt x="7326800" y="3806225"/>
                </a:cubicBezTo>
                <a:cubicBezTo>
                  <a:pt x="7327524" y="3815461"/>
                  <a:pt x="7333545" y="3821456"/>
                  <a:pt x="7323686" y="3817640"/>
                </a:cubicBezTo>
                <a:cubicBezTo>
                  <a:pt x="7323637" y="3820659"/>
                  <a:pt x="7322668" y="3822449"/>
                  <a:pt x="7321247" y="3823678"/>
                </a:cubicBezTo>
                <a:lnTo>
                  <a:pt x="7320595" y="3824018"/>
                </a:lnTo>
                <a:lnTo>
                  <a:pt x="7322453" y="3844579"/>
                </a:lnTo>
                <a:lnTo>
                  <a:pt x="7321532" y="3847225"/>
                </a:lnTo>
                <a:lnTo>
                  <a:pt x="7324238" y="3860736"/>
                </a:lnTo>
                <a:lnTo>
                  <a:pt x="7324840" y="3867658"/>
                </a:lnTo>
                <a:lnTo>
                  <a:pt x="7326655" y="3869733"/>
                </a:lnTo>
                <a:cubicBezTo>
                  <a:pt x="7327701" y="3871909"/>
                  <a:pt x="7328023" y="3874942"/>
                  <a:pt x="7326706" y="3879891"/>
                </a:cubicBezTo>
                <a:lnTo>
                  <a:pt x="7326093" y="3881013"/>
                </a:lnTo>
                <a:lnTo>
                  <a:pt x="7328442" y="3889558"/>
                </a:lnTo>
                <a:cubicBezTo>
                  <a:pt x="7329602" y="3892339"/>
                  <a:pt x="7331138" y="3894839"/>
                  <a:pt x="7333203" y="3896924"/>
                </a:cubicBezTo>
                <a:cubicBezTo>
                  <a:pt x="7319795" y="3924445"/>
                  <a:pt x="7328820" y="3952004"/>
                  <a:pt x="7324908" y="3982658"/>
                </a:cubicBezTo>
                <a:cubicBezTo>
                  <a:pt x="7325522" y="4017325"/>
                  <a:pt x="7327874" y="4041416"/>
                  <a:pt x="7327588" y="4064228"/>
                </a:cubicBezTo>
                <a:cubicBezTo>
                  <a:pt x="7328735" y="4074940"/>
                  <a:pt x="7329351" y="4153102"/>
                  <a:pt x="7323186" y="4146664"/>
                </a:cubicBezTo>
                <a:cubicBezTo>
                  <a:pt x="7335189" y="4179829"/>
                  <a:pt x="7318370" y="4199117"/>
                  <a:pt x="7322488" y="4235901"/>
                </a:cubicBezTo>
                <a:cubicBezTo>
                  <a:pt x="7305909" y="4254573"/>
                  <a:pt x="7320783" y="4244884"/>
                  <a:pt x="7316645" y="4265209"/>
                </a:cubicBezTo>
                <a:cubicBezTo>
                  <a:pt x="7331133" y="4260631"/>
                  <a:pt x="7307179" y="4289560"/>
                  <a:pt x="7323069" y="4291857"/>
                </a:cubicBezTo>
                <a:cubicBezTo>
                  <a:pt x="7321814" y="4295483"/>
                  <a:pt x="7320095" y="4298923"/>
                  <a:pt x="7318251" y="4302359"/>
                </a:cubicBezTo>
                <a:lnTo>
                  <a:pt x="7317295" y="4304161"/>
                </a:lnTo>
                <a:lnTo>
                  <a:pt x="7316223" y="4311573"/>
                </a:lnTo>
                <a:lnTo>
                  <a:pt x="7312469" y="4313411"/>
                </a:lnTo>
                <a:lnTo>
                  <a:pt x="7306447" y="4403491"/>
                </a:lnTo>
                <a:cubicBezTo>
                  <a:pt x="7308849" y="4411399"/>
                  <a:pt x="7308497" y="4436984"/>
                  <a:pt x="7303688" y="4442497"/>
                </a:cubicBezTo>
                <a:cubicBezTo>
                  <a:pt x="7302637" y="4447969"/>
                  <a:pt x="7304327" y="4453942"/>
                  <a:pt x="7299181" y="4457128"/>
                </a:cubicBezTo>
                <a:cubicBezTo>
                  <a:pt x="7296154" y="4469016"/>
                  <a:pt x="7289197" y="4496240"/>
                  <a:pt x="7285530" y="4513823"/>
                </a:cubicBezTo>
                <a:cubicBezTo>
                  <a:pt x="7288769" y="4518560"/>
                  <a:pt x="7287100" y="4524649"/>
                  <a:pt x="7284412" y="4532609"/>
                </a:cubicBezTo>
                <a:lnTo>
                  <a:pt x="7282601" y="4540125"/>
                </a:lnTo>
                <a:lnTo>
                  <a:pt x="7291785" y="4563650"/>
                </a:lnTo>
                <a:lnTo>
                  <a:pt x="7284191" y="4636427"/>
                </a:lnTo>
                <a:lnTo>
                  <a:pt x="7292797" y="4672055"/>
                </a:lnTo>
                <a:cubicBezTo>
                  <a:pt x="7294304" y="4686552"/>
                  <a:pt x="7294421" y="4700466"/>
                  <a:pt x="7295425" y="4713953"/>
                </a:cubicBezTo>
                <a:cubicBezTo>
                  <a:pt x="7296104" y="4744441"/>
                  <a:pt x="7280378" y="4723911"/>
                  <a:pt x="7292574" y="4762180"/>
                </a:cubicBezTo>
                <a:cubicBezTo>
                  <a:pt x="7286719" y="4766152"/>
                  <a:pt x="7286266" y="4770971"/>
                  <a:pt x="7288689" y="4779168"/>
                </a:cubicBezTo>
                <a:cubicBezTo>
                  <a:pt x="7288592" y="4793971"/>
                  <a:pt x="7274303" y="4792486"/>
                  <a:pt x="7282355" y="4807636"/>
                </a:cubicBezTo>
                <a:cubicBezTo>
                  <a:pt x="7278556" y="4806204"/>
                  <a:pt x="7277539" y="4813202"/>
                  <a:pt x="7276505" y="4819678"/>
                </a:cubicBezTo>
                <a:lnTo>
                  <a:pt x="7273752" y="4823797"/>
                </a:lnTo>
                <a:lnTo>
                  <a:pt x="7283683" y="4847794"/>
                </a:lnTo>
                <a:cubicBezTo>
                  <a:pt x="7296832" y="4890479"/>
                  <a:pt x="7302379" y="4941877"/>
                  <a:pt x="7311552" y="4978326"/>
                </a:cubicBezTo>
                <a:cubicBezTo>
                  <a:pt x="7284161" y="4998846"/>
                  <a:pt x="7309660" y="4989594"/>
                  <a:pt x="7304880" y="5015024"/>
                </a:cubicBezTo>
                <a:cubicBezTo>
                  <a:pt x="7330355" y="5012307"/>
                  <a:pt x="7291032" y="5044485"/>
                  <a:pt x="7319932" y="5050993"/>
                </a:cubicBezTo>
                <a:cubicBezTo>
                  <a:pt x="7318148" y="5055414"/>
                  <a:pt x="7315506" y="5059493"/>
                  <a:pt x="7312641" y="5063537"/>
                </a:cubicBezTo>
                <a:lnTo>
                  <a:pt x="7311153" y="5065661"/>
                </a:lnTo>
                <a:lnTo>
                  <a:pt x="7310197" y="5075032"/>
                </a:lnTo>
                <a:lnTo>
                  <a:pt x="7303683" y="5076576"/>
                </a:lnTo>
                <a:lnTo>
                  <a:pt x="7297768" y="5089898"/>
                </a:lnTo>
                <a:cubicBezTo>
                  <a:pt x="7296519" y="5095057"/>
                  <a:pt x="7296302" y="5100805"/>
                  <a:pt x="7297750" y="5107454"/>
                </a:cubicBezTo>
                <a:cubicBezTo>
                  <a:pt x="7309447" y="5125240"/>
                  <a:pt x="7295812" y="5147341"/>
                  <a:pt x="7297014" y="5169708"/>
                </a:cubicBezTo>
                <a:lnTo>
                  <a:pt x="7300719" y="5180532"/>
                </a:lnTo>
                <a:lnTo>
                  <a:pt x="7295705" y="5210620"/>
                </a:lnTo>
                <a:lnTo>
                  <a:pt x="7296901" y="5212749"/>
                </a:lnTo>
                <a:cubicBezTo>
                  <a:pt x="7296704" y="5218058"/>
                  <a:pt x="7294377" y="5228574"/>
                  <a:pt x="7294523" y="5242477"/>
                </a:cubicBezTo>
                <a:lnTo>
                  <a:pt x="7297776" y="5296160"/>
                </a:lnTo>
                <a:lnTo>
                  <a:pt x="7289955" y="5304499"/>
                </a:lnTo>
                <a:lnTo>
                  <a:pt x="7286210" y="5305374"/>
                </a:lnTo>
                <a:lnTo>
                  <a:pt x="7286995" y="5320092"/>
                </a:lnTo>
                <a:lnTo>
                  <a:pt x="7281550" y="5330613"/>
                </a:lnTo>
                <a:lnTo>
                  <a:pt x="7285354" y="5340890"/>
                </a:lnTo>
                <a:lnTo>
                  <a:pt x="7281914" y="5354491"/>
                </a:lnTo>
                <a:cubicBezTo>
                  <a:pt x="7280017" y="5359352"/>
                  <a:pt x="7277725" y="5364763"/>
                  <a:pt x="7275918" y="5370917"/>
                </a:cubicBezTo>
                <a:lnTo>
                  <a:pt x="7267655" y="5384350"/>
                </a:lnTo>
                <a:lnTo>
                  <a:pt x="7263791" y="5406610"/>
                </a:lnTo>
                <a:cubicBezTo>
                  <a:pt x="7260956" y="5423841"/>
                  <a:pt x="7257650" y="5440271"/>
                  <a:pt x="7251522" y="5456222"/>
                </a:cubicBezTo>
                <a:cubicBezTo>
                  <a:pt x="7253699" y="5469913"/>
                  <a:pt x="7252931" y="5482529"/>
                  <a:pt x="7242311" y="5493751"/>
                </a:cubicBezTo>
                <a:cubicBezTo>
                  <a:pt x="7236636" y="5529727"/>
                  <a:pt x="7245809" y="5539513"/>
                  <a:pt x="7231835" y="5561252"/>
                </a:cubicBezTo>
                <a:cubicBezTo>
                  <a:pt x="7236311" y="5568555"/>
                  <a:pt x="7238499" y="5573475"/>
                  <a:pt x="7239152" y="5577121"/>
                </a:cubicBezTo>
                <a:cubicBezTo>
                  <a:pt x="7241111" y="5588065"/>
                  <a:pt x="7229268" y="5587525"/>
                  <a:pt x="7224043" y="5605355"/>
                </a:cubicBezTo>
                <a:cubicBezTo>
                  <a:pt x="7216774" y="5624244"/>
                  <a:pt x="7213225" y="5590845"/>
                  <a:pt x="7209229" y="5609118"/>
                </a:cubicBezTo>
                <a:cubicBezTo>
                  <a:pt x="7212098" y="5628346"/>
                  <a:pt x="7194168" y="5628785"/>
                  <a:pt x="7198222" y="5648700"/>
                </a:cubicBezTo>
                <a:cubicBezTo>
                  <a:pt x="7212577" y="5642705"/>
                  <a:pt x="7189541" y="5689259"/>
                  <a:pt x="7201221" y="5689771"/>
                </a:cubicBezTo>
                <a:cubicBezTo>
                  <a:pt x="7181618" y="5708428"/>
                  <a:pt x="7201258" y="5715573"/>
                  <a:pt x="7192555" y="5739098"/>
                </a:cubicBezTo>
                <a:cubicBezTo>
                  <a:pt x="7184486" y="5750478"/>
                  <a:pt x="7182208" y="5758416"/>
                  <a:pt x="7187522" y="5768603"/>
                </a:cubicBezTo>
                <a:cubicBezTo>
                  <a:pt x="7148692" y="5821144"/>
                  <a:pt x="7181577" y="5799065"/>
                  <a:pt x="7162500" y="5846928"/>
                </a:cubicBezTo>
                <a:lnTo>
                  <a:pt x="7160827" y="5850799"/>
                </a:lnTo>
                <a:lnTo>
                  <a:pt x="7163312" y="5866636"/>
                </a:lnTo>
                <a:cubicBezTo>
                  <a:pt x="7163884" y="5867070"/>
                  <a:pt x="7164455" y="5867505"/>
                  <a:pt x="7165029" y="5867939"/>
                </a:cubicBezTo>
                <a:lnTo>
                  <a:pt x="7142501" y="5914339"/>
                </a:lnTo>
                <a:lnTo>
                  <a:pt x="7143151" y="5921221"/>
                </a:lnTo>
                <a:lnTo>
                  <a:pt x="7123808" y="5950546"/>
                </a:lnTo>
                <a:lnTo>
                  <a:pt x="7116299" y="5966186"/>
                </a:lnTo>
                <a:lnTo>
                  <a:pt x="7106117" y="5983669"/>
                </a:lnTo>
                <a:lnTo>
                  <a:pt x="7109622" y="5995569"/>
                </a:lnTo>
                <a:cubicBezTo>
                  <a:pt x="7114727" y="6023526"/>
                  <a:pt x="7092983" y="6067450"/>
                  <a:pt x="7116605" y="6077139"/>
                </a:cubicBezTo>
                <a:cubicBezTo>
                  <a:pt x="7102148" y="6089933"/>
                  <a:pt x="7125501" y="6101908"/>
                  <a:pt x="7127573" y="6115892"/>
                </a:cubicBezTo>
                <a:cubicBezTo>
                  <a:pt x="7118381" y="6127056"/>
                  <a:pt x="7126331" y="6132595"/>
                  <a:pt x="7128098" y="6142737"/>
                </a:cubicBezTo>
                <a:cubicBezTo>
                  <a:pt x="7122429" y="6147329"/>
                  <a:pt x="7122724" y="6155912"/>
                  <a:pt x="7129375" y="6158833"/>
                </a:cubicBezTo>
                <a:cubicBezTo>
                  <a:pt x="7144709" y="6154689"/>
                  <a:pt x="7137060" y="6184499"/>
                  <a:pt x="7147635" y="6186714"/>
                </a:cubicBezTo>
                <a:cubicBezTo>
                  <a:pt x="7149842" y="6204016"/>
                  <a:pt x="7136414" y="6279145"/>
                  <a:pt x="7153343" y="6291871"/>
                </a:cubicBezTo>
                <a:cubicBezTo>
                  <a:pt x="7161381" y="6326852"/>
                  <a:pt x="7134450" y="6377408"/>
                  <a:pt x="7134923" y="6392273"/>
                </a:cubicBezTo>
                <a:cubicBezTo>
                  <a:pt x="7103997" y="6407024"/>
                  <a:pt x="7185503" y="6478818"/>
                  <a:pt x="7187236" y="6541940"/>
                </a:cubicBezTo>
                <a:cubicBezTo>
                  <a:pt x="7184250" y="6550446"/>
                  <a:pt x="7184290" y="6554993"/>
                  <a:pt x="7191340" y="6557275"/>
                </a:cubicBezTo>
                <a:cubicBezTo>
                  <a:pt x="7195412" y="6573685"/>
                  <a:pt x="7202070" y="6606060"/>
                  <a:pt x="7211670" y="6640404"/>
                </a:cubicBezTo>
                <a:cubicBezTo>
                  <a:pt x="7219591" y="6666216"/>
                  <a:pt x="7212698" y="6793331"/>
                  <a:pt x="7221085" y="6827708"/>
                </a:cubicBezTo>
                <a:lnTo>
                  <a:pt x="7227698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8F075C7-F6AC-ADA4-9484-1ACC79DDB1C8}"/>
              </a:ext>
            </a:extLst>
          </p:cNvPr>
          <p:cNvSpPr txBox="1"/>
          <p:nvPr/>
        </p:nvSpPr>
        <p:spPr>
          <a:xfrm>
            <a:off x="125260" y="6488658"/>
            <a:ext cx="2614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E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*Imágenes creadas con IA</a:t>
            </a:r>
            <a:endParaRPr lang="es-AR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1ED04AC-FDAE-0411-0CFD-FC5C68FF5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452" y="70605"/>
            <a:ext cx="2600688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03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7867AE-6099-9FD3-79BC-D3EEFE53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s-ES" dirty="0"/>
              <a:t>¿Qué es UML?</a:t>
            </a:r>
            <a:endParaRPr lang="es-AR" dirty="0"/>
          </a:p>
        </p:txBody>
      </p:sp>
      <p:pic>
        <p:nvPicPr>
          <p:cNvPr id="5" name="Imagen 4" descr="Personas sentadas en una mesa&#10;&#10;Descripción generada automáticamente con confianza media">
            <a:extLst>
              <a:ext uri="{FF2B5EF4-FFF2-40B4-BE49-F238E27FC236}">
                <a16:creationId xmlns:a16="http://schemas.microsoft.com/office/drawing/2014/main" id="{5D0E3480-A989-AB06-E1D3-9584826656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1" r="659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AA25DE-A707-BE75-13BF-2EADD3E85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573" y="2329841"/>
            <a:ext cx="5825647" cy="4273007"/>
          </a:xfrm>
        </p:spPr>
        <p:txBody>
          <a:bodyPr>
            <a:normAutofit fontScale="70000" lnSpcReduction="20000"/>
          </a:bodyPr>
          <a:lstStyle/>
          <a:p>
            <a:r>
              <a:rPr lang="es-ES" dirty="0"/>
              <a:t>Estándar de la industria para el modelado de sistemas de software.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Proporciona una notación gráfica para visualizar, especificar, construir y documentar los artefactos de un sistema de software.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Es un lenguaje visual que permite a los desarrolladores representar y comunicar conceptos y diseños de software de manera clara y concisa.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Se utiliza en todas las etapas del ciclo de vida del desarrollo de software, desde el análisis y diseño hasta la implementación y mantenimiento.</a:t>
            </a:r>
            <a:endParaRPr lang="es-ES" sz="2000" dirty="0"/>
          </a:p>
          <a:p>
            <a:pPr marL="0" indent="0">
              <a:buNone/>
            </a:pPr>
            <a:r>
              <a:rPr lang="es-ES" sz="2000" dirty="0"/>
              <a:t>	</a:t>
            </a:r>
            <a:endParaRPr lang="es-AR" sz="2000" dirty="0"/>
          </a:p>
        </p:txBody>
      </p:sp>
      <p:pic>
        <p:nvPicPr>
          <p:cNvPr id="6" name="Imagen 5" descr="Texto&#10;&#10;Descripción generada automáticamente con confianza baja">
            <a:extLst>
              <a:ext uri="{FF2B5EF4-FFF2-40B4-BE49-F238E27FC236}">
                <a16:creationId xmlns:a16="http://schemas.microsoft.com/office/drawing/2014/main" id="{1FE817D9-36AA-96E9-8AF5-7D984EA2E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945" y="603614"/>
            <a:ext cx="1754275" cy="133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66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7867AE-6099-9FD3-79BC-D3EEFE53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940" y="397944"/>
            <a:ext cx="5411759" cy="1351472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Diagrama de Clases</a:t>
            </a:r>
            <a:endParaRPr lang="es-A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95E4398F-D1FE-11F5-0557-059FB6BC09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36" r="21875"/>
          <a:stretch/>
        </p:blipFill>
        <p:spPr>
          <a:xfrm>
            <a:off x="3" y="1"/>
            <a:ext cx="3695699" cy="6858001"/>
          </a:xfrm>
          <a:custGeom>
            <a:avLst/>
            <a:gdLst/>
            <a:ahLst/>
            <a:cxnLst/>
            <a:rect l="l" t="t" r="r" b="b"/>
            <a:pathLst>
              <a:path w="3695699" h="6858001">
                <a:moveTo>
                  <a:pt x="0" y="0"/>
                </a:moveTo>
                <a:lnTo>
                  <a:pt x="3435129" y="0"/>
                </a:lnTo>
                <a:lnTo>
                  <a:pt x="3430599" y="17349"/>
                </a:lnTo>
                <a:cubicBezTo>
                  <a:pt x="3437542" y="19835"/>
                  <a:pt x="3423757" y="30822"/>
                  <a:pt x="3427683" y="38871"/>
                </a:cubicBezTo>
                <a:cubicBezTo>
                  <a:pt x="3431230" y="44698"/>
                  <a:pt x="3427877" y="49388"/>
                  <a:pt x="3427096" y="55116"/>
                </a:cubicBezTo>
                <a:cubicBezTo>
                  <a:pt x="3429620" y="62945"/>
                  <a:pt x="3421946" y="87211"/>
                  <a:pt x="3417356" y="93331"/>
                </a:cubicBezTo>
                <a:cubicBezTo>
                  <a:pt x="3401974" y="107607"/>
                  <a:pt x="3409629" y="143436"/>
                  <a:pt x="3397765" y="155370"/>
                </a:cubicBezTo>
                <a:cubicBezTo>
                  <a:pt x="3395800" y="159886"/>
                  <a:pt x="3394789" y="164378"/>
                  <a:pt x="3394373" y="168831"/>
                </a:cubicBezTo>
                <a:lnTo>
                  <a:pt x="3394553" y="181402"/>
                </a:lnTo>
                <a:lnTo>
                  <a:pt x="3397293" y="185192"/>
                </a:lnTo>
                <a:lnTo>
                  <a:pt x="3395923" y="192756"/>
                </a:lnTo>
                <a:cubicBezTo>
                  <a:pt x="3396018" y="193497"/>
                  <a:pt x="3396112" y="194237"/>
                  <a:pt x="3396207" y="194978"/>
                </a:cubicBezTo>
                <a:cubicBezTo>
                  <a:pt x="3396531" y="199154"/>
                  <a:pt x="3396856" y="203330"/>
                  <a:pt x="3397180" y="207506"/>
                </a:cubicBezTo>
                <a:cubicBezTo>
                  <a:pt x="3382438" y="200939"/>
                  <a:pt x="3394549" y="241317"/>
                  <a:pt x="3383191" y="229051"/>
                </a:cubicBezTo>
                <a:cubicBezTo>
                  <a:pt x="3382519" y="234401"/>
                  <a:pt x="3381383" y="237332"/>
                  <a:pt x="3380194" y="239137"/>
                </a:cubicBezTo>
                <a:lnTo>
                  <a:pt x="3349267" y="310262"/>
                </a:lnTo>
                <a:lnTo>
                  <a:pt x="3344455" y="381704"/>
                </a:lnTo>
                <a:cubicBezTo>
                  <a:pt x="3343420" y="464598"/>
                  <a:pt x="3338482" y="511985"/>
                  <a:pt x="3327551" y="571873"/>
                </a:cubicBezTo>
                <a:cubicBezTo>
                  <a:pt x="3316620" y="631761"/>
                  <a:pt x="3309762" y="702429"/>
                  <a:pt x="3278869" y="741030"/>
                </a:cubicBezTo>
                <a:lnTo>
                  <a:pt x="3239259" y="957888"/>
                </a:lnTo>
                <a:cubicBezTo>
                  <a:pt x="3267597" y="1021376"/>
                  <a:pt x="3235647" y="1004478"/>
                  <a:pt x="3243890" y="1047869"/>
                </a:cubicBezTo>
                <a:cubicBezTo>
                  <a:pt x="3245988" y="1077107"/>
                  <a:pt x="3228006" y="1101189"/>
                  <a:pt x="3221700" y="1118244"/>
                </a:cubicBezTo>
                <a:cubicBezTo>
                  <a:pt x="3220198" y="1120922"/>
                  <a:pt x="3213346" y="1188569"/>
                  <a:pt x="3211078" y="1190394"/>
                </a:cubicBezTo>
                <a:cubicBezTo>
                  <a:pt x="3204899" y="1218939"/>
                  <a:pt x="3210276" y="1253036"/>
                  <a:pt x="3199704" y="1304585"/>
                </a:cubicBezTo>
                <a:cubicBezTo>
                  <a:pt x="3199438" y="1346246"/>
                  <a:pt x="3168623" y="1413431"/>
                  <a:pt x="3167741" y="1449444"/>
                </a:cubicBezTo>
                <a:cubicBezTo>
                  <a:pt x="3180911" y="1471132"/>
                  <a:pt x="3193362" y="1499173"/>
                  <a:pt x="3194410" y="1520667"/>
                </a:cubicBezTo>
                <a:cubicBezTo>
                  <a:pt x="3181228" y="1513763"/>
                  <a:pt x="3199978" y="1547097"/>
                  <a:pt x="3184473" y="1547038"/>
                </a:cubicBezTo>
                <a:cubicBezTo>
                  <a:pt x="3185153" y="1550949"/>
                  <a:pt x="3186303" y="1554741"/>
                  <a:pt x="3187573" y="1558550"/>
                </a:cubicBezTo>
                <a:lnTo>
                  <a:pt x="3188231" y="1560544"/>
                </a:lnTo>
                <a:lnTo>
                  <a:pt x="3188195" y="1568317"/>
                </a:lnTo>
                <a:lnTo>
                  <a:pt x="3191518" y="1570772"/>
                </a:lnTo>
                <a:lnTo>
                  <a:pt x="3193853" y="1582659"/>
                </a:lnTo>
                <a:cubicBezTo>
                  <a:pt x="3194213" y="1587070"/>
                  <a:pt x="3193997" y="1591769"/>
                  <a:pt x="3192857" y="1596890"/>
                </a:cubicBezTo>
                <a:cubicBezTo>
                  <a:pt x="3185716" y="1609144"/>
                  <a:pt x="3191593" y="1629575"/>
                  <a:pt x="3189686" y="1647479"/>
                </a:cubicBezTo>
                <a:lnTo>
                  <a:pt x="3187125" y="1655568"/>
                </a:lnTo>
                <a:cubicBezTo>
                  <a:pt x="3187259" y="1659315"/>
                  <a:pt x="3192418" y="1733399"/>
                  <a:pt x="3192552" y="1737146"/>
                </a:cubicBezTo>
                <a:cubicBezTo>
                  <a:pt x="3236684" y="1834597"/>
                  <a:pt x="3210475" y="1851660"/>
                  <a:pt x="3219437" y="1908917"/>
                </a:cubicBezTo>
                <a:lnTo>
                  <a:pt x="3220572" y="1915235"/>
                </a:lnTo>
                <a:cubicBezTo>
                  <a:pt x="3225642" y="1919319"/>
                  <a:pt x="3228448" y="1945519"/>
                  <a:pt x="3226946" y="1954447"/>
                </a:cubicBezTo>
                <a:cubicBezTo>
                  <a:pt x="3219553" y="1979351"/>
                  <a:pt x="3239504" y="2001442"/>
                  <a:pt x="3234148" y="2021397"/>
                </a:cubicBezTo>
                <a:cubicBezTo>
                  <a:pt x="3234224" y="2026740"/>
                  <a:pt x="3235084" y="2031233"/>
                  <a:pt x="3236424" y="2035173"/>
                </a:cubicBezTo>
                <a:lnTo>
                  <a:pt x="3241339" y="2045116"/>
                </a:lnTo>
                <a:lnTo>
                  <a:pt x="3233470" y="2098623"/>
                </a:lnTo>
                <a:cubicBezTo>
                  <a:pt x="3230495" y="2129687"/>
                  <a:pt x="3232618" y="2188321"/>
                  <a:pt x="3230016" y="2240964"/>
                </a:cubicBezTo>
                <a:cubicBezTo>
                  <a:pt x="3226602" y="2283982"/>
                  <a:pt x="3232644" y="2342030"/>
                  <a:pt x="3237809" y="2379644"/>
                </a:cubicBezTo>
                <a:cubicBezTo>
                  <a:pt x="3244462" y="2409884"/>
                  <a:pt x="3221747" y="2435219"/>
                  <a:pt x="3237054" y="2459103"/>
                </a:cubicBezTo>
                <a:cubicBezTo>
                  <a:pt x="3245536" y="2488997"/>
                  <a:pt x="3251426" y="2510390"/>
                  <a:pt x="3255285" y="2538679"/>
                </a:cubicBezTo>
                <a:cubicBezTo>
                  <a:pt x="3258296" y="2574322"/>
                  <a:pt x="3245460" y="2589819"/>
                  <a:pt x="3245073" y="2622720"/>
                </a:cubicBezTo>
                <a:lnTo>
                  <a:pt x="3252960" y="2736087"/>
                </a:lnTo>
                <a:cubicBezTo>
                  <a:pt x="3245577" y="2772183"/>
                  <a:pt x="3230063" y="2856752"/>
                  <a:pt x="3218681" y="2902964"/>
                </a:cubicBezTo>
                <a:cubicBezTo>
                  <a:pt x="3212624" y="2927969"/>
                  <a:pt x="3209733" y="2973979"/>
                  <a:pt x="3203641" y="3008786"/>
                </a:cubicBezTo>
                <a:cubicBezTo>
                  <a:pt x="3197547" y="3043595"/>
                  <a:pt x="3186644" y="3093251"/>
                  <a:pt x="3182123" y="3111815"/>
                </a:cubicBezTo>
                <a:lnTo>
                  <a:pt x="3176517" y="3120169"/>
                </a:lnTo>
                <a:lnTo>
                  <a:pt x="3177035" y="3121646"/>
                </a:lnTo>
                <a:cubicBezTo>
                  <a:pt x="3177423" y="3127588"/>
                  <a:pt x="3176129" y="3130763"/>
                  <a:pt x="3174093" y="3132705"/>
                </a:cubicBezTo>
                <a:lnTo>
                  <a:pt x="3171045" y="3134220"/>
                </a:lnTo>
                <a:lnTo>
                  <a:pt x="3168274" y="3141524"/>
                </a:lnTo>
                <a:lnTo>
                  <a:pt x="3160781" y="3155149"/>
                </a:lnTo>
                <a:cubicBezTo>
                  <a:pt x="3160949" y="3156237"/>
                  <a:pt x="3161116" y="3157326"/>
                  <a:pt x="3161284" y="3158414"/>
                </a:cubicBezTo>
                <a:lnTo>
                  <a:pt x="3152950" y="3180080"/>
                </a:lnTo>
                <a:lnTo>
                  <a:pt x="3153739" y="3180719"/>
                </a:lnTo>
                <a:cubicBezTo>
                  <a:pt x="3155321" y="3182647"/>
                  <a:pt x="3156128" y="3184999"/>
                  <a:pt x="3155342" y="3188313"/>
                </a:cubicBezTo>
                <a:cubicBezTo>
                  <a:pt x="3169797" y="3188216"/>
                  <a:pt x="3159934" y="3192271"/>
                  <a:pt x="3156340" y="3202049"/>
                </a:cubicBezTo>
                <a:cubicBezTo>
                  <a:pt x="3177988" y="3204083"/>
                  <a:pt x="3159779" y="3228842"/>
                  <a:pt x="3169832" y="3237938"/>
                </a:cubicBezTo>
                <a:cubicBezTo>
                  <a:pt x="3166705" y="3245075"/>
                  <a:pt x="3163793" y="3252659"/>
                  <a:pt x="3161244" y="3260564"/>
                </a:cubicBezTo>
                <a:lnTo>
                  <a:pt x="3160005" y="3265314"/>
                </a:lnTo>
                <a:cubicBezTo>
                  <a:pt x="3160063" y="3265371"/>
                  <a:pt x="3160124" y="3265428"/>
                  <a:pt x="3160184" y="3265486"/>
                </a:cubicBezTo>
                <a:cubicBezTo>
                  <a:pt x="3160345" y="3266694"/>
                  <a:pt x="3160101" y="3268319"/>
                  <a:pt x="3159279" y="3270659"/>
                </a:cubicBezTo>
                <a:lnTo>
                  <a:pt x="3157747" y="3273971"/>
                </a:lnTo>
                <a:lnTo>
                  <a:pt x="3155343" y="3283185"/>
                </a:lnTo>
                <a:cubicBezTo>
                  <a:pt x="3155517" y="3284422"/>
                  <a:pt x="3155689" y="3285657"/>
                  <a:pt x="3155860" y="3286893"/>
                </a:cubicBezTo>
                <a:lnTo>
                  <a:pt x="3158001" y="3289146"/>
                </a:lnTo>
                <a:lnTo>
                  <a:pt x="3157508" y="3289877"/>
                </a:lnTo>
                <a:cubicBezTo>
                  <a:pt x="3151604" y="3294411"/>
                  <a:pt x="3144966" y="3293561"/>
                  <a:pt x="3159853" y="3309833"/>
                </a:cubicBezTo>
                <a:cubicBezTo>
                  <a:pt x="3149181" y="3321561"/>
                  <a:pt x="3158789" y="3329345"/>
                  <a:pt x="3157392" y="3351579"/>
                </a:cubicBezTo>
                <a:cubicBezTo>
                  <a:pt x="3148710" y="3357083"/>
                  <a:pt x="3149361" y="3365079"/>
                  <a:pt x="3152871" y="3374240"/>
                </a:cubicBezTo>
                <a:cubicBezTo>
                  <a:pt x="3148885" y="3383513"/>
                  <a:pt x="3145239" y="3392740"/>
                  <a:pt x="3142119" y="3402557"/>
                </a:cubicBezTo>
                <a:lnTo>
                  <a:pt x="3138061" y="3419585"/>
                </a:lnTo>
                <a:lnTo>
                  <a:pt x="3139796" y="3424940"/>
                </a:lnTo>
                <a:cubicBezTo>
                  <a:pt x="3142520" y="3434326"/>
                  <a:pt x="3143300" y="3443700"/>
                  <a:pt x="3137669" y="3463264"/>
                </a:cubicBezTo>
                <a:cubicBezTo>
                  <a:pt x="3147380" y="3480689"/>
                  <a:pt x="3167781" y="3490510"/>
                  <a:pt x="3168140" y="3518969"/>
                </a:cubicBezTo>
                <a:cubicBezTo>
                  <a:pt x="3159473" y="3545761"/>
                  <a:pt x="3191152" y="3574399"/>
                  <a:pt x="3179206" y="3607864"/>
                </a:cubicBezTo>
                <a:cubicBezTo>
                  <a:pt x="3176757" y="3619813"/>
                  <a:pt x="3181069" y="3654600"/>
                  <a:pt x="3189125" y="3659839"/>
                </a:cubicBezTo>
                <a:cubicBezTo>
                  <a:pt x="3191518" y="3666815"/>
                  <a:pt x="3189857" y="3675779"/>
                  <a:pt x="3198077" y="3677681"/>
                </a:cubicBezTo>
                <a:cubicBezTo>
                  <a:pt x="3208136" y="3681475"/>
                  <a:pt x="3196345" y="3709561"/>
                  <a:pt x="3207094" y="3703876"/>
                </a:cubicBezTo>
                <a:cubicBezTo>
                  <a:pt x="3199084" y="3723751"/>
                  <a:pt x="3220453" y="3734396"/>
                  <a:pt x="3227016" y="3748633"/>
                </a:cubicBezTo>
                <a:cubicBezTo>
                  <a:pt x="3218663" y="3764666"/>
                  <a:pt x="3240667" y="3778725"/>
                  <a:pt x="3246806" y="3811324"/>
                </a:cubicBezTo>
                <a:cubicBezTo>
                  <a:pt x="3237058" y="3829063"/>
                  <a:pt x="3251097" y="3833247"/>
                  <a:pt x="3239091" y="3865102"/>
                </a:cubicBezTo>
                <a:cubicBezTo>
                  <a:pt x="3240755" y="3865725"/>
                  <a:pt x="3242340" y="3866659"/>
                  <a:pt x="3243800" y="3867874"/>
                </a:cubicBezTo>
                <a:cubicBezTo>
                  <a:pt x="3252276" y="3874935"/>
                  <a:pt x="3254724" y="3889782"/>
                  <a:pt x="3249268" y="3901031"/>
                </a:cubicBezTo>
                <a:cubicBezTo>
                  <a:pt x="3234180" y="3950514"/>
                  <a:pt x="3270886" y="3938724"/>
                  <a:pt x="3271850" y="3976535"/>
                </a:cubicBezTo>
                <a:cubicBezTo>
                  <a:pt x="3275333" y="4018513"/>
                  <a:pt x="3265836" y="4033210"/>
                  <a:pt x="3253128" y="4091308"/>
                </a:cubicBezTo>
                <a:cubicBezTo>
                  <a:pt x="3262530" y="4093945"/>
                  <a:pt x="3263925" y="4100312"/>
                  <a:pt x="3261491" y="4112665"/>
                </a:cubicBezTo>
                <a:cubicBezTo>
                  <a:pt x="3263824" y="4132845"/>
                  <a:pt x="3285122" y="4124005"/>
                  <a:pt x="3275235" y="4148543"/>
                </a:cubicBezTo>
                <a:cubicBezTo>
                  <a:pt x="3282222" y="4163609"/>
                  <a:pt x="3300717" y="4191930"/>
                  <a:pt x="3303406" y="4203059"/>
                </a:cubicBezTo>
                <a:cubicBezTo>
                  <a:pt x="3307769" y="4216879"/>
                  <a:pt x="3289765" y="4198911"/>
                  <a:pt x="3291377" y="4215304"/>
                </a:cubicBezTo>
                <a:cubicBezTo>
                  <a:pt x="3295421" y="4234470"/>
                  <a:pt x="3290844" y="4240556"/>
                  <a:pt x="3303627" y="4247412"/>
                </a:cubicBezTo>
                <a:cubicBezTo>
                  <a:pt x="3300302" y="4270043"/>
                  <a:pt x="3313094" y="4269840"/>
                  <a:pt x="3323715" y="4295574"/>
                </a:cubicBezTo>
                <a:cubicBezTo>
                  <a:pt x="3318854" y="4309546"/>
                  <a:pt x="3323708" y="4317748"/>
                  <a:pt x="3331757" y="4324626"/>
                </a:cubicBezTo>
                <a:cubicBezTo>
                  <a:pt x="3334500" y="4352298"/>
                  <a:pt x="3348521" y="4373553"/>
                  <a:pt x="3357571" y="4402594"/>
                </a:cubicBezTo>
                <a:cubicBezTo>
                  <a:pt x="3395421" y="4440113"/>
                  <a:pt x="3406716" y="4492429"/>
                  <a:pt x="3416883" y="4511276"/>
                </a:cubicBezTo>
                <a:lnTo>
                  <a:pt x="3418568" y="4515669"/>
                </a:lnTo>
                <a:cubicBezTo>
                  <a:pt x="3418685" y="4519956"/>
                  <a:pt x="3418801" y="4524244"/>
                  <a:pt x="3418918" y="4528531"/>
                </a:cubicBezTo>
                <a:cubicBezTo>
                  <a:pt x="3418727" y="4530191"/>
                  <a:pt x="3418537" y="4531850"/>
                  <a:pt x="3418346" y="4533510"/>
                </a:cubicBezTo>
                <a:cubicBezTo>
                  <a:pt x="3418215" y="4536889"/>
                  <a:pt x="3418462" y="4539065"/>
                  <a:pt x="3419005" y="4540494"/>
                </a:cubicBezTo>
                <a:lnTo>
                  <a:pt x="3424268" y="4595886"/>
                </a:lnTo>
                <a:cubicBezTo>
                  <a:pt x="3429156" y="4624362"/>
                  <a:pt x="3443934" y="4682306"/>
                  <a:pt x="3448330" y="4711348"/>
                </a:cubicBezTo>
                <a:lnTo>
                  <a:pt x="3445621" y="4714874"/>
                </a:lnTo>
                <a:cubicBezTo>
                  <a:pt x="3444103" y="4718397"/>
                  <a:pt x="3443735" y="4723077"/>
                  <a:pt x="3445980" y="4730345"/>
                </a:cubicBezTo>
                <a:lnTo>
                  <a:pt x="3446976" y="4731926"/>
                </a:lnTo>
                <a:lnTo>
                  <a:pt x="3443720" y="4745408"/>
                </a:lnTo>
                <a:cubicBezTo>
                  <a:pt x="3444756" y="4771155"/>
                  <a:pt x="3455466" y="4843107"/>
                  <a:pt x="3453194" y="4886406"/>
                </a:cubicBezTo>
                <a:cubicBezTo>
                  <a:pt x="3454856" y="4906631"/>
                  <a:pt x="3481235" y="5008239"/>
                  <a:pt x="3455210" y="5025296"/>
                </a:cubicBezTo>
                <a:cubicBezTo>
                  <a:pt x="3442202" y="5116320"/>
                  <a:pt x="3464654" y="5119078"/>
                  <a:pt x="3462841" y="5211091"/>
                </a:cubicBezTo>
                <a:cubicBezTo>
                  <a:pt x="3469390" y="5269669"/>
                  <a:pt x="3462794" y="5327391"/>
                  <a:pt x="3469385" y="5356669"/>
                </a:cubicBezTo>
                <a:cubicBezTo>
                  <a:pt x="3471479" y="5361935"/>
                  <a:pt x="3474277" y="5366825"/>
                  <a:pt x="3477268" y="5371683"/>
                </a:cubicBezTo>
                <a:lnTo>
                  <a:pt x="3478824" y="5374232"/>
                </a:lnTo>
                <a:lnTo>
                  <a:pt x="3486664" y="5427532"/>
                </a:lnTo>
                <a:lnTo>
                  <a:pt x="3499845" y="5523238"/>
                </a:lnTo>
                <a:cubicBezTo>
                  <a:pt x="3496480" y="5535759"/>
                  <a:pt x="3498126" y="5574631"/>
                  <a:pt x="3505782" y="5582050"/>
                </a:cubicBezTo>
                <a:cubicBezTo>
                  <a:pt x="3507640" y="5590169"/>
                  <a:pt x="3505294" y="5599602"/>
                  <a:pt x="3513368" y="5603412"/>
                </a:cubicBezTo>
                <a:cubicBezTo>
                  <a:pt x="3518549" y="5620896"/>
                  <a:pt x="3530454" y="5660930"/>
                  <a:pt x="3536869" y="5686953"/>
                </a:cubicBezTo>
                <a:cubicBezTo>
                  <a:pt x="3527290" y="5702684"/>
                  <a:pt x="3548216" y="5722678"/>
                  <a:pt x="3551859" y="5759548"/>
                </a:cubicBezTo>
                <a:cubicBezTo>
                  <a:pt x="3540751" y="5776843"/>
                  <a:pt x="3554471" y="5784377"/>
                  <a:pt x="3540024" y="5816599"/>
                </a:cubicBezTo>
                <a:cubicBezTo>
                  <a:pt x="3541640" y="5817630"/>
                  <a:pt x="3543154" y="5818984"/>
                  <a:pt x="3544521" y="5820619"/>
                </a:cubicBezTo>
                <a:cubicBezTo>
                  <a:pt x="3552455" y="5830118"/>
                  <a:pt x="3553767" y="5846834"/>
                  <a:pt x="3547449" y="5857956"/>
                </a:cubicBezTo>
                <a:cubicBezTo>
                  <a:pt x="3528571" y="5908761"/>
                  <a:pt x="3532186" y="5952107"/>
                  <a:pt x="3530253" y="5993572"/>
                </a:cubicBezTo>
                <a:cubicBezTo>
                  <a:pt x="3530522" y="6040113"/>
                  <a:pt x="3553891" y="6005695"/>
                  <a:pt x="3536734" y="6066404"/>
                </a:cubicBezTo>
                <a:cubicBezTo>
                  <a:pt x="3545935" y="6071268"/>
                  <a:pt x="3546842" y="6078512"/>
                  <a:pt x="3543461" y="6091477"/>
                </a:cubicBezTo>
                <a:cubicBezTo>
                  <a:pt x="3549602" y="6107585"/>
                  <a:pt x="3568275" y="6137061"/>
                  <a:pt x="3573577" y="6163051"/>
                </a:cubicBezTo>
                <a:cubicBezTo>
                  <a:pt x="3577046" y="6182032"/>
                  <a:pt x="3572259" y="6223892"/>
                  <a:pt x="3575275" y="6247420"/>
                </a:cubicBezTo>
                <a:cubicBezTo>
                  <a:pt x="3570217" y="6271412"/>
                  <a:pt x="3583023" y="6273898"/>
                  <a:pt x="3591673" y="6304222"/>
                </a:cubicBezTo>
                <a:cubicBezTo>
                  <a:pt x="3585743" y="6318440"/>
                  <a:pt x="3589967" y="6328418"/>
                  <a:pt x="3597489" y="6337624"/>
                </a:cubicBezTo>
                <a:cubicBezTo>
                  <a:pt x="3598113" y="6368401"/>
                  <a:pt x="3610504" y="6394558"/>
                  <a:pt x="3617330" y="6428161"/>
                </a:cubicBezTo>
                <a:cubicBezTo>
                  <a:pt x="3612404" y="6466489"/>
                  <a:pt x="3633001" y="6482393"/>
                  <a:pt x="3640218" y="6518318"/>
                </a:cubicBezTo>
                <a:cubicBezTo>
                  <a:pt x="3625420" y="6557419"/>
                  <a:pt x="3668862" y="6537820"/>
                  <a:pt x="3670788" y="6568733"/>
                </a:cubicBezTo>
                <a:cubicBezTo>
                  <a:pt x="3659124" y="6621466"/>
                  <a:pt x="3685482" y="6565072"/>
                  <a:pt x="3687763" y="6643164"/>
                </a:cubicBezTo>
                <a:cubicBezTo>
                  <a:pt x="3685396" y="6647995"/>
                  <a:pt x="3689317" y="6656838"/>
                  <a:pt x="3693097" y="6655183"/>
                </a:cubicBezTo>
                <a:cubicBezTo>
                  <a:pt x="3693444" y="6672318"/>
                  <a:pt x="3690193" y="6715787"/>
                  <a:pt x="3689847" y="6745974"/>
                </a:cubicBezTo>
                <a:cubicBezTo>
                  <a:pt x="3689583" y="6773144"/>
                  <a:pt x="3690048" y="6817635"/>
                  <a:pt x="3691023" y="6836306"/>
                </a:cubicBezTo>
                <a:lnTo>
                  <a:pt x="3695699" y="6858001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AA25DE-A707-BE75-13BF-2EADD3E85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966" y="2147357"/>
            <a:ext cx="3810000" cy="4101042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Representa aspectos estáticos del sistema.</a:t>
            </a:r>
          </a:p>
          <a:p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Es un diagrama estructural.</a:t>
            </a:r>
          </a:p>
          <a:p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Indica la estructura y el comportamiento de las clases.</a:t>
            </a:r>
          </a:p>
          <a:p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Visualiza relaciones entre clases.</a:t>
            </a:r>
          </a:p>
          <a:p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 pueden usar paquetes para agrupar clases.</a:t>
            </a:r>
          </a:p>
          <a:p>
            <a:r>
              <a:rPr lang="es-E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 refleja comportamiento temporal.</a:t>
            </a:r>
          </a:p>
          <a:p>
            <a:pPr marL="0" indent="0">
              <a:buNone/>
            </a:pPr>
            <a:endParaRPr lang="es-E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s-E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s-E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s-E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9" name="Imagen 8" descr="Imagen que contiene microondas, horno&#10;&#10;Descripción generada automáticamente">
            <a:extLst>
              <a:ext uri="{FF2B5EF4-FFF2-40B4-BE49-F238E27FC236}">
                <a16:creationId xmlns:a16="http://schemas.microsoft.com/office/drawing/2014/main" id="{565A4CEB-E359-0374-AE1B-8715363761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9" r="20390"/>
          <a:stretch/>
        </p:blipFill>
        <p:spPr>
          <a:xfrm>
            <a:off x="8580467" y="10"/>
            <a:ext cx="3611533" cy="6857990"/>
          </a:xfrm>
          <a:custGeom>
            <a:avLst/>
            <a:gdLst/>
            <a:ahLst/>
            <a:cxnLst/>
            <a:rect l="l" t="t" r="r" b="b"/>
            <a:pathLst>
              <a:path w="3810000" h="6858000">
                <a:moveTo>
                  <a:pt x="95627" y="0"/>
                </a:moveTo>
                <a:lnTo>
                  <a:pt x="3810000" y="0"/>
                </a:lnTo>
                <a:lnTo>
                  <a:pt x="3810000" y="6858000"/>
                </a:lnTo>
                <a:lnTo>
                  <a:pt x="13132" y="6858000"/>
                </a:lnTo>
                <a:cubicBezTo>
                  <a:pt x="13183" y="6857363"/>
                  <a:pt x="13234" y="6856727"/>
                  <a:pt x="13284" y="6856090"/>
                </a:cubicBezTo>
                <a:lnTo>
                  <a:pt x="31566" y="6805847"/>
                </a:lnTo>
                <a:lnTo>
                  <a:pt x="30463" y="6715381"/>
                </a:lnTo>
                <a:cubicBezTo>
                  <a:pt x="29585" y="6714082"/>
                  <a:pt x="28597" y="6713038"/>
                  <a:pt x="27533" y="6712286"/>
                </a:cubicBezTo>
                <a:lnTo>
                  <a:pt x="31288" y="6698474"/>
                </a:lnTo>
                <a:lnTo>
                  <a:pt x="29901" y="6686264"/>
                </a:lnTo>
                <a:cubicBezTo>
                  <a:pt x="29591" y="6639749"/>
                  <a:pt x="29281" y="6593234"/>
                  <a:pt x="28971" y="6546719"/>
                </a:cubicBezTo>
                <a:cubicBezTo>
                  <a:pt x="23415" y="6502008"/>
                  <a:pt x="3087" y="6462057"/>
                  <a:pt x="310" y="6408337"/>
                </a:cubicBezTo>
                <a:cubicBezTo>
                  <a:pt x="-2468" y="6354617"/>
                  <a:pt x="14431" y="6312397"/>
                  <a:pt x="12307" y="6224401"/>
                </a:cubicBezTo>
                <a:lnTo>
                  <a:pt x="27152" y="6147415"/>
                </a:lnTo>
                <a:lnTo>
                  <a:pt x="39044" y="6093837"/>
                </a:lnTo>
                <a:cubicBezTo>
                  <a:pt x="47718" y="6039281"/>
                  <a:pt x="47985" y="5964495"/>
                  <a:pt x="46816" y="5915901"/>
                </a:cubicBezTo>
                <a:cubicBezTo>
                  <a:pt x="43189" y="5876557"/>
                  <a:pt x="47196" y="5863739"/>
                  <a:pt x="33533" y="5831562"/>
                </a:cubicBezTo>
                <a:cubicBezTo>
                  <a:pt x="27901" y="5792459"/>
                  <a:pt x="47408" y="5747455"/>
                  <a:pt x="46555" y="5710909"/>
                </a:cubicBezTo>
                <a:cubicBezTo>
                  <a:pt x="53188" y="5686865"/>
                  <a:pt x="49116" y="5615845"/>
                  <a:pt x="62461" y="5602222"/>
                </a:cubicBezTo>
                <a:cubicBezTo>
                  <a:pt x="64066" y="5572067"/>
                  <a:pt x="49594" y="5555548"/>
                  <a:pt x="56185" y="5529979"/>
                </a:cubicBezTo>
                <a:lnTo>
                  <a:pt x="67961" y="5458854"/>
                </a:lnTo>
                <a:lnTo>
                  <a:pt x="110939" y="5353584"/>
                </a:lnTo>
                <a:cubicBezTo>
                  <a:pt x="123070" y="5308303"/>
                  <a:pt x="110671" y="5307524"/>
                  <a:pt x="128276" y="5249764"/>
                </a:cubicBezTo>
                <a:cubicBezTo>
                  <a:pt x="137692" y="5218499"/>
                  <a:pt x="146153" y="5160067"/>
                  <a:pt x="156749" y="5116288"/>
                </a:cubicBezTo>
                <a:cubicBezTo>
                  <a:pt x="167347" y="5072508"/>
                  <a:pt x="184838" y="5010298"/>
                  <a:pt x="191855" y="4987089"/>
                </a:cubicBezTo>
                <a:lnTo>
                  <a:pt x="219824" y="4934095"/>
                </a:lnTo>
                <a:cubicBezTo>
                  <a:pt x="223315" y="4926170"/>
                  <a:pt x="231151" y="4920904"/>
                  <a:pt x="231137" y="4903120"/>
                </a:cubicBezTo>
                <a:lnTo>
                  <a:pt x="219738" y="4827391"/>
                </a:lnTo>
                <a:cubicBezTo>
                  <a:pt x="223928" y="4818620"/>
                  <a:pt x="227939" y="4809255"/>
                  <a:pt x="231597" y="4799440"/>
                </a:cubicBezTo>
                <a:lnTo>
                  <a:pt x="233480" y="4793512"/>
                </a:lnTo>
                <a:cubicBezTo>
                  <a:pt x="233423" y="4793432"/>
                  <a:pt x="233367" y="4793351"/>
                  <a:pt x="233310" y="4793271"/>
                </a:cubicBezTo>
                <a:cubicBezTo>
                  <a:pt x="233275" y="4791711"/>
                  <a:pt x="233728" y="4789662"/>
                  <a:pt x="234882" y="4786765"/>
                </a:cubicBezTo>
                <a:lnTo>
                  <a:pt x="236914" y="4782703"/>
                </a:lnTo>
                <a:lnTo>
                  <a:pt x="246329" y="4683644"/>
                </a:lnTo>
                <a:cubicBezTo>
                  <a:pt x="256294" y="4677568"/>
                  <a:pt x="256527" y="4667288"/>
                  <a:pt x="253823" y="4655204"/>
                </a:cubicBezTo>
                <a:cubicBezTo>
                  <a:pt x="259521" y="4631796"/>
                  <a:pt x="280440" y="4574275"/>
                  <a:pt x="280514" y="4543195"/>
                </a:cubicBezTo>
                <a:cubicBezTo>
                  <a:pt x="272112" y="4519880"/>
                  <a:pt x="251340" y="4505102"/>
                  <a:pt x="254268" y="4468722"/>
                </a:cubicBezTo>
                <a:cubicBezTo>
                  <a:pt x="266696" y="4435462"/>
                  <a:pt x="236001" y="4395418"/>
                  <a:pt x="252728" y="4353998"/>
                </a:cubicBezTo>
                <a:cubicBezTo>
                  <a:pt x="256750" y="4339008"/>
                  <a:pt x="256168" y="4294115"/>
                  <a:pt x="248123" y="4286542"/>
                </a:cubicBezTo>
                <a:cubicBezTo>
                  <a:pt x="246365" y="4277371"/>
                  <a:pt x="249194" y="4266107"/>
                  <a:pt x="240584" y="4262777"/>
                </a:cubicBezTo>
                <a:cubicBezTo>
                  <a:pt x="230221" y="4256829"/>
                  <a:pt x="246153" y="4222259"/>
                  <a:pt x="233949" y="4228340"/>
                </a:cubicBezTo>
                <a:cubicBezTo>
                  <a:pt x="244865" y="4203839"/>
                  <a:pt x="223150" y="4187902"/>
                  <a:pt x="217758" y="4169004"/>
                </a:cubicBezTo>
                <a:cubicBezTo>
                  <a:pt x="228596" y="4149446"/>
                  <a:pt x="206597" y="4129080"/>
                  <a:pt x="203797" y="4086781"/>
                </a:cubicBezTo>
                <a:cubicBezTo>
                  <a:pt x="216334" y="4065199"/>
                  <a:pt x="201740" y="4058317"/>
                  <a:pt x="218344" y="4018957"/>
                </a:cubicBezTo>
                <a:cubicBezTo>
                  <a:pt x="216630" y="4017979"/>
                  <a:pt x="215034" y="4016614"/>
                  <a:pt x="213609" y="4014902"/>
                </a:cubicBezTo>
                <a:cubicBezTo>
                  <a:pt x="205325" y="4004955"/>
                  <a:pt x="204424" y="3985729"/>
                  <a:pt x="211594" y="3971964"/>
                </a:cubicBezTo>
                <a:cubicBezTo>
                  <a:pt x="233561" y="3910433"/>
                  <a:pt x="230991" y="3860613"/>
                  <a:pt x="234357" y="3812226"/>
                </a:cubicBezTo>
                <a:cubicBezTo>
                  <a:pt x="235501" y="3758242"/>
                  <a:pt x="209185" y="3801364"/>
                  <a:pt x="229596" y="3728573"/>
                </a:cubicBezTo>
                <a:cubicBezTo>
                  <a:pt x="219804" y="3724174"/>
                  <a:pt x="219047" y="3715890"/>
                  <a:pt x="223099" y="3700384"/>
                </a:cubicBezTo>
                <a:cubicBezTo>
                  <a:pt x="222942" y="3674360"/>
                  <a:pt x="199034" y="3683312"/>
                  <a:pt x="212511" y="3653063"/>
                </a:cubicBezTo>
                <a:cubicBezTo>
                  <a:pt x="207582" y="3623616"/>
                  <a:pt x="199349" y="3555881"/>
                  <a:pt x="193522" y="3523704"/>
                </a:cubicBezTo>
                <a:cubicBezTo>
                  <a:pt x="199728" y="3495169"/>
                  <a:pt x="185963" y="3494025"/>
                  <a:pt x="177551" y="3460001"/>
                </a:cubicBezTo>
                <a:cubicBezTo>
                  <a:pt x="184399" y="3442692"/>
                  <a:pt x="180138" y="3431687"/>
                  <a:pt x="172293" y="3422022"/>
                </a:cubicBezTo>
                <a:cubicBezTo>
                  <a:pt x="172567" y="3386386"/>
                  <a:pt x="159982" y="3357707"/>
                  <a:pt x="153640" y="3319632"/>
                </a:cubicBezTo>
                <a:cubicBezTo>
                  <a:pt x="117352" y="3267571"/>
                  <a:pt x="111308" y="3199530"/>
                  <a:pt x="102580" y="3174350"/>
                </a:cubicBezTo>
                <a:lnTo>
                  <a:pt x="101281" y="3168555"/>
                </a:lnTo>
                <a:cubicBezTo>
                  <a:pt x="101655" y="3163067"/>
                  <a:pt x="102030" y="3157580"/>
                  <a:pt x="102403" y="3152092"/>
                </a:cubicBezTo>
                <a:lnTo>
                  <a:pt x="103597" y="3145797"/>
                </a:lnTo>
                <a:cubicBezTo>
                  <a:pt x="104132" y="3141497"/>
                  <a:pt x="104119" y="3138691"/>
                  <a:pt x="103701" y="3136806"/>
                </a:cubicBezTo>
                <a:lnTo>
                  <a:pt x="108221" y="3088993"/>
                </a:lnTo>
                <a:cubicBezTo>
                  <a:pt x="109464" y="3064872"/>
                  <a:pt x="113188" y="3030250"/>
                  <a:pt x="111158" y="2992081"/>
                </a:cubicBezTo>
                <a:cubicBezTo>
                  <a:pt x="109031" y="2944441"/>
                  <a:pt x="104226" y="2942439"/>
                  <a:pt x="105565" y="2902844"/>
                </a:cubicBezTo>
                <a:cubicBezTo>
                  <a:pt x="107874" y="2897323"/>
                  <a:pt x="101362" y="2801618"/>
                  <a:pt x="105102" y="2797375"/>
                </a:cubicBezTo>
                <a:cubicBezTo>
                  <a:pt x="86174" y="2744941"/>
                  <a:pt x="109804" y="2750735"/>
                  <a:pt x="107241" y="2691357"/>
                </a:cubicBezTo>
                <a:cubicBezTo>
                  <a:pt x="107811" y="2665349"/>
                  <a:pt x="115946" y="2561129"/>
                  <a:pt x="145888" y="2542201"/>
                </a:cubicBezTo>
                <a:cubicBezTo>
                  <a:pt x="170455" y="2427400"/>
                  <a:pt x="123634" y="2367849"/>
                  <a:pt x="136292" y="2250554"/>
                </a:cubicBezTo>
                <a:cubicBezTo>
                  <a:pt x="110877" y="2215639"/>
                  <a:pt x="134601" y="2180816"/>
                  <a:pt x="130310" y="2141581"/>
                </a:cubicBezTo>
                <a:cubicBezTo>
                  <a:pt x="154051" y="2149219"/>
                  <a:pt x="117587" y="2094975"/>
                  <a:pt x="144587" y="2089095"/>
                </a:cubicBezTo>
                <a:cubicBezTo>
                  <a:pt x="142952" y="2082142"/>
                  <a:pt x="140513" y="2075590"/>
                  <a:pt x="137867" y="2069059"/>
                </a:cubicBezTo>
                <a:lnTo>
                  <a:pt x="136492" y="2065634"/>
                </a:lnTo>
                <a:cubicBezTo>
                  <a:pt x="136216" y="2060851"/>
                  <a:pt x="135939" y="2056067"/>
                  <a:pt x="135663" y="2051284"/>
                </a:cubicBezTo>
                <a:lnTo>
                  <a:pt x="124268" y="1960184"/>
                </a:lnTo>
                <a:cubicBezTo>
                  <a:pt x="138968" y="1926370"/>
                  <a:pt x="111716" y="1914873"/>
                  <a:pt x="131257" y="1873060"/>
                </a:cubicBezTo>
                <a:cubicBezTo>
                  <a:pt x="136329" y="1857442"/>
                  <a:pt x="139083" y="1807624"/>
                  <a:pt x="131724" y="1797311"/>
                </a:cubicBezTo>
                <a:cubicBezTo>
                  <a:pt x="130673" y="1786740"/>
                  <a:pt x="134293" y="1774954"/>
                  <a:pt x="126063" y="1769201"/>
                </a:cubicBezTo>
                <a:cubicBezTo>
                  <a:pt x="116300" y="1760126"/>
                  <a:pt x="134551" y="1725705"/>
                  <a:pt x="122085" y="1729500"/>
                </a:cubicBezTo>
                <a:cubicBezTo>
                  <a:pt x="134648" y="1705012"/>
                  <a:pt x="114449" y="1682158"/>
                  <a:pt x="110543" y="1659949"/>
                </a:cubicBezTo>
                <a:cubicBezTo>
                  <a:pt x="122664" y="1640913"/>
                  <a:pt x="102513" y="1613087"/>
                  <a:pt x="102892" y="1565607"/>
                </a:cubicBezTo>
                <a:cubicBezTo>
                  <a:pt x="116835" y="1544742"/>
                  <a:pt x="102976" y="1533616"/>
                  <a:pt x="122245" y="1494057"/>
                </a:cubicBezTo>
                <a:cubicBezTo>
                  <a:pt x="120629" y="1492563"/>
                  <a:pt x="119160" y="1490668"/>
                  <a:pt x="117883" y="1488429"/>
                </a:cubicBezTo>
                <a:cubicBezTo>
                  <a:pt x="110465" y="1475431"/>
                  <a:pt x="111002" y="1453942"/>
                  <a:pt x="119083" y="1440433"/>
                </a:cubicBezTo>
                <a:cubicBezTo>
                  <a:pt x="145274" y="1377630"/>
                  <a:pt x="146438" y="1321884"/>
                  <a:pt x="153340" y="1269148"/>
                </a:cubicBezTo>
                <a:cubicBezTo>
                  <a:pt x="158467" y="1209690"/>
                  <a:pt x="129360" y="1251077"/>
                  <a:pt x="154855" y="1175439"/>
                </a:cubicBezTo>
                <a:cubicBezTo>
                  <a:pt x="145538" y="1168218"/>
                  <a:pt x="145408" y="1158868"/>
                  <a:pt x="150548" y="1142685"/>
                </a:cubicBezTo>
                <a:cubicBezTo>
                  <a:pt x="152321" y="1113850"/>
                  <a:pt x="128121" y="1118007"/>
                  <a:pt x="143630" y="1087778"/>
                </a:cubicBezTo>
                <a:cubicBezTo>
                  <a:pt x="139451" y="1064261"/>
                  <a:pt x="125971" y="1018012"/>
                  <a:pt x="125476" y="1001580"/>
                </a:cubicBezTo>
                <a:cubicBezTo>
                  <a:pt x="123958" y="976962"/>
                  <a:pt x="134851" y="962709"/>
                  <a:pt x="134526" y="940069"/>
                </a:cubicBezTo>
                <a:cubicBezTo>
                  <a:pt x="142751" y="909988"/>
                  <a:pt x="129284" y="905409"/>
                  <a:pt x="123523" y="865739"/>
                </a:cubicBezTo>
                <a:cubicBezTo>
                  <a:pt x="131549" y="848234"/>
                  <a:pt x="128173" y="835030"/>
                  <a:pt x="121164" y="822450"/>
                </a:cubicBezTo>
                <a:cubicBezTo>
                  <a:pt x="124077" y="783082"/>
                  <a:pt x="113811" y="748321"/>
                  <a:pt x="110389" y="704665"/>
                </a:cubicBezTo>
                <a:cubicBezTo>
                  <a:pt x="120144" y="656264"/>
                  <a:pt x="99869" y="633697"/>
                  <a:pt x="96299" y="587032"/>
                </a:cubicBezTo>
                <a:cubicBezTo>
                  <a:pt x="87861" y="539988"/>
                  <a:pt x="66571" y="452493"/>
                  <a:pt x="59759" y="422399"/>
                </a:cubicBezTo>
                <a:cubicBezTo>
                  <a:pt x="62865" y="416491"/>
                  <a:pt x="59682" y="404768"/>
                  <a:pt x="55429" y="406467"/>
                </a:cubicBezTo>
                <a:cubicBezTo>
                  <a:pt x="56742" y="400038"/>
                  <a:pt x="64884" y="384166"/>
                  <a:pt x="58062" y="383409"/>
                </a:cubicBezTo>
                <a:cubicBezTo>
                  <a:pt x="57210" y="351894"/>
                  <a:pt x="61145" y="320031"/>
                  <a:pt x="69487" y="290892"/>
                </a:cubicBezTo>
                <a:cubicBezTo>
                  <a:pt x="57686" y="231306"/>
                  <a:pt x="89539" y="260845"/>
                  <a:pt x="86198" y="217175"/>
                </a:cubicBezTo>
                <a:cubicBezTo>
                  <a:pt x="72715" y="183379"/>
                  <a:pt x="83646" y="168958"/>
                  <a:pt x="74643" y="129155"/>
                </a:cubicBezTo>
                <a:cubicBezTo>
                  <a:pt x="96697" y="112411"/>
                  <a:pt x="72236" y="90977"/>
                  <a:pt x="78417" y="74202"/>
                </a:cubicBezTo>
                <a:cubicBezTo>
                  <a:pt x="59029" y="57686"/>
                  <a:pt x="81827" y="29115"/>
                  <a:pt x="94183" y="468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7347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7867AE-6099-9FD3-79BC-D3EEFE53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938076"/>
          </a:xfrm>
        </p:spPr>
        <p:txBody>
          <a:bodyPr>
            <a:normAutofit/>
          </a:bodyPr>
          <a:lstStyle/>
          <a:p>
            <a:r>
              <a:rPr lang="es-ES" dirty="0"/>
              <a:t>Clasificador</a:t>
            </a:r>
            <a:endParaRPr lang="es-AR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D77D651-31E6-BC4D-B513-A6F866A47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003" y="1825625"/>
            <a:ext cx="4281994" cy="4351338"/>
          </a:xfrm>
        </p:spPr>
      </p:pic>
    </p:spTree>
    <p:extLst>
      <p:ext uri="{BB962C8B-B14F-4D97-AF65-F5344CB8AC3E}">
        <p14:creationId xmlns:p14="http://schemas.microsoft.com/office/powerpoint/2010/main" val="379539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867AE-6099-9FD3-79BC-D3EEFE53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938076"/>
          </a:xfrm>
        </p:spPr>
        <p:txBody>
          <a:bodyPr>
            <a:normAutofit/>
          </a:bodyPr>
          <a:lstStyle/>
          <a:p>
            <a:r>
              <a:rPr lang="es-ES" dirty="0"/>
              <a:t>Visibilidad</a:t>
            </a:r>
            <a:endParaRPr lang="es-AR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8D77D651-31E6-BC4D-B513-A6F866A47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003" y="1825625"/>
            <a:ext cx="4281994" cy="4351338"/>
          </a:xfrm>
        </p:spPr>
      </p:pic>
      <p:sp>
        <p:nvSpPr>
          <p:cNvPr id="3" name="Abrir llave 2">
            <a:extLst>
              <a:ext uri="{FF2B5EF4-FFF2-40B4-BE49-F238E27FC236}">
                <a16:creationId xmlns:a16="http://schemas.microsoft.com/office/drawing/2014/main" id="{26476B9E-33B6-0983-496D-57430938F21F}"/>
              </a:ext>
            </a:extLst>
          </p:cNvPr>
          <p:cNvSpPr/>
          <p:nvPr/>
        </p:nvSpPr>
        <p:spPr>
          <a:xfrm rot="10800000">
            <a:off x="2906748" y="2268100"/>
            <a:ext cx="1105516" cy="3371273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3132737-76F3-ED43-4D45-B92EF83EDAA9}"/>
              </a:ext>
            </a:extLst>
          </p:cNvPr>
          <p:cNvSpPr txBox="1"/>
          <p:nvPr/>
        </p:nvSpPr>
        <p:spPr>
          <a:xfrm>
            <a:off x="653761" y="2601710"/>
            <a:ext cx="18397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~ </a:t>
            </a:r>
            <a:r>
              <a:rPr lang="es-ES" sz="3200" dirty="0" err="1"/>
              <a:t>package</a:t>
            </a:r>
            <a:endParaRPr lang="es-AR" sz="3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A11135B-0AF0-F64C-3883-2806E77F102A}"/>
              </a:ext>
            </a:extLst>
          </p:cNvPr>
          <p:cNvSpPr txBox="1"/>
          <p:nvPr/>
        </p:nvSpPr>
        <p:spPr>
          <a:xfrm>
            <a:off x="653761" y="3319836"/>
            <a:ext cx="14943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+ </a:t>
            </a:r>
            <a:r>
              <a:rPr lang="es-ES" sz="3200" dirty="0" err="1"/>
              <a:t>public</a:t>
            </a:r>
            <a:endParaRPr lang="es-AR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177E67D-03CB-5BFF-F2D5-38A24F3E9414}"/>
              </a:ext>
            </a:extLst>
          </p:cNvPr>
          <p:cNvSpPr txBox="1"/>
          <p:nvPr/>
        </p:nvSpPr>
        <p:spPr>
          <a:xfrm>
            <a:off x="706876" y="4037963"/>
            <a:ext cx="1566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- </a:t>
            </a:r>
            <a:r>
              <a:rPr lang="es-ES" sz="3200" dirty="0" err="1"/>
              <a:t>private</a:t>
            </a:r>
            <a:endParaRPr lang="es-AR" sz="3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C024A55-4FBC-895F-1120-4D578CC630B4}"/>
              </a:ext>
            </a:extLst>
          </p:cNvPr>
          <p:cNvSpPr txBox="1"/>
          <p:nvPr/>
        </p:nvSpPr>
        <p:spPr>
          <a:xfrm>
            <a:off x="653761" y="4756089"/>
            <a:ext cx="2115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# </a:t>
            </a:r>
            <a:r>
              <a:rPr lang="es-ES" sz="3200" dirty="0" err="1"/>
              <a:t>protected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889899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867AE-6099-9FD3-79BC-D3EEFE53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938076"/>
          </a:xfrm>
        </p:spPr>
        <p:txBody>
          <a:bodyPr>
            <a:normAutofit/>
          </a:bodyPr>
          <a:lstStyle/>
          <a:p>
            <a:r>
              <a:rPr lang="es-ES" dirty="0"/>
              <a:t>Asociación</a:t>
            </a:r>
            <a:endParaRPr lang="es-A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06C894-7BF7-99D3-B30C-318A80993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es-A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epresenta una relación semántica entre dos o más clases en un sistema de software.</a:t>
            </a:r>
          </a:p>
          <a:p>
            <a:r>
              <a:rPr lang="es-AR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s-A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ndica que los objetos de una clase están conectados o interactúan con los objetos de otra clase de alguna manera específica</a:t>
            </a: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1062371-5A9F-F603-FA80-8A752CE04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73" y="3392588"/>
            <a:ext cx="8268854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73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867AE-6099-9FD3-79BC-D3EEFE53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938076"/>
          </a:xfrm>
        </p:spPr>
        <p:txBody>
          <a:bodyPr>
            <a:normAutofit/>
          </a:bodyPr>
          <a:lstStyle/>
          <a:p>
            <a:r>
              <a:rPr lang="es-ES" dirty="0"/>
              <a:t>Asociación</a:t>
            </a: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1062371-5A9F-F603-FA80-8A752CE04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573" y="3392588"/>
            <a:ext cx="8268854" cy="2324424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06C894-7BF7-99D3-B30C-318A80993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18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definir una asociación se suele utilizar el verbo </a:t>
            </a:r>
            <a:r>
              <a:rPr lang="es-AR" sz="1800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“tiene…”</a:t>
            </a:r>
          </a:p>
          <a:p>
            <a:r>
              <a:rPr lang="es-AR" sz="1800" b="1" dirty="0">
                <a:latin typeface="Aptos" panose="020B0004020202020204" pitchFamily="34" charset="0"/>
                <a:cs typeface="Times New Roman" panose="02020603050405020304" pitchFamily="18" charset="0"/>
              </a:rPr>
              <a:t>Rol: </a:t>
            </a:r>
            <a:r>
              <a:rPr lang="es-AR" sz="1800" dirty="0">
                <a:latin typeface="Aptos" panose="020B0004020202020204" pitchFamily="34" charset="0"/>
                <a:cs typeface="Times New Roman" panose="02020603050405020304" pitchFamily="18" charset="0"/>
              </a:rPr>
              <a:t>Es un nombre que se le da a la asociación (verbo) . Sirve para aclarar esa relación</a:t>
            </a:r>
          </a:p>
          <a:p>
            <a:r>
              <a:rPr lang="es-AR" sz="1800" b="1" dirty="0">
                <a:latin typeface="Aptos" panose="020B0004020202020204" pitchFamily="34" charset="0"/>
                <a:cs typeface="Times New Roman" panose="02020603050405020304" pitchFamily="18" charset="0"/>
              </a:rPr>
              <a:t>Direccionalidad: </a:t>
            </a:r>
            <a:r>
              <a:rPr lang="es-AR" sz="1800" dirty="0">
                <a:latin typeface="Aptos" panose="020B0004020202020204" pitchFamily="34" charset="0"/>
                <a:cs typeface="Times New Roman" panose="02020603050405020304" pitchFamily="18" charset="0"/>
              </a:rPr>
              <a:t>Se utiliza una punta de flecha para indicar de que clase origina la relación</a:t>
            </a:r>
          </a:p>
          <a:p>
            <a:r>
              <a:rPr lang="es-AR" sz="1800" b="1" dirty="0">
                <a:latin typeface="Aptos" panose="020B0004020202020204" pitchFamily="34" charset="0"/>
                <a:cs typeface="Times New Roman" panose="02020603050405020304" pitchFamily="18" charset="0"/>
              </a:rPr>
              <a:t>Multiplicidad: </a:t>
            </a:r>
            <a:r>
              <a:rPr lang="es-AR" sz="1800" dirty="0">
                <a:latin typeface="Aptos" panose="020B0004020202020204" pitchFamily="34" charset="0"/>
                <a:cs typeface="Times New Roman" panose="02020603050405020304" pitchFamily="18" charset="0"/>
              </a:rPr>
              <a:t>Se utilizan números o rangos para indicar cuantas instancias de una clase están asociadas con instancias de la otra clase.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88495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867AE-6099-9FD3-79BC-D3EEFE53D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676899" cy="1938076"/>
          </a:xfrm>
        </p:spPr>
        <p:txBody>
          <a:bodyPr>
            <a:normAutofit/>
          </a:bodyPr>
          <a:lstStyle/>
          <a:p>
            <a:r>
              <a:rPr lang="es-ES" dirty="0"/>
              <a:t>Tipos de Asociación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ABB794E-17B9-0F44-9DF4-BDC59BE99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330" y="3429000"/>
            <a:ext cx="10028789" cy="3139712"/>
          </a:xfrm>
          <a:prstGeom prst="rect">
            <a:avLst/>
          </a:prstGeo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306C894-7BF7-99D3-B30C-318A80993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1800" b="1" dirty="0">
                <a:latin typeface="Aptos" panose="020B0004020202020204" pitchFamily="34" charset="0"/>
                <a:cs typeface="Times New Roman" panose="02020603050405020304" pitchFamily="18" charset="0"/>
              </a:rPr>
              <a:t>Simple</a:t>
            </a:r>
          </a:p>
          <a:p>
            <a:r>
              <a:rPr lang="es-AR" sz="1800" b="1" dirty="0">
                <a:latin typeface="Aptos" panose="020B0004020202020204" pitchFamily="34" charset="0"/>
                <a:cs typeface="Times New Roman" panose="02020603050405020304" pitchFamily="18" charset="0"/>
              </a:rPr>
              <a:t>Composición</a:t>
            </a:r>
            <a:endParaRPr lang="es-AR" sz="18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s-AR" sz="1800" b="1" dirty="0">
                <a:latin typeface="Aptos" panose="020B0004020202020204" pitchFamily="34" charset="0"/>
                <a:cs typeface="Times New Roman" panose="02020603050405020304" pitchFamily="18" charset="0"/>
              </a:rPr>
              <a:t>Agregación</a:t>
            </a:r>
          </a:p>
          <a:p>
            <a:r>
              <a:rPr lang="es-AR" sz="1800" b="1" dirty="0">
                <a:latin typeface="Aptos" panose="020B0004020202020204" pitchFamily="34" charset="0"/>
                <a:cs typeface="Times New Roman" panose="02020603050405020304" pitchFamily="18" charset="0"/>
              </a:rPr>
              <a:t>Dependencia</a:t>
            </a:r>
          </a:p>
          <a:p>
            <a:r>
              <a:rPr lang="es-AR" sz="1800" b="1" dirty="0">
                <a:latin typeface="Aptos" panose="020B0004020202020204" pitchFamily="34" charset="0"/>
                <a:cs typeface="Times New Roman" panose="02020603050405020304" pitchFamily="18" charset="0"/>
              </a:rPr>
              <a:t>Generalización (Herencia)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6546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magen que contiene lluvia, grande, estacionado&#10;&#10;Descripción generada automáticamente">
            <a:extLst>
              <a:ext uri="{FF2B5EF4-FFF2-40B4-BE49-F238E27FC236}">
                <a16:creationId xmlns:a16="http://schemas.microsoft.com/office/drawing/2014/main" id="{DBA4FA8A-F89C-C73C-089D-2AF5D5BD76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65" b="2128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5B4DC98-247A-BB05-C508-7C3425F40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Preguntas?</a:t>
            </a:r>
          </a:p>
        </p:txBody>
      </p:sp>
    </p:spTree>
    <p:extLst>
      <p:ext uri="{BB962C8B-B14F-4D97-AF65-F5344CB8AC3E}">
        <p14:creationId xmlns:p14="http://schemas.microsoft.com/office/powerpoint/2010/main" val="21792294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280</Words>
  <Application>Microsoft Office PowerPoint</Application>
  <PresentationFormat>Panorámica</PresentationFormat>
  <Paragraphs>44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Tema de Office</vt:lpstr>
      <vt:lpstr>Programación II</vt:lpstr>
      <vt:lpstr>¿Qué es UML?</vt:lpstr>
      <vt:lpstr>Diagrama de Clases</vt:lpstr>
      <vt:lpstr>Clasificador</vt:lpstr>
      <vt:lpstr>Visibilidad</vt:lpstr>
      <vt:lpstr>Asociación</vt:lpstr>
      <vt:lpstr>Asociación</vt:lpstr>
      <vt:lpstr>Tipos de Asociación</vt:lpstr>
      <vt:lpstr>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</dc:title>
  <dc:creator>Christian Germán</dc:creator>
  <cp:lastModifiedBy>Christian Baus</cp:lastModifiedBy>
  <cp:revision>65</cp:revision>
  <dcterms:created xsi:type="dcterms:W3CDTF">2024-01-30T13:55:06Z</dcterms:created>
  <dcterms:modified xsi:type="dcterms:W3CDTF">2024-08-26T10:06:54Z</dcterms:modified>
</cp:coreProperties>
</file>