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2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D734A5-5657-4BE2-98C6-9D43887360D7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EC5FE2F-6F3E-4DC2-B618-CE21A3AC0914}">
      <dgm:prSet/>
      <dgm:spPr/>
      <dgm:t>
        <a:bodyPr/>
        <a:lstStyle/>
        <a:p>
          <a:r>
            <a:rPr lang="es-ES"/>
            <a:t>Las excepciones son eventos anómalos que ocurren durante la ejecución de un programa y que interrumpen el flujo normal de ejecución.</a:t>
          </a:r>
          <a:endParaRPr lang="en-US"/>
        </a:p>
      </dgm:t>
    </dgm:pt>
    <dgm:pt modelId="{24A8BE14-A075-4D7A-A5D7-C65AFD0C170B}" type="parTrans" cxnId="{86ED6362-F0FF-4AB2-BE9D-B3191828D0A4}">
      <dgm:prSet/>
      <dgm:spPr/>
      <dgm:t>
        <a:bodyPr/>
        <a:lstStyle/>
        <a:p>
          <a:endParaRPr lang="en-US"/>
        </a:p>
      </dgm:t>
    </dgm:pt>
    <dgm:pt modelId="{FD92CD70-9D2C-4DA5-8D9F-45F7C63FFEC5}" type="sibTrans" cxnId="{86ED6362-F0FF-4AB2-BE9D-B3191828D0A4}">
      <dgm:prSet/>
      <dgm:spPr/>
      <dgm:t>
        <a:bodyPr/>
        <a:lstStyle/>
        <a:p>
          <a:endParaRPr lang="en-US"/>
        </a:p>
      </dgm:t>
    </dgm:pt>
    <dgm:pt modelId="{522D76EC-11B9-4352-907A-3ECB2386CF9E}">
      <dgm:prSet/>
      <dgm:spPr/>
      <dgm:t>
        <a:bodyPr/>
        <a:lstStyle/>
        <a:p>
          <a:r>
            <a:rPr lang="es-ES"/>
            <a:t>En Java, las excepciones son objetos que encapsulan información sobre un error o una situación anómala.</a:t>
          </a:r>
          <a:endParaRPr lang="en-US"/>
        </a:p>
      </dgm:t>
    </dgm:pt>
    <dgm:pt modelId="{8B1BF94E-1376-4A85-9AC9-DC1B0C12D0FE}" type="parTrans" cxnId="{C75D7F1F-41F3-4820-BF31-7B6E4393314E}">
      <dgm:prSet/>
      <dgm:spPr/>
      <dgm:t>
        <a:bodyPr/>
        <a:lstStyle/>
        <a:p>
          <a:endParaRPr lang="en-US"/>
        </a:p>
      </dgm:t>
    </dgm:pt>
    <dgm:pt modelId="{AB6B3B04-B3DC-4AA7-A088-4A91FE433E4D}" type="sibTrans" cxnId="{C75D7F1F-41F3-4820-BF31-7B6E4393314E}">
      <dgm:prSet/>
      <dgm:spPr/>
      <dgm:t>
        <a:bodyPr/>
        <a:lstStyle/>
        <a:p>
          <a:endParaRPr lang="en-US"/>
        </a:p>
      </dgm:t>
    </dgm:pt>
    <dgm:pt modelId="{C51D2EAE-DD1A-4473-8456-502A082B9628}">
      <dgm:prSet/>
      <dgm:spPr/>
      <dgm:t>
        <a:bodyPr/>
        <a:lstStyle/>
        <a:p>
          <a:r>
            <a:rPr lang="es-ES"/>
            <a:t>Importancia:</a:t>
          </a:r>
          <a:endParaRPr lang="en-US"/>
        </a:p>
      </dgm:t>
    </dgm:pt>
    <dgm:pt modelId="{F775DDB0-2EBE-4322-91C1-6197E155DDF1}" type="parTrans" cxnId="{880C9B61-2CA9-4835-92F7-DF495A224E7F}">
      <dgm:prSet/>
      <dgm:spPr/>
      <dgm:t>
        <a:bodyPr/>
        <a:lstStyle/>
        <a:p>
          <a:endParaRPr lang="en-US"/>
        </a:p>
      </dgm:t>
    </dgm:pt>
    <dgm:pt modelId="{5F6290CF-E6CA-4011-8996-8BFA64A78208}" type="sibTrans" cxnId="{880C9B61-2CA9-4835-92F7-DF495A224E7F}">
      <dgm:prSet/>
      <dgm:spPr/>
      <dgm:t>
        <a:bodyPr/>
        <a:lstStyle/>
        <a:p>
          <a:endParaRPr lang="en-US"/>
        </a:p>
      </dgm:t>
    </dgm:pt>
    <dgm:pt modelId="{46D9F323-8E45-460C-B39F-2C4B0114F330}">
      <dgm:prSet/>
      <dgm:spPr/>
      <dgm:t>
        <a:bodyPr/>
        <a:lstStyle/>
        <a:p>
          <a:r>
            <a:rPr lang="es-ES"/>
            <a:t>Mejoran la robustez y la confiabilidad del código.</a:t>
          </a:r>
          <a:endParaRPr lang="en-US"/>
        </a:p>
      </dgm:t>
    </dgm:pt>
    <dgm:pt modelId="{0A9A8B41-A8A5-4588-9489-A47B113B63C1}" type="parTrans" cxnId="{A903FD78-9A18-4767-8100-1DE3F1BC0363}">
      <dgm:prSet/>
      <dgm:spPr/>
      <dgm:t>
        <a:bodyPr/>
        <a:lstStyle/>
        <a:p>
          <a:endParaRPr lang="en-US"/>
        </a:p>
      </dgm:t>
    </dgm:pt>
    <dgm:pt modelId="{B0F7A25A-C1F9-404A-AB84-EDCAB8741B2F}" type="sibTrans" cxnId="{A903FD78-9A18-4767-8100-1DE3F1BC0363}">
      <dgm:prSet/>
      <dgm:spPr/>
      <dgm:t>
        <a:bodyPr/>
        <a:lstStyle/>
        <a:p>
          <a:endParaRPr lang="en-US"/>
        </a:p>
      </dgm:t>
    </dgm:pt>
    <dgm:pt modelId="{1E876338-C6C3-4B67-BA25-DCCDA39A7EDF}">
      <dgm:prSet/>
      <dgm:spPr/>
      <dgm:t>
        <a:bodyPr/>
        <a:lstStyle/>
        <a:p>
          <a:r>
            <a:rPr lang="es-ES"/>
            <a:t>Permiten manejar errores de manera estructurada.</a:t>
          </a:r>
          <a:endParaRPr lang="en-US"/>
        </a:p>
      </dgm:t>
    </dgm:pt>
    <dgm:pt modelId="{1E1DD696-9945-4657-8985-6DF817D771D3}" type="parTrans" cxnId="{6DBF80F0-E1A5-417C-B250-F693F46A7598}">
      <dgm:prSet/>
      <dgm:spPr/>
      <dgm:t>
        <a:bodyPr/>
        <a:lstStyle/>
        <a:p>
          <a:endParaRPr lang="en-US"/>
        </a:p>
      </dgm:t>
    </dgm:pt>
    <dgm:pt modelId="{A2DDA9CA-2729-4933-ABF3-8020A270438A}" type="sibTrans" cxnId="{6DBF80F0-E1A5-417C-B250-F693F46A7598}">
      <dgm:prSet/>
      <dgm:spPr/>
      <dgm:t>
        <a:bodyPr/>
        <a:lstStyle/>
        <a:p>
          <a:endParaRPr lang="en-US"/>
        </a:p>
      </dgm:t>
    </dgm:pt>
    <dgm:pt modelId="{DB19F031-B8BB-49A1-B74F-804B43E2A12A}" type="pres">
      <dgm:prSet presAssocID="{2CD734A5-5657-4BE2-98C6-9D43887360D7}" presName="outerComposite" presStyleCnt="0">
        <dgm:presLayoutVars>
          <dgm:chMax val="5"/>
          <dgm:dir/>
          <dgm:resizeHandles val="exact"/>
        </dgm:presLayoutVars>
      </dgm:prSet>
      <dgm:spPr/>
    </dgm:pt>
    <dgm:pt modelId="{753070F5-4055-452B-A156-E4497C03D6F1}" type="pres">
      <dgm:prSet presAssocID="{2CD734A5-5657-4BE2-98C6-9D43887360D7}" presName="dummyMaxCanvas" presStyleCnt="0">
        <dgm:presLayoutVars/>
      </dgm:prSet>
      <dgm:spPr/>
    </dgm:pt>
    <dgm:pt modelId="{0B583289-9BC4-40EE-87F2-5308AF9C488E}" type="pres">
      <dgm:prSet presAssocID="{2CD734A5-5657-4BE2-98C6-9D43887360D7}" presName="ThreeNodes_1" presStyleLbl="node1" presStyleIdx="0" presStyleCnt="3">
        <dgm:presLayoutVars>
          <dgm:bulletEnabled val="1"/>
        </dgm:presLayoutVars>
      </dgm:prSet>
      <dgm:spPr/>
    </dgm:pt>
    <dgm:pt modelId="{D5CBFF15-C499-49D8-9076-F1C4A25E3654}" type="pres">
      <dgm:prSet presAssocID="{2CD734A5-5657-4BE2-98C6-9D43887360D7}" presName="ThreeNodes_2" presStyleLbl="node1" presStyleIdx="1" presStyleCnt="3">
        <dgm:presLayoutVars>
          <dgm:bulletEnabled val="1"/>
        </dgm:presLayoutVars>
      </dgm:prSet>
      <dgm:spPr/>
    </dgm:pt>
    <dgm:pt modelId="{0D943BE5-3CF2-4D62-83A7-745DBA5DAF29}" type="pres">
      <dgm:prSet presAssocID="{2CD734A5-5657-4BE2-98C6-9D43887360D7}" presName="ThreeNodes_3" presStyleLbl="node1" presStyleIdx="2" presStyleCnt="3">
        <dgm:presLayoutVars>
          <dgm:bulletEnabled val="1"/>
        </dgm:presLayoutVars>
      </dgm:prSet>
      <dgm:spPr/>
    </dgm:pt>
    <dgm:pt modelId="{F92790F8-FA56-4E4F-B84E-BF9F0F1E78F1}" type="pres">
      <dgm:prSet presAssocID="{2CD734A5-5657-4BE2-98C6-9D43887360D7}" presName="ThreeConn_1-2" presStyleLbl="fgAccFollowNode1" presStyleIdx="0" presStyleCnt="2">
        <dgm:presLayoutVars>
          <dgm:bulletEnabled val="1"/>
        </dgm:presLayoutVars>
      </dgm:prSet>
      <dgm:spPr/>
    </dgm:pt>
    <dgm:pt modelId="{78AB03AB-AE65-4D4A-9FD0-AC2EB252D2E5}" type="pres">
      <dgm:prSet presAssocID="{2CD734A5-5657-4BE2-98C6-9D43887360D7}" presName="ThreeConn_2-3" presStyleLbl="fgAccFollowNode1" presStyleIdx="1" presStyleCnt="2">
        <dgm:presLayoutVars>
          <dgm:bulletEnabled val="1"/>
        </dgm:presLayoutVars>
      </dgm:prSet>
      <dgm:spPr/>
    </dgm:pt>
    <dgm:pt modelId="{E06F95DD-31D3-440D-9B43-A1C15DE07A27}" type="pres">
      <dgm:prSet presAssocID="{2CD734A5-5657-4BE2-98C6-9D43887360D7}" presName="ThreeNodes_1_text" presStyleLbl="node1" presStyleIdx="2" presStyleCnt="3">
        <dgm:presLayoutVars>
          <dgm:bulletEnabled val="1"/>
        </dgm:presLayoutVars>
      </dgm:prSet>
      <dgm:spPr/>
    </dgm:pt>
    <dgm:pt modelId="{8824A7DF-2E3F-47EC-A370-096DB1C2E53B}" type="pres">
      <dgm:prSet presAssocID="{2CD734A5-5657-4BE2-98C6-9D43887360D7}" presName="ThreeNodes_2_text" presStyleLbl="node1" presStyleIdx="2" presStyleCnt="3">
        <dgm:presLayoutVars>
          <dgm:bulletEnabled val="1"/>
        </dgm:presLayoutVars>
      </dgm:prSet>
      <dgm:spPr/>
    </dgm:pt>
    <dgm:pt modelId="{B50536B7-4FDF-4273-8CD2-E3E123CE9B80}" type="pres">
      <dgm:prSet presAssocID="{2CD734A5-5657-4BE2-98C6-9D43887360D7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05290605-BDE0-4715-B1F0-EB2AA24831C6}" type="presOf" srcId="{2CD734A5-5657-4BE2-98C6-9D43887360D7}" destId="{DB19F031-B8BB-49A1-B74F-804B43E2A12A}" srcOrd="0" destOrd="0" presId="urn:microsoft.com/office/officeart/2005/8/layout/vProcess5"/>
    <dgm:cxn modelId="{E25CCF0C-0178-4639-8706-820E24DCCE7E}" type="presOf" srcId="{C51D2EAE-DD1A-4473-8456-502A082B9628}" destId="{0D943BE5-3CF2-4D62-83A7-745DBA5DAF29}" srcOrd="0" destOrd="0" presId="urn:microsoft.com/office/officeart/2005/8/layout/vProcess5"/>
    <dgm:cxn modelId="{C75D7F1F-41F3-4820-BF31-7B6E4393314E}" srcId="{2CD734A5-5657-4BE2-98C6-9D43887360D7}" destId="{522D76EC-11B9-4352-907A-3ECB2386CF9E}" srcOrd="1" destOrd="0" parTransId="{8B1BF94E-1376-4A85-9AC9-DC1B0C12D0FE}" sibTransId="{AB6B3B04-B3DC-4AA7-A088-4A91FE433E4D}"/>
    <dgm:cxn modelId="{7160E32D-4A28-456F-9CA8-F364C6018D41}" type="presOf" srcId="{46D9F323-8E45-460C-B39F-2C4B0114F330}" destId="{B50536B7-4FDF-4273-8CD2-E3E123CE9B80}" srcOrd="1" destOrd="1" presId="urn:microsoft.com/office/officeart/2005/8/layout/vProcess5"/>
    <dgm:cxn modelId="{A4631460-EBDF-40E0-9E51-3A650EDAB712}" type="presOf" srcId="{1EC5FE2F-6F3E-4DC2-B618-CE21A3AC0914}" destId="{E06F95DD-31D3-440D-9B43-A1C15DE07A27}" srcOrd="1" destOrd="0" presId="urn:microsoft.com/office/officeart/2005/8/layout/vProcess5"/>
    <dgm:cxn modelId="{880C9B61-2CA9-4835-92F7-DF495A224E7F}" srcId="{2CD734A5-5657-4BE2-98C6-9D43887360D7}" destId="{C51D2EAE-DD1A-4473-8456-502A082B9628}" srcOrd="2" destOrd="0" parTransId="{F775DDB0-2EBE-4322-91C1-6197E155DDF1}" sibTransId="{5F6290CF-E6CA-4011-8996-8BFA64A78208}"/>
    <dgm:cxn modelId="{86ED6362-F0FF-4AB2-BE9D-B3191828D0A4}" srcId="{2CD734A5-5657-4BE2-98C6-9D43887360D7}" destId="{1EC5FE2F-6F3E-4DC2-B618-CE21A3AC0914}" srcOrd="0" destOrd="0" parTransId="{24A8BE14-A075-4D7A-A5D7-C65AFD0C170B}" sibTransId="{FD92CD70-9D2C-4DA5-8D9F-45F7C63FFEC5}"/>
    <dgm:cxn modelId="{55C74B6A-1A26-461F-B0DD-3784853450EF}" type="presOf" srcId="{C51D2EAE-DD1A-4473-8456-502A082B9628}" destId="{B50536B7-4FDF-4273-8CD2-E3E123CE9B80}" srcOrd="1" destOrd="0" presId="urn:microsoft.com/office/officeart/2005/8/layout/vProcess5"/>
    <dgm:cxn modelId="{FC77794E-B941-4D0A-92BB-F7BCDD91905E}" type="presOf" srcId="{AB6B3B04-B3DC-4AA7-A088-4A91FE433E4D}" destId="{78AB03AB-AE65-4D4A-9FD0-AC2EB252D2E5}" srcOrd="0" destOrd="0" presId="urn:microsoft.com/office/officeart/2005/8/layout/vProcess5"/>
    <dgm:cxn modelId="{A903FD78-9A18-4767-8100-1DE3F1BC0363}" srcId="{C51D2EAE-DD1A-4473-8456-502A082B9628}" destId="{46D9F323-8E45-460C-B39F-2C4B0114F330}" srcOrd="0" destOrd="0" parTransId="{0A9A8B41-A8A5-4588-9489-A47B113B63C1}" sibTransId="{B0F7A25A-C1F9-404A-AB84-EDCAB8741B2F}"/>
    <dgm:cxn modelId="{A5035885-36C9-40A5-8AB5-76E60D4E19D9}" type="presOf" srcId="{522D76EC-11B9-4352-907A-3ECB2386CF9E}" destId="{D5CBFF15-C499-49D8-9076-F1C4A25E3654}" srcOrd="0" destOrd="0" presId="urn:microsoft.com/office/officeart/2005/8/layout/vProcess5"/>
    <dgm:cxn modelId="{D256508C-F214-4471-B723-72DC352F5199}" type="presOf" srcId="{522D76EC-11B9-4352-907A-3ECB2386CF9E}" destId="{8824A7DF-2E3F-47EC-A370-096DB1C2E53B}" srcOrd="1" destOrd="0" presId="urn:microsoft.com/office/officeart/2005/8/layout/vProcess5"/>
    <dgm:cxn modelId="{39EF16BB-116F-4A3C-9E9F-FFE4611F55BB}" type="presOf" srcId="{46D9F323-8E45-460C-B39F-2C4B0114F330}" destId="{0D943BE5-3CF2-4D62-83A7-745DBA5DAF29}" srcOrd="0" destOrd="1" presId="urn:microsoft.com/office/officeart/2005/8/layout/vProcess5"/>
    <dgm:cxn modelId="{F8BDF9CD-3436-43CC-BB24-5AB24B897379}" type="presOf" srcId="{1EC5FE2F-6F3E-4DC2-B618-CE21A3AC0914}" destId="{0B583289-9BC4-40EE-87F2-5308AF9C488E}" srcOrd="0" destOrd="0" presId="urn:microsoft.com/office/officeart/2005/8/layout/vProcess5"/>
    <dgm:cxn modelId="{7628B0E2-22D9-4434-8F8E-3F326CB09DB4}" type="presOf" srcId="{1E876338-C6C3-4B67-BA25-DCCDA39A7EDF}" destId="{B50536B7-4FDF-4273-8CD2-E3E123CE9B80}" srcOrd="1" destOrd="2" presId="urn:microsoft.com/office/officeart/2005/8/layout/vProcess5"/>
    <dgm:cxn modelId="{02E498ED-4A14-4756-B7E9-5719115322E4}" type="presOf" srcId="{1E876338-C6C3-4B67-BA25-DCCDA39A7EDF}" destId="{0D943BE5-3CF2-4D62-83A7-745DBA5DAF29}" srcOrd="0" destOrd="2" presId="urn:microsoft.com/office/officeart/2005/8/layout/vProcess5"/>
    <dgm:cxn modelId="{6DBF80F0-E1A5-417C-B250-F693F46A7598}" srcId="{C51D2EAE-DD1A-4473-8456-502A082B9628}" destId="{1E876338-C6C3-4B67-BA25-DCCDA39A7EDF}" srcOrd="1" destOrd="0" parTransId="{1E1DD696-9945-4657-8985-6DF817D771D3}" sibTransId="{A2DDA9CA-2729-4933-ABF3-8020A270438A}"/>
    <dgm:cxn modelId="{FD221EFF-723E-4932-B4C6-DC99A78D451A}" type="presOf" srcId="{FD92CD70-9D2C-4DA5-8D9F-45F7C63FFEC5}" destId="{F92790F8-FA56-4E4F-B84E-BF9F0F1E78F1}" srcOrd="0" destOrd="0" presId="urn:microsoft.com/office/officeart/2005/8/layout/vProcess5"/>
    <dgm:cxn modelId="{4E05E1F0-90B5-4B43-9B46-74E5C973A830}" type="presParOf" srcId="{DB19F031-B8BB-49A1-B74F-804B43E2A12A}" destId="{753070F5-4055-452B-A156-E4497C03D6F1}" srcOrd="0" destOrd="0" presId="urn:microsoft.com/office/officeart/2005/8/layout/vProcess5"/>
    <dgm:cxn modelId="{E8C7416B-879C-43D5-8D53-CCAA650F35C9}" type="presParOf" srcId="{DB19F031-B8BB-49A1-B74F-804B43E2A12A}" destId="{0B583289-9BC4-40EE-87F2-5308AF9C488E}" srcOrd="1" destOrd="0" presId="urn:microsoft.com/office/officeart/2005/8/layout/vProcess5"/>
    <dgm:cxn modelId="{44322CBC-0A23-438D-8C6A-9D09F55E0346}" type="presParOf" srcId="{DB19F031-B8BB-49A1-B74F-804B43E2A12A}" destId="{D5CBFF15-C499-49D8-9076-F1C4A25E3654}" srcOrd="2" destOrd="0" presId="urn:microsoft.com/office/officeart/2005/8/layout/vProcess5"/>
    <dgm:cxn modelId="{9311579F-F99F-46E8-B796-718A6D6FCA21}" type="presParOf" srcId="{DB19F031-B8BB-49A1-B74F-804B43E2A12A}" destId="{0D943BE5-3CF2-4D62-83A7-745DBA5DAF29}" srcOrd="3" destOrd="0" presId="urn:microsoft.com/office/officeart/2005/8/layout/vProcess5"/>
    <dgm:cxn modelId="{6AA6F914-E2B8-455C-A69B-03A6E70A647E}" type="presParOf" srcId="{DB19F031-B8BB-49A1-B74F-804B43E2A12A}" destId="{F92790F8-FA56-4E4F-B84E-BF9F0F1E78F1}" srcOrd="4" destOrd="0" presId="urn:microsoft.com/office/officeart/2005/8/layout/vProcess5"/>
    <dgm:cxn modelId="{E507C111-8B95-46BB-B05E-603E232BBEF8}" type="presParOf" srcId="{DB19F031-B8BB-49A1-B74F-804B43E2A12A}" destId="{78AB03AB-AE65-4D4A-9FD0-AC2EB252D2E5}" srcOrd="5" destOrd="0" presId="urn:microsoft.com/office/officeart/2005/8/layout/vProcess5"/>
    <dgm:cxn modelId="{22B42D7A-2E95-4724-878D-54DE7EDB19A6}" type="presParOf" srcId="{DB19F031-B8BB-49A1-B74F-804B43E2A12A}" destId="{E06F95DD-31D3-440D-9B43-A1C15DE07A27}" srcOrd="6" destOrd="0" presId="urn:microsoft.com/office/officeart/2005/8/layout/vProcess5"/>
    <dgm:cxn modelId="{FBD0CB35-24CF-4AF6-BCB0-2AFECA6C9618}" type="presParOf" srcId="{DB19F031-B8BB-49A1-B74F-804B43E2A12A}" destId="{8824A7DF-2E3F-47EC-A370-096DB1C2E53B}" srcOrd="7" destOrd="0" presId="urn:microsoft.com/office/officeart/2005/8/layout/vProcess5"/>
    <dgm:cxn modelId="{FCCB5E81-1D10-4F01-B398-616DCEFB64D5}" type="presParOf" srcId="{DB19F031-B8BB-49A1-B74F-804B43E2A12A}" destId="{B50536B7-4FDF-4273-8CD2-E3E123CE9B8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9CFB6D2-0A84-4E0D-9021-71FA5EE022C3}" type="doc">
      <dgm:prSet loTypeId="urn:microsoft.com/office/officeart/2016/7/layout/RepeatingBendingProcessNew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5E9146-6CD5-4C60-BAC8-3D61EAFE5557}">
      <dgm:prSet/>
      <dgm:spPr/>
      <dgm:t>
        <a:bodyPr/>
        <a:lstStyle/>
        <a:p>
          <a:r>
            <a:rPr lang="es-ES"/>
            <a:t>Excepciones Verificadas (Checked Exceptions):</a:t>
          </a:r>
          <a:endParaRPr lang="en-US"/>
        </a:p>
      </dgm:t>
    </dgm:pt>
    <dgm:pt modelId="{7527EE56-21ED-4D42-9DF3-D090A225E6A6}" type="parTrans" cxnId="{15A2A563-73B8-411D-835A-900E6927D1D4}">
      <dgm:prSet/>
      <dgm:spPr/>
      <dgm:t>
        <a:bodyPr/>
        <a:lstStyle/>
        <a:p>
          <a:endParaRPr lang="en-US"/>
        </a:p>
      </dgm:t>
    </dgm:pt>
    <dgm:pt modelId="{3BF7D63A-6320-4777-9240-CA861BC543DD}" type="sibTrans" cxnId="{15A2A563-73B8-411D-835A-900E6927D1D4}">
      <dgm:prSet/>
      <dgm:spPr/>
      <dgm:t>
        <a:bodyPr/>
        <a:lstStyle/>
        <a:p>
          <a:endParaRPr lang="en-US"/>
        </a:p>
      </dgm:t>
    </dgm:pt>
    <dgm:pt modelId="{59E87728-6CCF-48BC-B1F1-73A7076D95D2}">
      <dgm:prSet/>
      <dgm:spPr/>
      <dgm:t>
        <a:bodyPr/>
        <a:lstStyle/>
        <a:p>
          <a:r>
            <a:rPr lang="es-ES"/>
            <a:t>Son aquellas que el compilador obliga a manejar o lanzar.</a:t>
          </a:r>
          <a:endParaRPr lang="en-US"/>
        </a:p>
      </dgm:t>
    </dgm:pt>
    <dgm:pt modelId="{1213D3E9-5843-4444-A282-9115A8A5DFB6}" type="parTrans" cxnId="{5729D417-3D05-4925-9D3F-4FD8327B73B7}">
      <dgm:prSet/>
      <dgm:spPr/>
      <dgm:t>
        <a:bodyPr/>
        <a:lstStyle/>
        <a:p>
          <a:endParaRPr lang="en-US"/>
        </a:p>
      </dgm:t>
    </dgm:pt>
    <dgm:pt modelId="{27113E63-A08D-4D99-ADB7-3766FE8CA60F}" type="sibTrans" cxnId="{5729D417-3D05-4925-9D3F-4FD8327B73B7}">
      <dgm:prSet/>
      <dgm:spPr/>
      <dgm:t>
        <a:bodyPr/>
        <a:lstStyle/>
        <a:p>
          <a:endParaRPr lang="en-US"/>
        </a:p>
      </dgm:t>
    </dgm:pt>
    <dgm:pt modelId="{111661CD-29FB-4227-8492-8E42AD2ED904}">
      <dgm:prSet/>
      <dgm:spPr/>
      <dgm:t>
        <a:bodyPr/>
        <a:lstStyle/>
        <a:p>
          <a:r>
            <a:rPr lang="es-ES"/>
            <a:t>Ejemplos: IOException, SQLException.</a:t>
          </a:r>
          <a:endParaRPr lang="en-US"/>
        </a:p>
      </dgm:t>
    </dgm:pt>
    <dgm:pt modelId="{A289979D-2E20-4CE2-925B-08486A101049}" type="parTrans" cxnId="{E29AB89E-69D2-4313-B107-6B0CAF464750}">
      <dgm:prSet/>
      <dgm:spPr/>
      <dgm:t>
        <a:bodyPr/>
        <a:lstStyle/>
        <a:p>
          <a:endParaRPr lang="en-US"/>
        </a:p>
      </dgm:t>
    </dgm:pt>
    <dgm:pt modelId="{7EA74239-9484-4988-AE56-86C8317765BF}" type="sibTrans" cxnId="{E29AB89E-69D2-4313-B107-6B0CAF464750}">
      <dgm:prSet/>
      <dgm:spPr/>
      <dgm:t>
        <a:bodyPr/>
        <a:lstStyle/>
        <a:p>
          <a:endParaRPr lang="en-US"/>
        </a:p>
      </dgm:t>
    </dgm:pt>
    <dgm:pt modelId="{F2D35369-F6F5-4D1A-A901-CB78756E4521}">
      <dgm:prSet/>
      <dgm:spPr/>
      <dgm:t>
        <a:bodyPr/>
        <a:lstStyle/>
        <a:p>
          <a:r>
            <a:rPr lang="es-ES"/>
            <a:t>Excepciones No Verificadas (Unchecked Exceptions):</a:t>
          </a:r>
          <a:endParaRPr lang="en-US"/>
        </a:p>
      </dgm:t>
    </dgm:pt>
    <dgm:pt modelId="{90E40246-2800-4783-8BA5-57EF3F490A39}" type="parTrans" cxnId="{24636D4B-94CF-4000-9B96-534784A2C6D6}">
      <dgm:prSet/>
      <dgm:spPr/>
      <dgm:t>
        <a:bodyPr/>
        <a:lstStyle/>
        <a:p>
          <a:endParaRPr lang="en-US"/>
        </a:p>
      </dgm:t>
    </dgm:pt>
    <dgm:pt modelId="{130C6732-3A94-4E95-AABD-661C292473AD}" type="sibTrans" cxnId="{24636D4B-94CF-4000-9B96-534784A2C6D6}">
      <dgm:prSet/>
      <dgm:spPr/>
      <dgm:t>
        <a:bodyPr/>
        <a:lstStyle/>
        <a:p>
          <a:endParaRPr lang="en-US"/>
        </a:p>
      </dgm:t>
    </dgm:pt>
    <dgm:pt modelId="{BDA2D4B2-1C2A-444A-BDCC-20F1863E6A3E}">
      <dgm:prSet/>
      <dgm:spPr/>
      <dgm:t>
        <a:bodyPr/>
        <a:lstStyle/>
        <a:p>
          <a:r>
            <a:rPr lang="es-ES"/>
            <a:t>Son aquellas que el compilador no obliga a manejar o lanzar.</a:t>
          </a:r>
          <a:endParaRPr lang="en-US"/>
        </a:p>
      </dgm:t>
    </dgm:pt>
    <dgm:pt modelId="{941F2A23-65C7-4D70-BDF7-0F390AD0AF13}" type="parTrans" cxnId="{E07B689E-08BB-401D-85D1-07A8F97A994A}">
      <dgm:prSet/>
      <dgm:spPr/>
      <dgm:t>
        <a:bodyPr/>
        <a:lstStyle/>
        <a:p>
          <a:endParaRPr lang="en-US"/>
        </a:p>
      </dgm:t>
    </dgm:pt>
    <dgm:pt modelId="{23AD1021-1848-4C58-8205-04132F9B21D6}" type="sibTrans" cxnId="{E07B689E-08BB-401D-85D1-07A8F97A994A}">
      <dgm:prSet/>
      <dgm:spPr/>
      <dgm:t>
        <a:bodyPr/>
        <a:lstStyle/>
        <a:p>
          <a:endParaRPr lang="en-US"/>
        </a:p>
      </dgm:t>
    </dgm:pt>
    <dgm:pt modelId="{871F9D19-278B-4809-90E7-70479AAEADFC}">
      <dgm:prSet/>
      <dgm:spPr/>
      <dgm:t>
        <a:bodyPr/>
        <a:lstStyle/>
        <a:p>
          <a:r>
            <a:rPr lang="es-ES"/>
            <a:t>Subtipos de RuntimeException.</a:t>
          </a:r>
          <a:endParaRPr lang="en-US"/>
        </a:p>
      </dgm:t>
    </dgm:pt>
    <dgm:pt modelId="{9FB4D79C-F390-4D8E-8D1B-51F0CD683DCA}" type="parTrans" cxnId="{174615D9-3DEA-4D96-8995-B615E4BD8C93}">
      <dgm:prSet/>
      <dgm:spPr/>
      <dgm:t>
        <a:bodyPr/>
        <a:lstStyle/>
        <a:p>
          <a:endParaRPr lang="en-US"/>
        </a:p>
      </dgm:t>
    </dgm:pt>
    <dgm:pt modelId="{B3CD6D3D-B2AB-4C7D-9FA4-652FDFC5A14C}" type="sibTrans" cxnId="{174615D9-3DEA-4D96-8995-B615E4BD8C93}">
      <dgm:prSet/>
      <dgm:spPr/>
      <dgm:t>
        <a:bodyPr/>
        <a:lstStyle/>
        <a:p>
          <a:endParaRPr lang="en-US"/>
        </a:p>
      </dgm:t>
    </dgm:pt>
    <dgm:pt modelId="{998C8A98-E267-40C6-81EC-848A221E48BA}">
      <dgm:prSet/>
      <dgm:spPr/>
      <dgm:t>
        <a:bodyPr/>
        <a:lstStyle/>
        <a:p>
          <a:r>
            <a:rPr lang="es-ES"/>
            <a:t>Ejemplos: NullPointerException, ArrayIndexOutOfBoundsException.</a:t>
          </a:r>
          <a:endParaRPr lang="en-US"/>
        </a:p>
      </dgm:t>
    </dgm:pt>
    <dgm:pt modelId="{CA73F0D8-F401-40E1-837D-2573332533C3}" type="parTrans" cxnId="{BA0944E4-0451-4C70-91D8-2AAF6E80B403}">
      <dgm:prSet/>
      <dgm:spPr/>
      <dgm:t>
        <a:bodyPr/>
        <a:lstStyle/>
        <a:p>
          <a:endParaRPr lang="en-US"/>
        </a:p>
      </dgm:t>
    </dgm:pt>
    <dgm:pt modelId="{BFED545B-413A-4DF8-8A3F-3BEAADDE9C22}" type="sibTrans" cxnId="{BA0944E4-0451-4C70-91D8-2AAF6E80B403}">
      <dgm:prSet/>
      <dgm:spPr/>
      <dgm:t>
        <a:bodyPr/>
        <a:lstStyle/>
        <a:p>
          <a:endParaRPr lang="en-US"/>
        </a:p>
      </dgm:t>
    </dgm:pt>
    <dgm:pt modelId="{2F530EB6-0132-4F3F-8EC2-CF27B7FF08E4}">
      <dgm:prSet/>
      <dgm:spPr/>
      <dgm:t>
        <a:bodyPr/>
        <a:lstStyle/>
        <a:p>
          <a:r>
            <a:rPr lang="es-ES"/>
            <a:t>Errores (Errors):</a:t>
          </a:r>
          <a:endParaRPr lang="en-US"/>
        </a:p>
      </dgm:t>
    </dgm:pt>
    <dgm:pt modelId="{714BC593-D4A2-47B1-9E0A-4E3597209DCE}" type="parTrans" cxnId="{13DF1858-05FF-4ABF-96CF-BC268B8EC31C}">
      <dgm:prSet/>
      <dgm:spPr/>
      <dgm:t>
        <a:bodyPr/>
        <a:lstStyle/>
        <a:p>
          <a:endParaRPr lang="en-US"/>
        </a:p>
      </dgm:t>
    </dgm:pt>
    <dgm:pt modelId="{769BB3E4-0D79-4B3D-BDB3-0FB9C838F79C}" type="sibTrans" cxnId="{13DF1858-05FF-4ABF-96CF-BC268B8EC31C}">
      <dgm:prSet/>
      <dgm:spPr/>
      <dgm:t>
        <a:bodyPr/>
        <a:lstStyle/>
        <a:p>
          <a:endParaRPr lang="en-US"/>
        </a:p>
      </dgm:t>
    </dgm:pt>
    <dgm:pt modelId="{36C95E09-4CE3-49B0-B4FE-0B6EB240A386}">
      <dgm:prSet/>
      <dgm:spPr/>
      <dgm:t>
        <a:bodyPr/>
        <a:lstStyle/>
        <a:p>
          <a:r>
            <a:rPr lang="es-ES"/>
            <a:t>Situaciones graves que normalmente no se pueden manejar en tiempo de ejecución.</a:t>
          </a:r>
          <a:endParaRPr lang="en-US"/>
        </a:p>
      </dgm:t>
    </dgm:pt>
    <dgm:pt modelId="{44FA7965-609B-49F2-9427-B37BEE3AE127}" type="parTrans" cxnId="{D288241D-EB47-460C-B9A4-36CB7AB70063}">
      <dgm:prSet/>
      <dgm:spPr/>
      <dgm:t>
        <a:bodyPr/>
        <a:lstStyle/>
        <a:p>
          <a:endParaRPr lang="en-US"/>
        </a:p>
      </dgm:t>
    </dgm:pt>
    <dgm:pt modelId="{32785C15-7A37-497C-8EDD-C808B408FF9B}" type="sibTrans" cxnId="{D288241D-EB47-460C-B9A4-36CB7AB70063}">
      <dgm:prSet/>
      <dgm:spPr/>
      <dgm:t>
        <a:bodyPr/>
        <a:lstStyle/>
        <a:p>
          <a:endParaRPr lang="en-US"/>
        </a:p>
      </dgm:t>
    </dgm:pt>
    <dgm:pt modelId="{FCAB563C-A903-4E4E-B2C0-36CBF92DCDD7}">
      <dgm:prSet/>
      <dgm:spPr/>
      <dgm:t>
        <a:bodyPr/>
        <a:lstStyle/>
        <a:p>
          <a:r>
            <a:rPr lang="es-ES"/>
            <a:t>Ejemplos: OutOfMemoryError, StackOverflowError.</a:t>
          </a:r>
          <a:endParaRPr lang="en-US"/>
        </a:p>
      </dgm:t>
    </dgm:pt>
    <dgm:pt modelId="{AA14E8D2-7A1B-4D2E-BCA7-5E377594C97B}" type="parTrans" cxnId="{785D9351-CDB9-47FF-B47F-2E8571F88B0D}">
      <dgm:prSet/>
      <dgm:spPr/>
      <dgm:t>
        <a:bodyPr/>
        <a:lstStyle/>
        <a:p>
          <a:endParaRPr lang="en-US"/>
        </a:p>
      </dgm:t>
    </dgm:pt>
    <dgm:pt modelId="{651B92FD-4006-46D8-B5ED-060CEC6EA4AE}" type="sibTrans" cxnId="{785D9351-CDB9-47FF-B47F-2E8571F88B0D}">
      <dgm:prSet/>
      <dgm:spPr/>
      <dgm:t>
        <a:bodyPr/>
        <a:lstStyle/>
        <a:p>
          <a:endParaRPr lang="en-US"/>
        </a:p>
      </dgm:t>
    </dgm:pt>
    <dgm:pt modelId="{8ECF02D7-F8A4-4944-B611-1E89AE878A54}" type="pres">
      <dgm:prSet presAssocID="{39CFB6D2-0A84-4E0D-9021-71FA5EE022C3}" presName="Name0" presStyleCnt="0">
        <dgm:presLayoutVars>
          <dgm:dir/>
          <dgm:resizeHandles val="exact"/>
        </dgm:presLayoutVars>
      </dgm:prSet>
      <dgm:spPr/>
    </dgm:pt>
    <dgm:pt modelId="{DD989C0F-270E-4C8A-9443-93758AC2803C}" type="pres">
      <dgm:prSet presAssocID="{975E9146-6CD5-4C60-BAC8-3D61EAFE5557}" presName="node" presStyleLbl="node1" presStyleIdx="0" presStyleCnt="3">
        <dgm:presLayoutVars>
          <dgm:bulletEnabled val="1"/>
        </dgm:presLayoutVars>
      </dgm:prSet>
      <dgm:spPr/>
    </dgm:pt>
    <dgm:pt modelId="{BF464C72-6B7D-4962-AEAB-542052A1A3D9}" type="pres">
      <dgm:prSet presAssocID="{3BF7D63A-6320-4777-9240-CA861BC543DD}" presName="sibTrans" presStyleLbl="sibTrans1D1" presStyleIdx="0" presStyleCnt="2"/>
      <dgm:spPr/>
    </dgm:pt>
    <dgm:pt modelId="{772F6C24-4969-4E72-BB98-8524E6645260}" type="pres">
      <dgm:prSet presAssocID="{3BF7D63A-6320-4777-9240-CA861BC543DD}" presName="connectorText" presStyleLbl="sibTrans1D1" presStyleIdx="0" presStyleCnt="2"/>
      <dgm:spPr/>
    </dgm:pt>
    <dgm:pt modelId="{6C59C4E8-845B-4E81-AF76-8B538DEA6242}" type="pres">
      <dgm:prSet presAssocID="{F2D35369-F6F5-4D1A-A901-CB78756E4521}" presName="node" presStyleLbl="node1" presStyleIdx="1" presStyleCnt="3">
        <dgm:presLayoutVars>
          <dgm:bulletEnabled val="1"/>
        </dgm:presLayoutVars>
      </dgm:prSet>
      <dgm:spPr/>
    </dgm:pt>
    <dgm:pt modelId="{A64A734A-9350-4289-A2A0-18112F734A7F}" type="pres">
      <dgm:prSet presAssocID="{130C6732-3A94-4E95-AABD-661C292473AD}" presName="sibTrans" presStyleLbl="sibTrans1D1" presStyleIdx="1" presStyleCnt="2"/>
      <dgm:spPr/>
    </dgm:pt>
    <dgm:pt modelId="{AFBF018B-C35F-43B7-9264-41705033AA16}" type="pres">
      <dgm:prSet presAssocID="{130C6732-3A94-4E95-AABD-661C292473AD}" presName="connectorText" presStyleLbl="sibTrans1D1" presStyleIdx="1" presStyleCnt="2"/>
      <dgm:spPr/>
    </dgm:pt>
    <dgm:pt modelId="{70FBF80C-623E-4771-820A-929DEC902716}" type="pres">
      <dgm:prSet presAssocID="{2F530EB6-0132-4F3F-8EC2-CF27B7FF08E4}" presName="node" presStyleLbl="node1" presStyleIdx="2" presStyleCnt="3">
        <dgm:presLayoutVars>
          <dgm:bulletEnabled val="1"/>
        </dgm:presLayoutVars>
      </dgm:prSet>
      <dgm:spPr/>
    </dgm:pt>
  </dgm:ptLst>
  <dgm:cxnLst>
    <dgm:cxn modelId="{3CFDFC02-B125-43A5-9E28-15CAB173BA6C}" type="presOf" srcId="{871F9D19-278B-4809-90E7-70479AAEADFC}" destId="{6C59C4E8-845B-4E81-AF76-8B538DEA6242}" srcOrd="0" destOrd="2" presId="urn:microsoft.com/office/officeart/2016/7/layout/RepeatingBendingProcessNew"/>
    <dgm:cxn modelId="{4AD99C14-2652-4A3A-B30C-2807B8BD5FD6}" type="presOf" srcId="{3BF7D63A-6320-4777-9240-CA861BC543DD}" destId="{BF464C72-6B7D-4962-AEAB-542052A1A3D9}" srcOrd="0" destOrd="0" presId="urn:microsoft.com/office/officeart/2016/7/layout/RepeatingBendingProcessNew"/>
    <dgm:cxn modelId="{5729D417-3D05-4925-9D3F-4FD8327B73B7}" srcId="{975E9146-6CD5-4C60-BAC8-3D61EAFE5557}" destId="{59E87728-6CCF-48BC-B1F1-73A7076D95D2}" srcOrd="0" destOrd="0" parTransId="{1213D3E9-5843-4444-A282-9115A8A5DFB6}" sibTransId="{27113E63-A08D-4D99-ADB7-3766FE8CA60F}"/>
    <dgm:cxn modelId="{D288241D-EB47-460C-B9A4-36CB7AB70063}" srcId="{2F530EB6-0132-4F3F-8EC2-CF27B7FF08E4}" destId="{36C95E09-4CE3-49B0-B4FE-0B6EB240A386}" srcOrd="0" destOrd="0" parTransId="{44FA7965-609B-49F2-9427-B37BEE3AE127}" sibTransId="{32785C15-7A37-497C-8EDD-C808B408FF9B}"/>
    <dgm:cxn modelId="{A519D62D-3AA4-4FE9-8362-937C3403DD91}" type="presOf" srcId="{36C95E09-4CE3-49B0-B4FE-0B6EB240A386}" destId="{70FBF80C-623E-4771-820A-929DEC902716}" srcOrd="0" destOrd="1" presId="urn:microsoft.com/office/officeart/2016/7/layout/RepeatingBendingProcessNew"/>
    <dgm:cxn modelId="{15A2A563-73B8-411D-835A-900E6927D1D4}" srcId="{39CFB6D2-0A84-4E0D-9021-71FA5EE022C3}" destId="{975E9146-6CD5-4C60-BAC8-3D61EAFE5557}" srcOrd="0" destOrd="0" parTransId="{7527EE56-21ED-4D42-9DF3-D090A225E6A6}" sibTransId="{3BF7D63A-6320-4777-9240-CA861BC543DD}"/>
    <dgm:cxn modelId="{24636D4B-94CF-4000-9B96-534784A2C6D6}" srcId="{39CFB6D2-0A84-4E0D-9021-71FA5EE022C3}" destId="{F2D35369-F6F5-4D1A-A901-CB78756E4521}" srcOrd="1" destOrd="0" parTransId="{90E40246-2800-4783-8BA5-57EF3F490A39}" sibTransId="{130C6732-3A94-4E95-AABD-661C292473AD}"/>
    <dgm:cxn modelId="{9882BD4E-DCB6-4775-9FB4-0150C4C1C5E3}" type="presOf" srcId="{2F530EB6-0132-4F3F-8EC2-CF27B7FF08E4}" destId="{70FBF80C-623E-4771-820A-929DEC902716}" srcOrd="0" destOrd="0" presId="urn:microsoft.com/office/officeart/2016/7/layout/RepeatingBendingProcessNew"/>
    <dgm:cxn modelId="{785D9351-CDB9-47FF-B47F-2E8571F88B0D}" srcId="{2F530EB6-0132-4F3F-8EC2-CF27B7FF08E4}" destId="{FCAB563C-A903-4E4E-B2C0-36CBF92DCDD7}" srcOrd="1" destOrd="0" parTransId="{AA14E8D2-7A1B-4D2E-BCA7-5E377594C97B}" sibTransId="{651B92FD-4006-46D8-B5ED-060CEC6EA4AE}"/>
    <dgm:cxn modelId="{13DF1858-05FF-4ABF-96CF-BC268B8EC31C}" srcId="{39CFB6D2-0A84-4E0D-9021-71FA5EE022C3}" destId="{2F530EB6-0132-4F3F-8EC2-CF27B7FF08E4}" srcOrd="2" destOrd="0" parTransId="{714BC593-D4A2-47B1-9E0A-4E3597209DCE}" sibTransId="{769BB3E4-0D79-4B3D-BDB3-0FB9C838F79C}"/>
    <dgm:cxn modelId="{42BCBE86-301A-4F3E-9C54-24F9C10F5B07}" type="presOf" srcId="{59E87728-6CCF-48BC-B1F1-73A7076D95D2}" destId="{DD989C0F-270E-4C8A-9443-93758AC2803C}" srcOrd="0" destOrd="1" presId="urn:microsoft.com/office/officeart/2016/7/layout/RepeatingBendingProcessNew"/>
    <dgm:cxn modelId="{8840DA93-1BC5-4472-9A1E-6AB130A501E5}" type="presOf" srcId="{BDA2D4B2-1C2A-444A-BDCC-20F1863E6A3E}" destId="{6C59C4E8-845B-4E81-AF76-8B538DEA6242}" srcOrd="0" destOrd="1" presId="urn:microsoft.com/office/officeart/2016/7/layout/RepeatingBendingProcessNew"/>
    <dgm:cxn modelId="{3585F493-CB04-47D9-B1E7-9EC5A82471F5}" type="presOf" srcId="{111661CD-29FB-4227-8492-8E42AD2ED904}" destId="{DD989C0F-270E-4C8A-9443-93758AC2803C}" srcOrd="0" destOrd="2" presId="urn:microsoft.com/office/officeart/2016/7/layout/RepeatingBendingProcessNew"/>
    <dgm:cxn modelId="{E07B689E-08BB-401D-85D1-07A8F97A994A}" srcId="{F2D35369-F6F5-4D1A-A901-CB78756E4521}" destId="{BDA2D4B2-1C2A-444A-BDCC-20F1863E6A3E}" srcOrd="0" destOrd="0" parTransId="{941F2A23-65C7-4D70-BDF7-0F390AD0AF13}" sibTransId="{23AD1021-1848-4C58-8205-04132F9B21D6}"/>
    <dgm:cxn modelId="{E29AB89E-69D2-4313-B107-6B0CAF464750}" srcId="{975E9146-6CD5-4C60-BAC8-3D61EAFE5557}" destId="{111661CD-29FB-4227-8492-8E42AD2ED904}" srcOrd="1" destOrd="0" parTransId="{A289979D-2E20-4CE2-925B-08486A101049}" sibTransId="{7EA74239-9484-4988-AE56-86C8317765BF}"/>
    <dgm:cxn modelId="{C0E6C5A8-B775-43CF-8141-384642049A6F}" type="presOf" srcId="{3BF7D63A-6320-4777-9240-CA861BC543DD}" destId="{772F6C24-4969-4E72-BB98-8524E6645260}" srcOrd="1" destOrd="0" presId="urn:microsoft.com/office/officeart/2016/7/layout/RepeatingBendingProcessNew"/>
    <dgm:cxn modelId="{81B735C1-62C7-4E77-A982-038DE8E16B11}" type="presOf" srcId="{975E9146-6CD5-4C60-BAC8-3D61EAFE5557}" destId="{DD989C0F-270E-4C8A-9443-93758AC2803C}" srcOrd="0" destOrd="0" presId="urn:microsoft.com/office/officeart/2016/7/layout/RepeatingBendingProcessNew"/>
    <dgm:cxn modelId="{174615D9-3DEA-4D96-8995-B615E4BD8C93}" srcId="{F2D35369-F6F5-4D1A-A901-CB78756E4521}" destId="{871F9D19-278B-4809-90E7-70479AAEADFC}" srcOrd="1" destOrd="0" parTransId="{9FB4D79C-F390-4D8E-8D1B-51F0CD683DCA}" sibTransId="{B3CD6D3D-B2AB-4C7D-9FA4-652FDFC5A14C}"/>
    <dgm:cxn modelId="{992963E1-2BD6-4ED3-89DF-46549A3DFD26}" type="presOf" srcId="{130C6732-3A94-4E95-AABD-661C292473AD}" destId="{AFBF018B-C35F-43B7-9264-41705033AA16}" srcOrd="1" destOrd="0" presId="urn:microsoft.com/office/officeart/2016/7/layout/RepeatingBendingProcessNew"/>
    <dgm:cxn modelId="{D8BCC1E2-01A2-47DE-9448-579099556245}" type="presOf" srcId="{998C8A98-E267-40C6-81EC-848A221E48BA}" destId="{6C59C4E8-845B-4E81-AF76-8B538DEA6242}" srcOrd="0" destOrd="3" presId="urn:microsoft.com/office/officeart/2016/7/layout/RepeatingBendingProcessNew"/>
    <dgm:cxn modelId="{BA0944E4-0451-4C70-91D8-2AAF6E80B403}" srcId="{F2D35369-F6F5-4D1A-A901-CB78756E4521}" destId="{998C8A98-E267-40C6-81EC-848A221E48BA}" srcOrd="2" destOrd="0" parTransId="{CA73F0D8-F401-40E1-837D-2573332533C3}" sibTransId="{BFED545B-413A-4DF8-8A3F-3BEAADDE9C22}"/>
    <dgm:cxn modelId="{B80B52F5-16AC-4775-A938-932AF668F1F7}" type="presOf" srcId="{39CFB6D2-0A84-4E0D-9021-71FA5EE022C3}" destId="{8ECF02D7-F8A4-4944-B611-1E89AE878A54}" srcOrd="0" destOrd="0" presId="urn:microsoft.com/office/officeart/2016/7/layout/RepeatingBendingProcessNew"/>
    <dgm:cxn modelId="{ACD07FF8-9E10-415E-8908-397CA721189A}" type="presOf" srcId="{F2D35369-F6F5-4D1A-A901-CB78756E4521}" destId="{6C59C4E8-845B-4E81-AF76-8B538DEA6242}" srcOrd="0" destOrd="0" presId="urn:microsoft.com/office/officeart/2016/7/layout/RepeatingBendingProcessNew"/>
    <dgm:cxn modelId="{46DDA4F8-0685-4F91-B34B-989090722404}" type="presOf" srcId="{FCAB563C-A903-4E4E-B2C0-36CBF92DCDD7}" destId="{70FBF80C-623E-4771-820A-929DEC902716}" srcOrd="0" destOrd="2" presId="urn:microsoft.com/office/officeart/2016/7/layout/RepeatingBendingProcessNew"/>
    <dgm:cxn modelId="{07B80FFD-71C0-4911-8C8D-FA0C839A0A1F}" type="presOf" srcId="{130C6732-3A94-4E95-AABD-661C292473AD}" destId="{A64A734A-9350-4289-A2A0-18112F734A7F}" srcOrd="0" destOrd="0" presId="urn:microsoft.com/office/officeart/2016/7/layout/RepeatingBendingProcessNew"/>
    <dgm:cxn modelId="{32B419D5-BF8A-4EE6-9599-6E7CCEE3F46E}" type="presParOf" srcId="{8ECF02D7-F8A4-4944-B611-1E89AE878A54}" destId="{DD989C0F-270E-4C8A-9443-93758AC2803C}" srcOrd="0" destOrd="0" presId="urn:microsoft.com/office/officeart/2016/7/layout/RepeatingBendingProcessNew"/>
    <dgm:cxn modelId="{4F91D8F8-28F6-4E23-87A2-3E256C909529}" type="presParOf" srcId="{8ECF02D7-F8A4-4944-B611-1E89AE878A54}" destId="{BF464C72-6B7D-4962-AEAB-542052A1A3D9}" srcOrd="1" destOrd="0" presId="urn:microsoft.com/office/officeart/2016/7/layout/RepeatingBendingProcessNew"/>
    <dgm:cxn modelId="{344D4CF4-2030-4C8C-BA02-9C62944AC003}" type="presParOf" srcId="{BF464C72-6B7D-4962-AEAB-542052A1A3D9}" destId="{772F6C24-4969-4E72-BB98-8524E6645260}" srcOrd="0" destOrd="0" presId="urn:microsoft.com/office/officeart/2016/7/layout/RepeatingBendingProcessNew"/>
    <dgm:cxn modelId="{560940EA-823F-4D65-B0A0-D87BCEA6A148}" type="presParOf" srcId="{8ECF02D7-F8A4-4944-B611-1E89AE878A54}" destId="{6C59C4E8-845B-4E81-AF76-8B538DEA6242}" srcOrd="2" destOrd="0" presId="urn:microsoft.com/office/officeart/2016/7/layout/RepeatingBendingProcessNew"/>
    <dgm:cxn modelId="{7C163816-DEAB-4EC7-8FA5-9400CC1D8405}" type="presParOf" srcId="{8ECF02D7-F8A4-4944-B611-1E89AE878A54}" destId="{A64A734A-9350-4289-A2A0-18112F734A7F}" srcOrd="3" destOrd="0" presId="urn:microsoft.com/office/officeart/2016/7/layout/RepeatingBendingProcessNew"/>
    <dgm:cxn modelId="{4808457C-2160-489A-B11C-C7043F57B889}" type="presParOf" srcId="{A64A734A-9350-4289-A2A0-18112F734A7F}" destId="{AFBF018B-C35F-43B7-9264-41705033AA16}" srcOrd="0" destOrd="0" presId="urn:microsoft.com/office/officeart/2016/7/layout/RepeatingBendingProcessNew"/>
    <dgm:cxn modelId="{FD4C220C-A1CC-426F-94E3-95F67FCB4CC8}" type="presParOf" srcId="{8ECF02D7-F8A4-4944-B611-1E89AE878A54}" destId="{70FBF80C-623E-4771-820A-929DEC902716}" srcOrd="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583289-9BC4-40EE-87F2-5308AF9C488E}">
      <dsp:nvSpPr>
        <dsp:cNvPr id="0" name=""/>
        <dsp:cNvSpPr/>
      </dsp:nvSpPr>
      <dsp:spPr>
        <a:xfrm>
          <a:off x="0" y="0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Las excepciones son eventos anómalos que ocurren durante la ejecución de un programa y que interrumpen el flujo normal de ejecución.</a:t>
          </a:r>
          <a:endParaRPr lang="en-US" sz="2400" kern="1200"/>
        </a:p>
      </dsp:txBody>
      <dsp:txXfrm>
        <a:off x="38234" y="38234"/>
        <a:ext cx="7529629" cy="1228933"/>
      </dsp:txXfrm>
    </dsp:sp>
    <dsp:sp modelId="{D5CBFF15-C499-49D8-9076-F1C4A25E3654}">
      <dsp:nvSpPr>
        <dsp:cNvPr id="0" name=""/>
        <dsp:cNvSpPr/>
      </dsp:nvSpPr>
      <dsp:spPr>
        <a:xfrm>
          <a:off x="788669" y="1522968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En Java, las excepciones son objetos que encapsulan información sobre un error o una situación anómala.</a:t>
          </a:r>
          <a:endParaRPr lang="en-US" sz="2400" kern="1200"/>
        </a:p>
      </dsp:txBody>
      <dsp:txXfrm>
        <a:off x="826903" y="1561202"/>
        <a:ext cx="7224611" cy="1228933"/>
      </dsp:txXfrm>
    </dsp:sp>
    <dsp:sp modelId="{0D943BE5-3CF2-4D62-83A7-745DBA5DAF29}">
      <dsp:nvSpPr>
        <dsp:cNvPr id="0" name=""/>
        <dsp:cNvSpPr/>
      </dsp:nvSpPr>
      <dsp:spPr>
        <a:xfrm>
          <a:off x="1577339" y="3045936"/>
          <a:ext cx="8938260" cy="13054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Importancia:</a:t>
          </a:r>
          <a:endParaRPr lang="en-US" sz="24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Mejoran la robustez y la confiabilidad del código.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900" kern="1200"/>
            <a:t>Permiten manejar errores de manera estructurada.</a:t>
          </a:r>
          <a:endParaRPr lang="en-US" sz="1900" kern="1200"/>
        </a:p>
      </dsp:txBody>
      <dsp:txXfrm>
        <a:off x="1615573" y="3084170"/>
        <a:ext cx="7224611" cy="1228933"/>
      </dsp:txXfrm>
    </dsp:sp>
    <dsp:sp modelId="{F92790F8-FA56-4E4F-B84E-BF9F0F1E78F1}">
      <dsp:nvSpPr>
        <dsp:cNvPr id="0" name=""/>
        <dsp:cNvSpPr/>
      </dsp:nvSpPr>
      <dsp:spPr>
        <a:xfrm>
          <a:off x="8089749" y="989929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280664" y="989929"/>
        <a:ext cx="466680" cy="638504"/>
      </dsp:txXfrm>
    </dsp:sp>
    <dsp:sp modelId="{78AB03AB-AE65-4D4A-9FD0-AC2EB252D2E5}">
      <dsp:nvSpPr>
        <dsp:cNvPr id="0" name=""/>
        <dsp:cNvSpPr/>
      </dsp:nvSpPr>
      <dsp:spPr>
        <a:xfrm>
          <a:off x="8878419" y="2504195"/>
          <a:ext cx="848510" cy="84851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069334" y="2504195"/>
        <a:ext cx="466680" cy="63850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464C72-6B7D-4962-AEAB-542052A1A3D9}">
      <dsp:nvSpPr>
        <dsp:cNvPr id="0" name=""/>
        <dsp:cNvSpPr/>
      </dsp:nvSpPr>
      <dsp:spPr>
        <a:xfrm>
          <a:off x="4906438" y="868487"/>
          <a:ext cx="66852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8523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3221" y="910712"/>
        <a:ext cx="34956" cy="6991"/>
      </dsp:txXfrm>
    </dsp:sp>
    <dsp:sp modelId="{DD989C0F-270E-4C8A-9443-93758AC2803C}">
      <dsp:nvSpPr>
        <dsp:cNvPr id="0" name=""/>
        <dsp:cNvSpPr/>
      </dsp:nvSpPr>
      <dsp:spPr>
        <a:xfrm>
          <a:off x="1868572" y="2308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Excepciones Verificadas (Checked Exceptions):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Son aquellas que el compilador obliga a manejar o lanzar.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Ejemplos: IOException, SQLException.</a:t>
          </a:r>
          <a:endParaRPr lang="en-US" sz="1200" kern="1200"/>
        </a:p>
      </dsp:txBody>
      <dsp:txXfrm>
        <a:off x="1868572" y="2308"/>
        <a:ext cx="3039665" cy="1823799"/>
      </dsp:txXfrm>
    </dsp:sp>
    <dsp:sp modelId="{A64A734A-9350-4289-A2A0-18112F734A7F}">
      <dsp:nvSpPr>
        <dsp:cNvPr id="0" name=""/>
        <dsp:cNvSpPr/>
      </dsp:nvSpPr>
      <dsp:spPr>
        <a:xfrm>
          <a:off x="3388405" y="1824307"/>
          <a:ext cx="3738788" cy="668523"/>
        </a:xfrm>
        <a:custGeom>
          <a:avLst/>
          <a:gdLst/>
          <a:ahLst/>
          <a:cxnLst/>
          <a:rect l="0" t="0" r="0" b="0"/>
          <a:pathLst>
            <a:path>
              <a:moveTo>
                <a:pt x="3738788" y="0"/>
              </a:moveTo>
              <a:lnTo>
                <a:pt x="3738788" y="351361"/>
              </a:lnTo>
              <a:lnTo>
                <a:pt x="0" y="351361"/>
              </a:lnTo>
              <a:lnTo>
                <a:pt x="0" y="668523"/>
              </a:lnTo>
            </a:path>
          </a:pathLst>
        </a:custGeom>
        <a:noFill/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62710" y="2155073"/>
        <a:ext cx="190179" cy="6991"/>
      </dsp:txXfrm>
    </dsp:sp>
    <dsp:sp modelId="{6C59C4E8-845B-4E81-AF76-8B538DEA6242}">
      <dsp:nvSpPr>
        <dsp:cNvPr id="0" name=""/>
        <dsp:cNvSpPr/>
      </dsp:nvSpPr>
      <dsp:spPr>
        <a:xfrm>
          <a:off x="5607361" y="2308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Excepciones No Verificadas (Unchecked Exceptions):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Son aquellas que el compilador no obliga a manejar o lanzar.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Subtipos de RuntimeException.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Ejemplos: NullPointerException, ArrayIndexOutOfBoundsException.</a:t>
          </a:r>
          <a:endParaRPr lang="en-US" sz="1200" kern="1200"/>
        </a:p>
      </dsp:txBody>
      <dsp:txXfrm>
        <a:off x="5607361" y="2308"/>
        <a:ext cx="3039665" cy="1823799"/>
      </dsp:txXfrm>
    </dsp:sp>
    <dsp:sp modelId="{70FBF80C-623E-4771-820A-929DEC902716}">
      <dsp:nvSpPr>
        <dsp:cNvPr id="0" name=""/>
        <dsp:cNvSpPr/>
      </dsp:nvSpPr>
      <dsp:spPr>
        <a:xfrm>
          <a:off x="1868572" y="2525230"/>
          <a:ext cx="3039665" cy="1823799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48946" tIns="156345" rIns="148946" bIns="156345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/>
            <a:t>Errores (Errors):</a:t>
          </a:r>
          <a:endParaRPr lang="en-US" sz="16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Situaciones graves que normalmente no se pueden manejar en tiempo de ejecución.</a:t>
          </a:r>
          <a:endParaRPr lang="en-US" sz="1200" kern="120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1200" kern="1200"/>
            <a:t>Ejemplos: OutOfMemoryError, StackOverflowError.</a:t>
          </a:r>
          <a:endParaRPr lang="en-US" sz="1200" kern="1200"/>
        </a:p>
      </dsp:txBody>
      <dsp:txXfrm>
        <a:off x="1868572" y="2525230"/>
        <a:ext cx="3039665" cy="1823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6A0B3-7690-D7A3-A602-E0487E7CE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D7BAA99-1CD6-B3D0-AA27-5265E4E3B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1056CF-3A1D-E5B1-66E5-BF68CE477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3BE766-F065-EEA6-9200-A9817383C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48FBC4-612F-CAC2-3FE0-21F3E30E1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28969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1F386C-CA32-FADA-B25D-67D96A66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728B6A0-58D8-C56F-B1CB-341836F533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41DBBE-2130-8C06-A369-26261BF5A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5BE2C-7A78-B012-0E45-896E1A740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0FC8A1-7487-E9D9-ED0D-1A608F083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35061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505D6E5-E6DB-3B5A-1F9B-3F7A4CA4E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28CB394-E074-BA44-1C1F-5AA0E8B32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670984-031F-6F0C-DA6F-2D7B8BE4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94A1963-89CB-E3A1-019A-065922EA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8EA848-48E3-BB41-EBBB-DC9A0C105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9933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F41CB0-519E-C50A-9FD0-76B336165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874013-6280-49F6-A847-DE6D17B99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1B30D1-8137-995D-7065-901F6A4A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46B4B5F-2572-48E0-F749-3E3F1404C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C0338-76F3-4C9F-146D-567B2BE7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13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C2C19B-74AE-3BA7-CE24-2472597A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2B6E5DE-5355-C64F-2BB8-86C1249B0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FE903-36EB-DA6E-43FB-6964BF2D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9D461C0-0777-F417-5833-86BC945D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74F368-735F-C89F-BB05-305DBCCB4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4694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07522-626B-5C30-93BC-ACA6E5DB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64A7A7-8667-0241-8221-58E5EE498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5579CB4-9F2A-7171-0C04-58E25EAB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F127E4D-4E19-0F4E-4876-80FB87B0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843BAB8-6B33-C510-5068-BA6B26C4D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73B1B3-0D1F-9803-5DB3-04164051C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12299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93CBBE-A042-6674-0615-B181D740E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24472C-A998-311F-EDF9-EF7DFF741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A5B9558-783E-F97B-E2F3-B31307849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FFE015-054F-A2B4-7961-7D2349453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98CC974-9CD3-0B42-8C2B-2F405993F8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13B4536C-A133-0565-2729-F82AA4C20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CEBBE1D-5E8E-627E-67E9-B18FFD19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EB5EFEF4-12A3-CBE3-1BFA-D9A19174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8761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A114BA-CF2B-6391-C544-2B2F5B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426C3EB-E453-8792-29A5-1EECE946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848736-829A-E911-7502-2711B524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79BDD87-EC71-56F4-8394-5E5B0F38E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9068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ABF2620-3CA7-D81D-F418-A643F734C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8203C0B-74C6-1B9D-1072-093157FC0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4E1514-DC37-6466-EE66-DDD20C982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62721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E8589E-07A2-3AFB-5262-549C26EE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54FFC8-AC06-550A-98A0-7FDC4D975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02A4BE2-4B39-0AF9-8BFF-060D915A83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E88AE6-810D-8538-2B97-D3234178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3D585E6-34F9-CED4-6B35-6E277F6C8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77B996-CD3D-A52D-9A7E-C8821743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6620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8F44D-5D6B-0862-CD01-2720B382D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A189D1D-8F0A-CFC8-3C08-20FFFA16E2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BC38298-FFB7-DC43-3430-2CE799CA2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C1C838F-56CB-D7FE-7FDE-04FE435B4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9550053-2893-5B96-63E8-CC56A3FDE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1699963-A806-0216-1D7E-BFEC42B5C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35195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A90B541-4605-199C-AC63-EBA4812A4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9E126A-D8FD-29E5-8DC6-1CD9688767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42F0F-A510-3F15-3339-8074F1F8F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6864F0-6B00-4DD7-822C-4F1039FA7AC3}" type="datetimeFigureOut">
              <a:rPr lang="es-AR" smtClean="0"/>
              <a:t>14/10/2024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D48F3F-3EC1-6FF8-A278-99402BC19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789229-5ADE-D1F5-6C33-437CD10AC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1C139-6026-4A55-9EEA-B6613AA2254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2806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5BF4DF2C-F028-4921-9C23-41303F650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58B3569-73B2-4D05-8E95-886A6EE17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79C2FB-38A2-240A-E96B-B6301CC3B1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1598246"/>
            <a:ext cx="4412419" cy="3626217"/>
          </a:xfrm>
        </p:spPr>
        <p:txBody>
          <a:bodyPr anchor="t">
            <a:normAutofit/>
          </a:bodyPr>
          <a:lstStyle/>
          <a:p>
            <a:pPr algn="r"/>
            <a:r>
              <a:rPr lang="es-ES" sz="6200">
                <a:solidFill>
                  <a:srgbClr val="FFFFFF"/>
                </a:solidFill>
              </a:rPr>
              <a:t>Excepciones</a:t>
            </a:r>
            <a:endParaRPr lang="es-AR" sz="6200">
              <a:solidFill>
                <a:srgbClr val="FFFFFF"/>
              </a:solidFill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agen 2">
            <a:extLst>
              <a:ext uri="{FF2B5EF4-FFF2-40B4-BE49-F238E27FC236}">
                <a16:creationId xmlns:a16="http://schemas.microsoft.com/office/drawing/2014/main" id="{1D789663-50A8-D705-2AF8-C540E0C52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778" y="3023407"/>
            <a:ext cx="4369280" cy="2656778"/>
          </a:xfrm>
          <a:prstGeom prst="rect">
            <a:avLst/>
          </a:prstGeom>
        </p:spPr>
      </p:pic>
      <p:grpSp>
        <p:nvGrpSpPr>
          <p:cNvPr id="49" name="Group 48">
            <a:extLst>
              <a:ext uri="{FF2B5EF4-FFF2-40B4-BE49-F238E27FC236}">
                <a16:creationId xmlns:a16="http://schemas.microsoft.com/office/drawing/2014/main" id="{892B7B61-D701-474B-AE8F-EA238B550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512034" y="1267063"/>
            <a:ext cx="368480" cy="519967"/>
            <a:chOff x="11512034" y="1267063"/>
            <a:chExt cx="368480" cy="519967"/>
          </a:xfrm>
          <a:solidFill>
            <a:srgbClr val="FFFFFF"/>
          </a:solidFill>
        </p:grpSpPr>
        <p:sp>
          <p:nvSpPr>
            <p:cNvPr id="50" name="Graphic 17">
              <a:extLst>
                <a:ext uri="{FF2B5EF4-FFF2-40B4-BE49-F238E27FC236}">
                  <a16:creationId xmlns:a16="http://schemas.microsoft.com/office/drawing/2014/main" id="{B71758F4-3F46-45DA-8AC5-4E508DA08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512034" y="1267063"/>
              <a:ext cx="139037" cy="139039"/>
            </a:xfrm>
            <a:custGeom>
              <a:avLst/>
              <a:gdLst>
                <a:gd name="connsiteX0" fmla="*/ 129600 w 139037"/>
                <a:gd name="connsiteY0" fmla="*/ 60082 h 139039"/>
                <a:gd name="connsiteX1" fmla="*/ 78955 w 139037"/>
                <a:gd name="connsiteY1" fmla="*/ 60082 h 139039"/>
                <a:gd name="connsiteX2" fmla="*/ 78955 w 139037"/>
                <a:gd name="connsiteY2" fmla="*/ 9437 h 139039"/>
                <a:gd name="connsiteX3" fmla="*/ 69519 w 139037"/>
                <a:gd name="connsiteY3" fmla="*/ 0 h 139039"/>
                <a:gd name="connsiteX4" fmla="*/ 60082 w 139037"/>
                <a:gd name="connsiteY4" fmla="*/ 9437 h 139039"/>
                <a:gd name="connsiteX5" fmla="*/ 60082 w 139037"/>
                <a:gd name="connsiteY5" fmla="*/ 60082 h 139039"/>
                <a:gd name="connsiteX6" fmla="*/ 9437 w 139037"/>
                <a:gd name="connsiteY6" fmla="*/ 60082 h 139039"/>
                <a:gd name="connsiteX7" fmla="*/ 0 w 139037"/>
                <a:gd name="connsiteY7" fmla="*/ 69520 h 139039"/>
                <a:gd name="connsiteX8" fmla="*/ 9437 w 139037"/>
                <a:gd name="connsiteY8" fmla="*/ 78957 h 139039"/>
                <a:gd name="connsiteX9" fmla="*/ 60082 w 139037"/>
                <a:gd name="connsiteY9" fmla="*/ 78957 h 139039"/>
                <a:gd name="connsiteX10" fmla="*/ 60082 w 139037"/>
                <a:gd name="connsiteY10" fmla="*/ 129602 h 139039"/>
                <a:gd name="connsiteX11" fmla="*/ 69519 w 139037"/>
                <a:gd name="connsiteY11" fmla="*/ 139039 h 139039"/>
                <a:gd name="connsiteX12" fmla="*/ 78955 w 139037"/>
                <a:gd name="connsiteY12" fmla="*/ 129602 h 139039"/>
                <a:gd name="connsiteX13" fmla="*/ 78955 w 139037"/>
                <a:gd name="connsiteY13" fmla="*/ 78957 h 139039"/>
                <a:gd name="connsiteX14" fmla="*/ 129600 w 139037"/>
                <a:gd name="connsiteY14" fmla="*/ 78957 h 139039"/>
                <a:gd name="connsiteX15" fmla="*/ 139037 w 139037"/>
                <a:gd name="connsiteY15" fmla="*/ 69520 h 139039"/>
                <a:gd name="connsiteX16" fmla="*/ 129600 w 139037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7" h="139039">
                  <a:moveTo>
                    <a:pt x="129600" y="60082"/>
                  </a:moveTo>
                  <a:lnTo>
                    <a:pt x="78955" y="60082"/>
                  </a:lnTo>
                  <a:lnTo>
                    <a:pt x="78955" y="9437"/>
                  </a:lnTo>
                  <a:cubicBezTo>
                    <a:pt x="78955" y="4225"/>
                    <a:pt x="74730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7" y="139039"/>
                    <a:pt x="69519" y="139039"/>
                  </a:cubicBezTo>
                  <a:cubicBezTo>
                    <a:pt x="74730" y="139039"/>
                    <a:pt x="78955" y="134814"/>
                    <a:pt x="78955" y="129602"/>
                  </a:cubicBezTo>
                  <a:lnTo>
                    <a:pt x="78955" y="78957"/>
                  </a:lnTo>
                  <a:lnTo>
                    <a:pt x="129600" y="78957"/>
                  </a:lnTo>
                  <a:cubicBezTo>
                    <a:pt x="134812" y="78957"/>
                    <a:pt x="139037" y="74731"/>
                    <a:pt x="139037" y="69520"/>
                  </a:cubicBezTo>
                  <a:cubicBezTo>
                    <a:pt x="139037" y="64308"/>
                    <a:pt x="134812" y="60082"/>
                    <a:pt x="129600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51" name="Graphic 21">
              <a:extLst>
                <a:ext uri="{FF2B5EF4-FFF2-40B4-BE49-F238E27FC236}">
                  <a16:creationId xmlns:a16="http://schemas.microsoft.com/office/drawing/2014/main" id="{8D61482F-F3C5-4D66-8C5D-C6BBE3E12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52801" y="1659316"/>
              <a:ext cx="127713" cy="127714"/>
            </a:xfrm>
            <a:custGeom>
              <a:avLst/>
              <a:gdLst>
                <a:gd name="connsiteX0" fmla="*/ 63857 w 127713"/>
                <a:gd name="connsiteY0" fmla="*/ 18874 h 127714"/>
                <a:gd name="connsiteX1" fmla="*/ 108839 w 127713"/>
                <a:gd name="connsiteY1" fmla="*/ 63857 h 127714"/>
                <a:gd name="connsiteX2" fmla="*/ 63857 w 127713"/>
                <a:gd name="connsiteY2" fmla="*/ 108840 h 127714"/>
                <a:gd name="connsiteX3" fmla="*/ 18874 w 127713"/>
                <a:gd name="connsiteY3" fmla="*/ 63857 h 127714"/>
                <a:gd name="connsiteX4" fmla="*/ 63857 w 127713"/>
                <a:gd name="connsiteY4" fmla="*/ 18874 h 127714"/>
                <a:gd name="connsiteX5" fmla="*/ 63857 w 127713"/>
                <a:gd name="connsiteY5" fmla="*/ 0 h 127714"/>
                <a:gd name="connsiteX6" fmla="*/ 0 w 127713"/>
                <a:gd name="connsiteY6" fmla="*/ 63857 h 127714"/>
                <a:gd name="connsiteX7" fmla="*/ 63857 w 127713"/>
                <a:gd name="connsiteY7" fmla="*/ 127714 h 127714"/>
                <a:gd name="connsiteX8" fmla="*/ 127713 w 127713"/>
                <a:gd name="connsiteY8" fmla="*/ 63857 h 127714"/>
                <a:gd name="connsiteX9" fmla="*/ 63857 w 127713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4">
                  <a:moveTo>
                    <a:pt x="63857" y="18874"/>
                  </a:moveTo>
                  <a:cubicBezTo>
                    <a:pt x="88700" y="18874"/>
                    <a:pt x="108839" y="39014"/>
                    <a:pt x="108839" y="63857"/>
                  </a:cubicBezTo>
                  <a:cubicBezTo>
                    <a:pt x="108839" y="88700"/>
                    <a:pt x="88700" y="108840"/>
                    <a:pt x="63857" y="108840"/>
                  </a:cubicBezTo>
                  <a:cubicBezTo>
                    <a:pt x="39013" y="108840"/>
                    <a:pt x="18874" y="88700"/>
                    <a:pt x="18874" y="63857"/>
                  </a:cubicBezTo>
                  <a:cubicBezTo>
                    <a:pt x="18898" y="39024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7764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4D0A421-B1DD-6A62-C173-D5A6C28485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5481" r="9091" b="179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0A5E5C-0001-C4BF-349F-A27059DA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/>
              <a:t>Excepciones</a:t>
            </a:r>
            <a:endParaRPr lang="es-AR"/>
          </a:p>
        </p:txBody>
      </p:sp>
      <p:graphicFrame>
        <p:nvGraphicFramePr>
          <p:cNvPr id="18" name="Marcador de contenido 2">
            <a:extLst>
              <a:ext uri="{FF2B5EF4-FFF2-40B4-BE49-F238E27FC236}">
                <a16:creationId xmlns:a16="http://schemas.microsoft.com/office/drawing/2014/main" id="{6A6FE120-25CD-50C1-FD71-3C389C60E0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60760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89838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01F4EE-D02D-D099-3B7D-1A3EE7BF95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27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CA49F7-1425-1A44-22AF-49477999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ES" dirty="0"/>
              <a:t>Tipos de Excepciones</a:t>
            </a:r>
            <a:endParaRPr lang="es-AR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B2C1B82-2F0A-BCBF-0C1C-1C4F708796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60008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0456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1494FE-D700-0D68-F57A-AF67FE99D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try-catch-finally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46E6950-DE5B-318F-EB25-3A5D9C462A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3528" y="640080"/>
            <a:ext cx="6116151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753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 descr="Diagrama&#10;&#10;Descripción generada automáticamente">
            <a:extLst>
              <a:ext uri="{FF2B5EF4-FFF2-40B4-BE49-F238E27FC236}">
                <a16:creationId xmlns:a16="http://schemas.microsoft.com/office/drawing/2014/main" id="{8888258A-BE54-6C7E-DAB0-2C8088F0C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9530" y="1993437"/>
            <a:ext cx="8299066" cy="46267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B37343-EDC5-E3C2-001D-000FFA6A9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571" y="805745"/>
            <a:ext cx="8437025" cy="80686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Familia de </a:t>
            </a:r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Excepciones</a:t>
            </a:r>
            <a:endParaRPr lang="en-US" sz="4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98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DCE9201-3C39-7EF6-BB09-4170D3AD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multicatch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80E9955-3D24-F17D-2AD7-A75DBA681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69735"/>
            <a:ext cx="7214616" cy="449109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0C00C9-B939-09EB-7782-D8BC282D6BCC}"/>
              </a:ext>
            </a:extLst>
          </p:cNvPr>
          <p:cNvSpPr txBox="1"/>
          <p:nvPr/>
        </p:nvSpPr>
        <p:spPr>
          <a:xfrm>
            <a:off x="350194" y="5895641"/>
            <a:ext cx="1069069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/>
              <a:t>Primero se deben capturar las excepciones más específicas, luego las más generales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22760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34B35-5385-25EE-E86F-48B66EAB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 –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Lanzar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excepciones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12E736A7-CC14-1070-3B29-78CC59F1F1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7010" y="2633472"/>
            <a:ext cx="11034931" cy="3586353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443C0C8C-79C4-1765-4D37-2578659D0CB4}"/>
              </a:ext>
            </a:extLst>
          </p:cNvPr>
          <p:cNvSpPr txBox="1"/>
          <p:nvPr/>
        </p:nvSpPr>
        <p:spPr>
          <a:xfrm>
            <a:off x="2883828" y="5142607"/>
            <a:ext cx="90957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>
                <a:solidFill>
                  <a:srgbClr val="FFC000"/>
                </a:solidFill>
              </a:rPr>
              <a:t>Ante la duda. Si no sabemos que excepción lanzar.</a:t>
            </a:r>
          </a:p>
          <a:p>
            <a:r>
              <a:rPr lang="es-ES" sz="3200">
                <a:solidFill>
                  <a:srgbClr val="FFC000"/>
                </a:solidFill>
              </a:rPr>
              <a:t>Podemos utilizar una RuntimeException</a:t>
            </a:r>
            <a:endParaRPr lang="es-AR" sz="3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998B79-DD0E-C74A-D681-098B1D296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Excepciones Propias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3DE0DE9-E7F9-9C5A-72FB-497959DF9E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3416122"/>
            <a:ext cx="11548872" cy="2021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8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834B35-5385-25EE-E86F-48B66EABE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Uso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excepciones</a:t>
            </a: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propias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B556B7EF-76FD-9859-1609-BFDBD568A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605" y="2633472"/>
            <a:ext cx="10867741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424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</TotalTime>
  <Words>180</Words>
  <Application>Microsoft Office PowerPoint</Application>
  <PresentationFormat>Panorámica</PresentationFormat>
  <Paragraphs>27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Excepciones</vt:lpstr>
      <vt:lpstr>Excepciones</vt:lpstr>
      <vt:lpstr>Tipos de Excepciones</vt:lpstr>
      <vt:lpstr>try-catch-finally</vt:lpstr>
      <vt:lpstr>Familia de Excepciones</vt:lpstr>
      <vt:lpstr>multicatch</vt:lpstr>
      <vt:lpstr>Throw – Lanzar excepciones</vt:lpstr>
      <vt:lpstr>Excepciones Propias</vt:lpstr>
      <vt:lpstr>Uso excepciones propias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Herencia</dc:title>
  <dc:creator>Christian Germán</dc:creator>
  <cp:lastModifiedBy>Christian Baus</cp:lastModifiedBy>
  <cp:revision>19</cp:revision>
  <dcterms:created xsi:type="dcterms:W3CDTF">2024-04-17T17:33:20Z</dcterms:created>
  <dcterms:modified xsi:type="dcterms:W3CDTF">2024-10-14T15:36:15Z</dcterms:modified>
</cp:coreProperties>
</file>