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7:53.7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273 2274 24575,'-24'-30'0,"2"0"0,1-1 0,2-1 0,0-1 0,-22-61 0,5-25 0,5-3 0,-21-178 0,48 276 0,2-1 0,0 0 0,2 0 0,1 0 0,1 0 0,1 0 0,1 1 0,1-1 0,2 1 0,0 0 0,16-34 0,-20 52 0,0 0 0,1 0 0,0 0 0,1 0 0,-1 1 0,1-1 0,0 1 0,0 0 0,1 1 0,-1-1 0,1 1 0,0 0 0,0 1 0,1-1 0,-1 1 0,1 1 0,-1-1 0,1 1 0,0 0 0,11-1 0,6 0 0,0 2 0,-1 0 0,1 2 0,0 1 0,25 5 0,404 62 0,-423-64 0,-18-2 0,1-1 0,-1 0 0,1-1 0,-1 0 0,1-1 0,0 0 0,-1-1 0,23-5 0,-35 6 0,1 0 0,-1 0 0,1 0 0,0 0 0,-1 0 0,1-1 0,-1 1 0,1 0 0,-1-1 0,1 1 0,-1 0 0,1-1 0,-1 1 0,1 0 0,-1-1 0,1 1 0,-1-1 0,1 1 0,-1-1 0,0 1 0,1-1 0,-1 1 0,0-1 0,0 1 0,1-1 0,-1 1 0,0-1 0,0 0 0,0 1 0,0-1 0,1 1 0,-1-1 0,0 0 0,0 1 0,0-1 0,-1 1 0,1-1 0,0 0 0,0 1 0,0-1 0,0 1 0,0-1 0,-1 0 0,1 1 0,0-1 0,-1 1 0,1-1 0,0 1 0,-1-1 0,-25-25 0,4 9 0,-1 1 0,-1 1 0,0 1 0,-1 2 0,0 0 0,-47-15 0,68 26 0,0 0 0,0 0 0,0 0 0,0 0 0,0 1 0,0-1 0,0 1 0,0 0 0,0 0 0,0 1 0,-1-1 0,1 1 0,0 0 0,0 0 0,0 0 0,0 1 0,1-1 0,-1 1 0,-5 3 0,5-1 0,-1 0 0,1 1 0,1-1 0,-1 1 0,1 0 0,-1 0 0,1 0 0,1 0 0,-1 0 0,1 1 0,0-1 0,0 1 0,-1 7 0,-5 22 0,1 2 0,2-1 0,2 1 0,2 50 0,17 146 0,-13-83 0,-3-119 0,14-72 0,7-33 0,-3-1 0,13-133 0,16-113 0,-45 309 0,1 0 0,1 0 0,0 1 0,0-1 0,1 1 0,1 0 0,7-11 0,-13 21 0,1 0 0,-1 0 0,0 1 0,1-1 0,-1 0 0,1 0 0,-1 1 0,1-1 0,0 1 0,-1-1 0,1 0 0,0 1 0,-1-1 0,1 1 0,0-1 0,0 1 0,-1 0 0,1-1 0,0 1 0,0 0 0,0 0 0,0-1 0,-1 1 0,1 0 0,0 0 0,0 0 0,0 0 0,0 0 0,1 0 0,-1 1 0,1 0 0,-1 0 0,0 0 0,0 1 0,0-1 0,0 0 0,0 0 0,-1 1 0,1-1 0,0 0 0,-1 1 0,1-1 0,0 1 0,-1-1 0,1 3 0,2 10 0,-1 0 0,2 23 0,-2 397 0,-6-200 0,5-70 0,-1-162 0,2 30 0,-2-31 0,0-1 0,0 0 0,0 0 0,0 0 0,0 0 0,0 1 0,0-1 0,0 0 0,0 0 0,0 0 0,0 0 0,0 0 0,0 1 0,1-1 0,-1 0 0,0 0 0,0 0 0,0 0 0,0 0 0,0 0 0,0 1 0,0-1 0,0 0 0,1 0 0,-1 0 0,0 0 0,0 0 0,0 0 0,0 0 0,0 0 0,1 0 0,-1 0 0,0 0 0,0 0 0,0 0 0,0 0 0,0 0 0,1 0 0,-1 0 0,0 0 0,0 0 0,0 0 0,0 0 0,1 0 0,-1 0 0,0 0 0,0 0 0,0 0 0,0 0 0,0 0 0,1 0 0,-1 0 0,11-20 0,3-18 0,-3-2 0,-1 0 0,-2 0 0,5-55 0,4-23 0,93-374 0,-43 212 0,-34 71 0,-30 183 0,9-28 0,-11 50 0,0 1 0,1 0 0,-1 0 0,1 0 0,-1 0 0,1 0 0,0 0 0,0 1 0,1-1 0,-1 1 0,0-1 0,5-2 0,-6 4 0,0 0 0,1 1 0,-1-1 0,0 1 0,1-1 0,-1 1 0,1-1 0,-1 1 0,0 0 0,1 0 0,-1 0 0,1 0 0,-1 0 0,1 0 0,-1 0 0,0 0 0,1 0 0,-1 1 0,1-1 0,-1 0 0,0 1 0,1 0 0,-1-1 0,0 1 0,1 0 0,-1-1 0,0 1 0,2 1 0,2 3 0,1 1 0,-1-1 0,0 1 0,6 7 0,-9-10 0,17 24 0,-1 0 0,-1 1 0,-1 1 0,-2 0 0,-1 1 0,-1 1 0,-1 0 0,-2 0 0,-2 1 0,0 0 0,3 57 0,-9-74 0,2 121 0,-3-116 0,-1 0 0,-2 0 0,0 1 0,-7 25 0,9-44 0,0 1 0,0 0 0,0-1 0,0 1 0,0-1 0,0 1 0,-1-1 0,1 0 0,-1 0 0,0 1 0,0-1 0,0 0 0,0-1 0,-3 4 0,4-4 0,-1-1 0,0 1 0,1 0 0,-1-1 0,0 1 0,1-1 0,-1 1 0,0-1 0,0 0 0,0 0 0,1 0 0,-1 0 0,0 0 0,0 0 0,1 0 0,-1-1 0,-2 0 0,-1-1 0,0 0 0,0-1 0,0 0 0,0 0 0,0 0 0,1 0 0,0-1 0,-1 1 0,2-1 0,-1 0 0,0-1 0,-6-8 0,-6-15 0,-19-43 0,22 42 0,-1 0 0,-24-34 0,33 55 0,-1 1 0,0 0 0,0 0 0,-1 0 0,0 1 0,0 0 0,0 0 0,-1 1 0,1 0 0,-2 0 0,1 1 0,-12-5 0,-13-2 0,-57-10 0,79 21 0,12 0 0,1 0 0,-1-1 0,0 1 0,0 0 0,0 0 0,0 0 0,0-1 0,0 1 0,0 0 0,0-1 0,0 1 0,0-1 0,0 1 0,0-1 0,0 1 0,0-2 0,4-2 0,-1 0 0,-1-1 0,1 1 0,-1-1 0,0 0 0,0 0 0,0 0 0,0 0 0,-1-1 0,2-7 0,14-62 0,-14 52 0,8-40 0,-3 0 0,-3 0 0,-3 0 0,-6-99 0,3 160 0,0 0 0,0 1 0,0-1 0,-1 0 0,1 1 0,0-1 0,-1 1 0,1-1 0,-1 1 0,1-1 0,-1 0 0,0 1 0,0 0 0,0-1 0,-1-1 0,1 3 0,1 0 0,-1 0 0,1 0 0,-1 0 0,1 0 0,-1 0 0,1 0 0,-1 0 0,1 0 0,-1 0 0,1 0 0,-1 1 0,1-1 0,-1 0 0,1 0 0,-1 1 0,1-1 0,0 0 0,-1 0 0,1 1 0,-1-1 0,1 1 0,0-1 0,0 0 0,-1 1 0,1-1 0,0 1 0,-1-1 0,1 1 0,0 0 0,-4 5 0,1 1 0,0 0 0,0 0 0,0 0 0,-1 9 0,-4 34 0,-1 82 0,7-83 0,-14 84 0,-22 2 0,25-96 0,2 0 0,-12 77 0,16-64 0,-28 92 0,21-90 0,11-41 0,-1 0 0,0-1 0,-1 1 0,0-1 0,-1 0 0,0-1 0,-16 22 0,21-31 0,-1 0 0,1 0 0,-1 0 0,0-1 0,0 1 0,0-1 0,0 1 0,0-1 0,0 0 0,0 0 0,-1 0 0,1 0 0,-4 1 0,5-2 0,-1 0 0,1 0 0,-1 0 0,1 0 0,-1 0 0,1 0 0,-1 0 0,1-1 0,0 1 0,-1-1 0,1 1 0,0-1 0,-1 1 0,1-1 0,0 0 0,-1 0 0,0 0 0,-3-4 0,1 0 0,0 1 0,0-1 0,0-1 0,0 1 0,1-1 0,0 1 0,-4-10 0,-4-12 0,1-1 0,2 0 0,0 0 0,-5-46 0,-2-119 0,13 170 0,0-288 0,1 659 0,-4-224 0,-13 393 0,19-1414 0,-1 1110 0,0-834 0,0 613 0,-1-13 0,2 0 0,0 0 0,1 0 0,6-26 0,-7 45 0,0-1 0,-1 1 0,1 0 0,0 0 0,0 0 0,0 0 0,1 0 0,-1 0 0,0 0 0,1 0 0,-1 0 0,1 1 0,2-3 0,-3 3 0,0 1 0,0-1 0,0 0 0,0 1 0,1 0 0,-1-1 0,0 1 0,0 0 0,1-1 0,-1 1 0,0 0 0,0 0 0,1 0 0,-1 0 0,0 0 0,1 0 0,-1 0 0,2 1 0,1 1 0,0 0 0,1 0 0,-1 0 0,0 1 0,-1 0 0,1-1 0,0 1 0,-1 1 0,0-1 0,0 0 0,0 1 0,5 6 0,3 9 0,0 1 0,-1 0 0,-1 0 0,-1 1 0,0 0 0,-2 0 0,-1 1 0,3 24 0,-1 6 0,-3-1 0,-2 74 0,-5-102 0,1-49 0,0-160 0,2 692 0,-1-490 0,0-1 0,-2 1 0,0-1 0,0 0 0,-1 0 0,-1 0 0,-12 26 0,12-30 0,2-3 0,-1 0 0,1 0 0,-1-1 0,-6 8 0,10-14 0,0-1 0,-1 1 0,1-1 0,-1 1 0,1-1 0,-1 1 0,1-1 0,-1 0 0,1 1 0,-1-1 0,0 0 0,1 0 0,-1 1 0,1-1 0,-1 0 0,0 0 0,1 0 0,-1 0 0,0 0 0,1 1 0,-1-1 0,1-1 0,-1 1 0,0 0 0,1 0 0,-1 0 0,0 0 0,1 0 0,-1 0 0,1-1 0,-1 1 0,0 0 0,1-1 0,-1 1 0,1 0 0,-1-1 0,1 1 0,-1 0 0,1-1 0,-1 1 0,0-2 0,-3-2 0,1 0 0,-1-1 0,1 1 0,-1-1 0,1 0 0,1 0 0,-1 0 0,1-1 0,-3-9 0,-12-60 0,14 58 0,-16-124 0,-1-166 0,-2-19 0,10 256 0,12 69 0,-1 0 0,1 0 0,0 0 0,0 1 0,-1-1 0,1 0 0,-1 0 0,1 0 0,-1 1 0,1-1 0,-1 0 0,1 0 0,-1 1 0,0-1 0,1 1 0,-3-2 0,-7 5 0,-7 20 0,16-21 0,-9 17 0,1 1 0,0 1 0,2-1 0,0 1 0,-6 43 0,-5 110 0,17-157 0,5-286 0,-4 218 0,0 178-1365,0-82-5461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05.3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689 1 24575,'-34'45'0,"-48"89"0,67-105 0,1 1 0,1 1 0,2 0 0,-10 45 0,-6 58 0,-49 206 0,-51 4 0,113-311 0,-21 44 0,18-41 0,-17 52 0,25-57 0,2 1 0,1 0 0,-2 45 0,7 94 0,-1 1 0,1-160 0,0 0 0,-1 0 0,-1 0 0,0-1 0,-5 15 0,0-12 0,1-13 0,6-2 0,0-1 0,0 0 0,0 1 0,0-1 0,0 0 0,0 0 0,0 0 0,1 0 0,-1 0 0,1 0 0,-1-2 0,-29-138 317,-14-57-1999,26 137-5144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08.3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926 1875 24575,'1'67'0,"-3"85"0,2-148 0,-1 1 0,1-1 0,-1 0 0,0 1 0,0-1 0,0 0 0,-1 0 0,0 1 0,0-1 0,0-1 0,0 1 0,0 0 0,-1 0 0,1-1 0,-1 1 0,0-1 0,0 0 0,-1 0 0,-4 4 0,3-5 0,0 1 0,1-1 0,-1 0 0,-1-1 0,1 1 0,0-1 0,0 0 0,-1 0 0,1 0 0,0-1 0,-1 0 0,1 0 0,0 0 0,-1-1 0,-9-2 0,2 0 0,-1-2 0,1 1 0,0-2 0,0 1 0,0-2 0,1 0 0,0 0 0,0-1 0,1-1 0,0 0 0,0 0 0,1-1 0,-11-15 0,-11-15 0,2-2 0,-32-61 0,40 64 0,8 15 0,-143-218 0,146 227 0,-36-50 0,43 58 0,0 0 0,0-1 0,0 1 0,1-1 0,0 1 0,1-1 0,-2-11 0,3 18 0,1-1 0,0 1 0,0-1 0,0 0 0,-1 1 0,2-1 0,-1 1 0,0-1 0,0 1 0,0-1 0,1 0 0,-1 1 0,1-1 0,-1 1 0,1 0 0,-1-1 0,1 1 0,0-1 0,0 1 0,0 0 0,0 0 0,0-1 0,2-1 0,-1 2 0,0 0 0,1 0 0,-1 0 0,0 0 0,0 0 0,1 1 0,-1-1 0,1 1 0,-1-1 0,1 1 0,-1 0 0,1 0 0,3 1 0,5 0 0,0 1 0,0 0 0,0 1 0,-1 0 0,15 7 0,-12-3 0,-4-2 0,0-1 0,0 0 0,15 5 0,-23-9 0,0 1 0,0-1 0,0 1 0,1-1 0,-1 0 0,0 0 0,0 0 0,0 1 0,1-1 0,-1 0 0,0-1 0,0 1 0,0 0 0,1 0 0,-1 0 0,0-1 0,0 1 0,0-1 0,0 1 0,0-1 0,1 1 0,-1-1 0,0 1 0,0-1 0,-1 0 0,1 0 0,0 0 0,0 1 0,0-1 0,0 0 0,-1 0 0,1 0 0,0 0 0,-1 0 0,1 0 0,0-3 0,1-4 0,-1 0 0,0 0 0,0 0 0,0-1 0,-1 1 0,-1 0 0,-2-17 0,-1 4 0,-13-41 0,14 53 0,0 0 0,-1 1 0,0-1 0,-1 1 0,1 0 0,-1 0 0,-10-11 0,12 16 0,1 1 0,-1-1 0,1 1 0,-1 0 0,0 0 0,0 0 0,0 1 0,0-1 0,0 1 0,0-1 0,0 1 0,-1 0 0,1 0 0,0 1 0,-1-1 0,1 1 0,0-1 0,-1 1 0,1 0 0,-1 1 0,1-1 0,-1 0 0,-4 2 0,0 1 0,1-1 0,-1 2 0,0-1 0,1 1 0,0 0 0,0 0 0,0 1 0,1 0 0,-1 0 0,1 1 0,1 0 0,-1 0 0,1 0 0,0 1 0,0-1 0,0 1 0,1 0 0,1 1 0,-1-1 0,1 1 0,0-1 0,1 1 0,-1 0 0,2 0 0,-1 0 0,1 0 0,0 1 0,1-1 0,0 0 0,2 15 0,3-9 0,2-13 0,-6-3 0,1 1 0,-1-1 0,0 1 0,1-1 0,-1 1 0,0-1 0,0 0 0,0 0 0,-1 1 0,2-5 0,3-14 0,0-1 0,-2 0 0,1-35 0,-2 31 0,7-38 0,-10 63 0,1 0 0,0 0 0,0 0 0,0-1 0,0 1 0,0 0 0,0 0 0,0 0 0,0 0 0,0-1 0,0 1 0,0 0 0,0 0 0,0 0 0,1 0 0,-1 0 0,0-1 0,0 1 0,0 0 0,0 0 0,0 0 0,0 0 0,0 0 0,0-1 0,0 1 0,1 0 0,-1 0 0,0 0 0,0 0 0,0 0 0,0 0 0,0 0 0,1-1 0,-1 1 0,0 0 0,0 0 0,0 0 0,0 0 0,0 0 0,1 0 0,-1 0 0,0 0 0,0 0 0,0 0 0,0 0 0,1 0 0,-1 0 0,0 0 0,0 0 0,0 0 0,0 0 0,1 0 0,-1 0 0,0 1 0,0-1 0,0 0 0,0 0 0,0 0 0,1 0 0,8 14 0,5 21 0,-6-9 0,-6-17 0,0-1 0,1 0 0,0 1 0,0-1 0,1-1 0,8 16 0,-8-23 0,0-10 0,2-65 0,-4-130 0,-3 114 0,-2-705 0,3 784 0,1 5 0,-1 1 0,-1-1 0,1 1 0,-1-1 0,-2-8 0,2 13 0,1 0 0,-1 0 0,0 0 0,-1 0 0,1 0 0,0 0 0,0 0 0,-1 1 0,1-1 0,-1 0 0,0 1 0,1-1 0,-1 1 0,0 0 0,0-1 0,0 1 0,0 0 0,0 0 0,-3-1 0,-13-3 0,-2 0 0,1 1 0,0 1 0,-1 0 0,0 2 0,1 0 0,-1 1 0,-29 5 0,46-5 0,0 0 0,0 1 0,0-1 0,0 1 0,0 0 0,0 0 0,0 1 0,0-1 0,1 0 0,-1 1 0,0 0 0,1-1 0,-3 3 0,4-3 0,0 0 0,0 0 0,1 0 0,-1 1 0,0-1 0,1 0 0,-1 0 0,1 0 0,-1 1 0,1-1 0,0 0 0,-1 1 0,1-1 0,0 0 0,0 1 0,0-1 0,0 0 0,0 0 0,0 1 0,1-1 0,-1 0 0,0 1 0,0-1 0,1 0 0,-1 0 0,1 1 0,0-1 0,-1 0 0,1 0 0,0 0 0,-1 0 0,2 1 0,9 11 0,0-2 0,0 0 0,1 0 0,1-1 0,-1 0 0,2-1 0,17 9 0,-22-13 0,34 19 61,2-2 0,48 16 1,-4-2-1611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13.4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1143 780 24575,'-16'0'0,"0"0"0,0-1 0,0-1 0,0-1 0,1 0 0,-1-1 0,1 0 0,-1-1 0,2-1 0,-1-1 0,1 0 0,0 0 0,0-2 0,1 0 0,-20-16 0,14 7 0,0 0 0,2 0 0,0-2 0,1 0 0,-26-43 0,18 16 0,-36-94 0,20 47 0,25 64 0,1-1 0,-13-51 0,25 76 0,1 0 0,0 1 0,0-1 0,1 0 0,-1 0 0,1 0 0,1 0 0,0-8 0,0 12 0,0 0 0,-1-1 0,1 1 0,0 0 0,0 0 0,0 0 0,0 0 0,0 0 0,1 1 0,-1-1 0,0 0 0,1 1 0,0-1 0,-1 0 0,1 1 0,0 0 0,0-1 0,0 1 0,0 0 0,0 0 0,0 0 0,0 0 0,0 1 0,2-2 0,5 1 0,0-1 0,0 1 0,0 0 0,0 1 0,0 0 0,0 1 0,0 0 0,0 0 0,0 1 0,0 0 0,0 0 0,-1 1 0,1 1 0,13 7 0,-9-5 0,0 2 0,0 0 0,-1 0 0,-1 1 0,0 1 0,0 0 0,0 0 0,12 17 0,-17-17 0,0 0 0,-1 1 0,0-1 0,0 1 0,-1 0 0,-1 0 0,0 0 0,0 0 0,-1 1 0,-1-1 0,0 1 0,0-1 0,-1 1 0,-1 0 0,0-1 0,-4 18 0,0-2 0,-2 0 0,-1 0 0,-1-1 0,-2-1 0,-25 47 0,-20 19 0,-93 114 0,142-197 0,1 0 0,-2-1 0,1 0 0,-1 0 0,0-1 0,-1 0 0,1 0 0,-1-1 0,0 0 0,-1 0 0,1-1 0,-1-1 0,0 1 0,0-2 0,0 1 0,0-1 0,0-1 0,0 0 0,-1 0 0,1-1 0,0-1 0,-1 1 0,-14-4 0,-9-2 0,1 0 0,-66-24 0,78 22 0,0 0 0,1-2 0,0-1 0,1 0 0,-31-24 0,43 27 0,0 1 0,0-1 0,0 0 0,1 0 0,0-1 0,1 0 0,0 0 0,0 0 0,1-1 0,1 0 0,-1 0 0,1 0 0,-1-11 0,2 13 0,1-1 0,-1 1 0,2-1 0,-1 1 0,1-1 0,1 0 0,0 1 0,0-1 0,0 1 0,1-1 0,0 1 0,1 0 0,0 0 0,0 0 0,9-14 0,-9 18-42,-1 1-1,1-1 0,0 1 1,0 0-1,0 0 0,0 0 1,1 0-1,-1 0 0,1 1 1,0 0-1,0 0 0,0 0 1,0 0-1,0 0 0,0 1 1,0 0-1,1 0 0,-1 0 1,0 0-1,1 1 0,-1 0 1,0 0-1,1 0 0,-1 0 1,1 0-1,-1 1 0,0 0 1,1 0-1,-1 0 0,0 1 1,7 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17.4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 1 24575,'0'21'0,"1"106"0,-29 238 0,17-269 0,4 0 0,8 132 0,1-84 0,0-30 0,-5 131 0,-20-110 0,5-39 0,6 19-682,2 163-1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19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24575,'1'16'0,"2"1"0,-1 0 0,2-1 0,9 27 0,1 5 0,67 247 0,-30-110 0,-4-15 0,-39-129 0,-1 1 0,1 70 0,-10 88 0,-2-67 0,2 112 0,5 594 0,18-430 0,-22-404 0,1 0 0,0 0 0,0 0 0,1 1 0,0-1 0,0 0 0,0 0 0,0 0 0,1 0 0,0 0 0,0 0 0,0-1 0,0 1 0,1-1 0,0 1 0,0-1 0,0 0 0,4 4 0,-6-7-30,0-1 0,0 1-1,-1-1 1,1 1 0,0-1-1,0 0 1,0 1 0,-1-1-1,1 0 1,0 0 0,0 0-1,0 1 1,0-1 0,0 0-1,0 0 1,-1 0-1,1-1 1,0 1 0,0 0-1,0 0 1,0 0 0,0-1-1,-1 1 1,1 0 0,0-1-1,0 1 1,0 0 0,-1-1-1,1 1 1,0-1 0,-1 0-1,1 1 1,0-1 0,-1 0-1,1 1 1,-1-1 0,1 0-1,-1 1 1,1-1 0,-1 0-1,0 0 1,1 0 0,-1 1-1,1-2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23.0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 24575,'-1'0'0,"0"0"0,1 1 0,-1-1 0,0 1 0,0-1 0,0 1 0,1-1 0,-1 1 0,0-1 0,1 1 0,-1 0 0,0-1 0,1 1 0,-1 0 0,1-1 0,-1 1 0,1 0 0,0 0 0,-1 0 0,1-1 0,0 1 0,-1 0 0,1 0 0,0 0 0,0 0 0,0 1 0,-5 31 0,5-29 0,-4 361 0,6-197 0,-4-78 0,0-36 0,8 92 0,-1-117 0,2 1 0,11 29 0,-10-34 0,-1 0 0,-1 0 0,6 46 0,-11 25 0,-2-65 0,2 0 0,0 0 0,12 57 0,-1-28 0,-3 0 0,2 73 0,-8-72 0,2-1 0,18 75 0,-7-65 0,-3 1 0,-4 1 0,2 103 0,-12-248-1365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9:26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256 2922 24575,'0'46'0,"3"1"0,11 64 0,-2-31 0,-4 0 0,-1 118 0,3-24 0,-1-23 0,-8 616 0,-2-368 0,3-362 0,2 0 0,14 57 0,-4-22 0,-10-58 0,-3-21 0,0-29 0,-1 33 0,0-255 0,-3-276 0,-4 423 0,-40-195 0,33 236 0,4-9 0,-1-143 0,-1-16 0,3 164 0,-30-401 0,41-148 0,-4 568 0,-17-92 0,-1-6 0,17 136 0,0-1 0,-2 1 0,0 0 0,-1 0 0,0 1 0,-18-31 0,-12-36 0,22 32 0,2-1 0,3 0 0,-5-96 0,3 28 0,-13-661 0,26 538 0,-2 85-1365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02.3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871 408 24575,'0'58'0,"-1"-57"0,-1-5 0,-6-15 0,-7-26 0,-1-50 0,4 1 0,1-115 0,12 618 0,-1-622 0,0 385 0,0-517 0,1 490 0,-3 184 0,-2-294 0,-1 0 0,-2-1 0,-1 0 0,-2 0 0,-1-1 0,-2 0 0,-1-1 0,-1 0 0,-2-1 0,-1-1 0,-23 29 0,-12 0 0,38-44 0,1 1 0,-20 29 0,9-5 0,2 1 0,1 1 0,-29 83 0,44-105 0,2 0 0,0 0 0,1 1 0,1-1 0,1 1 0,1-1 0,0 1 0,2 0 0,0-1 0,2 1 0,6 28 0,-6-41 0,-1 0 0,1 0 0,0-1 0,0 1 0,1-1 0,0 0 0,1 0 0,7 9 0,-11-15 0,-1 0 0,1-1 0,0 1 0,0 0 0,-1-1 0,1 1 0,0-1 0,0 1 0,-1-1 0,1 1 0,0-1 0,0 0 0,0 1 0,0-1 0,0 0 0,0 0 0,0 0 0,0 1 0,0-1 0,-1 0 0,1 0 0,0 0 0,0-1 0,0 1 0,0 0 0,0 0 0,0 0 0,0-1 0,0 1 0,0 0 0,-1-1 0,1 1 0,0-1 0,0 1 0,0-1 0,-1 1 0,1-1 0,0 0 0,1-1 0,-1 0 0,0 1 0,0-1 0,0 0 0,0 0 0,0 0 0,0 1 0,0-1 0,-1 0 0,1 0 0,-1 0 0,1 0 0,-1 0 0,0 0 0,0-1 0,0 1 0,0-4 0,-5-7 0,1-1 0,-2 1 0,0 0 0,0 1 0,-1-1 0,-1 1 0,0 0 0,-14-15 0,5 8 0,0 0 0,-1 1 0,-2 1 0,1 1 0,-2 0 0,0 2 0,-1 0 0,0 2 0,-45-19 0,55 27 0,0 0 0,0 1 0,-1 0 0,1 1 0,-21-2 0,29 4 0,0 0 0,1 1 0,-1-1 0,0 1 0,1-1 0,-1 1 0,1 0 0,-1 0 0,1 1 0,-5 1 0,7-2 0,-1 0 0,1 0 0,-1 1 0,1-1 0,-1 0 0,1 1 0,0-1 0,-1 1 0,1-1 0,0 1 0,0 0 0,0-1 0,1 1 0,-1 0 0,0 0 0,1 0 0,-1 0 0,1-1 0,-1 1 0,1 2 0,0 0 0,0-1 0,0 0 0,0 0 0,1 0 0,-1 1 0,1-1 0,0 0 0,0 0 0,0 0 0,0 0 0,1 0 0,-1 0 0,1 0 0,0-1 0,-1 1 0,5 3 0,3 4 0,0-1 0,18 15 0,-5-7 0,1-1 0,1 0 0,0-2 0,1-1 0,0-1 0,1-1 0,0-1 0,49 12 0,-74-22 0,1 0 0,0 1 0,0-1 0,0 0 0,0 0 0,-1 0 0,1 0 0,0 0 0,0 0 0,0-1 0,0 1 0,-1-1 0,4 0 0,-4 0 0,-1 1 0,0 0 0,1-1 0,-1 1 0,1-1 0,-1 1 0,0 0 0,1-1 0,-1 1 0,0-1 0,0 1 0,1-1 0,-1 1 0,0-1 0,0 1 0,0-1 0,0 1 0,0-1 0,1 1 0,-1-1 0,0 0 0,0 1 0,0-1 0,0 1 0,-1-1 0,1 1 0,0-1 0,0 0 0,-1-2 0,-1 0 0,1 0 0,0 0 0,-1 1 0,0-1 0,0 0 0,0 1 0,0-1 0,0 1 0,0 0 0,0 0 0,-5-3 0,0 1-273,0 0 0,1 1 0,-1 0 0,-14-4 0,3 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07.0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0 959 24575,'0'-1'0,"0"0"0,1 0 0,-1 0 0,0 0 0,1 0 0,-1 1 0,0-1 0,1 0 0,-1 0 0,1 0 0,0 1 0,-1-1 0,1 0 0,-1 1 0,1-1 0,0 1 0,0-1 0,-1 1 0,1-1 0,0 1 0,0-1 0,-1 1 0,1-1 0,1 1 0,25-8 0,-26 7 0,49-7 0,0 2 0,0 2 0,78 3 0,-56 2 0,-35 0 0,-27 0 0,0 0 0,1-1 0,-1 0 0,1 0 0,-1-1 0,1-1 0,-1 0 0,0 0 0,0-1 0,20-8 0,-28 10 0,0-1 0,0 1 0,0-1 0,-1 1 0,1-1 0,0 0 0,0 0 0,-1 0 0,0 0 0,1 0 0,-1 0 0,0 0 0,0 0 0,0 0 0,0-1 0,0 1 0,0 0 0,-1-1 0,1 1 0,-1 0 0,0-1 0,0 1 0,0-1 0,0 1 0,0-1 0,0 1 0,0 0 0,-1-1 0,1 1 0,-1-1 0,0 1 0,0 0 0,0 0 0,0-1 0,0 1 0,0 0 0,-3-3 0,-1-2 0,1 1 0,-1-1 0,0 1 0,-1 0 0,1 0 0,-1 1 0,0 0 0,-1 0 0,1 0 0,-13-6 0,1 3 0,-1 1 0,1 1 0,-35-7 0,45 11 0,0 1 0,0 0 0,0 0 0,0 1 0,0 0 0,0 0 0,-1 1 0,1 1 0,0-1 0,0 1 0,-9 3 0,13-2 0,1-1 0,-1 0 0,1 1 0,0 0 0,-1 0 0,1 0 0,0 0 0,1 1 0,-1-1 0,0 1 0,1-1 0,0 1 0,0 0 0,0 0 0,1 0 0,-1 0 0,1 0 0,0 1 0,0-1 0,0 0 0,1 1 0,-1-1 0,1 0 0,0 7 0,1 11 0,1 0 0,0 0 0,7 28 0,-8-45 0,5 14 0,-6-19 0,0 0 0,0 0 0,0 0 0,0 0 0,0 0 0,0 0 0,0 0 0,0-1 0,0 1 0,0 0 0,0 0 0,0 0 0,0 0 0,0 0 0,0 0 0,0 0 0,0 0 0,0 0 0,0 0 0,0-1 0,0 1 0,0 0 0,0 0 0,0 0 0,0 0 0,1 0 0,-1 0 0,0 0 0,0 0 0,0 0 0,0 0 0,0 0 0,0 0 0,0 0 0,0 0 0,0 0 0,0 0 0,0 0 0,1 0 0,-1 0 0,0 0 0,0 0 0,0 0 0,0 0 0,0 0 0,0 0 0,0 0 0,0 0 0,0 0 0,0 0 0,1 0 0,-1 0 0,0 0 0,0 0 0,0 0 0,0 0 0,0 0 0,0 0 0,0 0 0,0 0 0,0 0 0,0 0 0,0 0 0,0 1 0,1-1 0,-1-36 0,-29-226 0,28 255 0,-6-30 0,7 36 0,0 1 0,0-1 0,0 0 0,-1 1 0,1-1 0,0 1 0,0-1 0,-1 1 0,1-1 0,0 1 0,-1-1 0,1 1 0,0-1 0,-1 1 0,1-1 0,-1 1 0,1-1 0,-1 1 0,1 0 0,-1-1 0,1 1 0,-1 0 0,1 0 0,-1-1 0,1 1 0,-1 0 0,0 0 0,1 0 0,-1 0 0,1-1 0,-1 1 0,0 0 0,1 0 0,-1 0 0,1 0 0,-1 1 0,0-1 0,1 0 0,-1 0 0,1 0 0,-1 0 0,1 1 0,-1-1 0,0 0 0,1 0 0,-1 1 0,1-1 0,-1 1 0,1-1 0,-1 1 0,-5 4 0,1 1 0,-1 0 0,1 0 0,1 0 0,-1 1 0,1-1 0,0 1 0,1 0 0,-1 0 0,1 0 0,1 1 0,0-1 0,-3 13 0,5-20 0,0 1 0,0-1 0,0 1 0,0-1 0,0 1 0,0 0 0,0-1 0,0 1 0,0-1 0,0 1 0,0 0 0,0-1 0,1 1 0,-1-1 0,0 1 0,0-1 0,1 1 0,-1-1 0,0 1 0,1-1 0,-1 1 0,0-1 0,1 1 0,-1-1 0,1 0 0,-1 1 0,1 0 0,0-1 0,0 0 0,0 0 0,0 0 0,0 0 0,0 0 0,0 0 0,0 0 0,0 0 0,0-1 0,0 1 0,0 0 0,0-1 0,0 1 0,0 0 0,0-1 0,0 1 0,1-2 0,11-8 0,0 0 0,-1-1 0,0 0 0,-1-1 0,17-22 0,193-276 0,-139 188 0,-68 102 0,-9 12 0,0-1 0,0 2 0,1-1 0,0 0 0,0 1 0,1 0 0,0 1 0,0-1 0,13-7 0,-19 13 0,-1 1 0,0 0 0,1 0 0,-1-1 0,1 1 0,-1 0 0,1 0 0,-1 0 0,0 0 0,1 0 0,-1 0 0,1 0 0,-1 0 0,1 0 0,-1 0 0,1 0 0,-1 0 0,1 0 0,-1 0 0,1 0 0,-1 0 0,0 0 0,1 1 0,-1-1 0,1 0 0,-1 0 0,0 1 0,1-1 0,-1 0 0,1 0 0,-1 1 0,0-1 0,1 1 0,-1-1 0,0 0 0,0 1 0,1-1 0,-1 0 0,0 1 0,0-1 0,0 1 0,1-1 0,-1 1 0,0-1 0,0 1 0,0 0 0,1 10 0,-1 1 0,0-1 0,-1 1 0,0-1 0,-1 1 0,0-1 0,-1 0 0,-6 16 0,6-18 0,-44 131 0,38-120 0,0 1 0,-2-2 0,0 1 0,-21 26 0,31-45 0,0 1 0,0-1 0,0 0 0,0 0 0,-1 0 0,1 0 0,0 0 0,0 0 0,-1 0 0,1 0 0,-1 0 0,1 0 0,-1-1 0,1 1 0,-4 0 0,4-1 0,0 0 0,0 0 0,1 0 0,-1 0 0,0 0 0,0-1 0,0 1 0,0 0 0,0-1 0,0 1 0,0 0 0,1-1 0,-1 1 0,0-1 0,0 0 0,0 1 0,1-1 0,-1 0 0,0 1 0,0-2 0,-4-5 0,1-1 0,0 0 0,0 1 0,1-1 0,-4-11 0,-10-20 0,17 39 0,0-1 0,-1 1 0,1-1 0,0 1 0,-1 0 0,1-1 0,-1 1 0,1 0 0,-1-1 0,1 1 0,0 0 0,-1-1 0,1 1 0,-1 0 0,0 0 0,1 0 0,-1-1 0,1 1 0,-1 0 0,1 0 0,-1 0 0,1 0 0,-1 0 0,1 0 0,-1 0 0,0 0 0,1 0 0,-1 0 0,1 0 0,-1 1 0,1-1 0,-1 0 0,1 0 0,-1 0 0,1 1 0,-1-1 0,1 0 0,-1 1 0,1-1 0,0 0 0,-1 1 0,1-1 0,-1 1 0,-17 26 0,17-24 0,-70 156 0,23-44 0,48-114 0,-1 0 0,1 0 0,0 0 0,-1 0 0,1 0 0,-1 0 0,0 0 0,1 0 0,-1 0 0,1 0 0,-1 0 0,0-1 0,0 1 0,0 0 0,1-1 0,-1 1 0,-1 0 0,1-1 0,1 0 0,-1 0 0,1-1 0,0 1 0,-1 0 0,1-1 0,0 1 0,-1-1 0,1 1 0,0 0 0,0-1 0,-1 1 0,1-1 0,0 1 0,0-1 0,0 1 0,-1-1 0,1 1 0,0-1 0,0 1 0,0-1 0,0 1 0,0-1 0,0 0 0,1-51 0,20-70 0,51-171 0,-51 217 0,-12 44 0,0-3 0,22-56 0,-22 77 0,-9 14 0,0 0 0,0 0 0,0 0 0,0 0 0,0 0 0,1 0 0,-1 0 0,0 0 0,0 0 0,0 0 0,0 0 0,1 0 0,-1 0 0,0 0 0,0 0 0,0 0 0,0 0 0,1 0 0,-1 0 0,0 0 0,0 0 0,0 0 0,0 0 0,0 0 0,1 1 0,-1-1 0,0 0 0,0 0 0,0 0 0,0 0 0,0 0 0,0 0 0,0 0 0,1 1 0,-1-1 0,0 0 0,0 0 0,0 0 0,0 0 0,0 1 0,0-1 0,0 0 0,0 0 0,5 31 0,-5 319 0,-1-321 0,1-27 0,-1-8 0,1-28 0,-3-56 0,1 87 0,-1 10 0,-3 15 0,2-3 0,-32 136 0,25-132 0,11-23 0,0 0 0,0 1 0,-1-1 0,1 0 0,0 0 0,0 0 0,0 0 0,-1 0 0,1 0 0,0 0 0,0 0 0,0 0 0,-1 0 0,1 0 0,0 0 0,0 0 0,0 0 0,0-1 0,-1 1 0,1 0 0,0 0 0,0 0 0,0 0 0,-1 0 0,1 0 0,0 0 0,0-1 0,0 1 0,0 0 0,0 0 0,-1 0 0,1 0 0,0 0 0,0-1 0,0 1 0,0 0 0,0 0 0,0 0 0,0-1 0,0 1 0,0 0 0,0 0 0,0 0 0,0-1 0,0 1 0,0 0 0,0 0 0,0 0 0,0-1 0,0 1 0,-2-9 0,2 1 0,-1-1 0,1-15 0,3-6 0,1 1 0,1-1 0,1 1 0,14-38 0,-7 39 0,-12 28 0,-1-1-1,0 1 1,0 0-1,1 0 1,-1 0-1,0 0 1,0 0-1,1-1 0,-1 1 1,0 0-1,1 0 1,-1 0-1,0 0 1,0 0-1,1 0 1,-1 0-1,0 0 1,1 0-1,-1 0 1,0 0-1,1 0 1,-1 0-1,0 0 0,1 0 1,-1 0-1,0 0 1,0 1-1,1-1 1,-1 0-1,0 0 1,1 0-1,-1 0 1,0 1-1,0-1 1,1 0-1,-1 0 1,0 0-1,0 1 0,0-1 1,0 0-1,1 1 1,-1-1-1,0 0 1,0 0-1,0 1 1,0-1-1,0 0 1,0 1-1,0-1 1,1 0-1,-1 1 1,0-1-1,0 0 0,0 1 1,5 19-1297,-5-20 1258,4 33-6787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16.3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254 1595 24575,'7'-257'0,"-2"207"0,2 0 0,1 1 0,17-51 0,-2 36 0,3 0 0,2 2 0,55-88 0,-74 136 0,-2 0 0,0-1 0,0 0 0,-2-1 0,0 1 0,5-26 0,-8 29 0,-1 0 0,-1-1 0,0 1 0,0 0 0,-1 0 0,-1-1 0,0 1 0,0 0 0,-8-18 0,-1 2 0,-2 0 0,-1 0 0,-2 2 0,0-1 0,-2 2 0,-22-26 0,-131-127 0,138 146 0,21 19 0,23 21 0,2 2 0,5 3 0,0-1 0,37 18 0,-54-29 0,1-1 0,-1 1 0,1-1 0,-1 1 0,0-1 0,1 0 0,-1 1 0,1-1 0,-1 0 0,1 0 0,-1 0 0,1 0 0,2-1 0,-4 1 0,1 0 0,-1 0 0,0 0 0,1-1 0,-1 1 0,0 0 0,1 0 0,-1-1 0,0 1 0,0 0 0,0-1 0,1 1 0,-1 0 0,0-1 0,0 1 0,0 0 0,0-1 0,1 1 0,-1-1 0,0 1 0,0 0 0,0-1 0,0 1 0,0 0 0,0-1 0,0 1 0,0-1 0,0 1 0,0 0 0,0-1 0,-1 0 0,0-3 0,0 1 0,-1-1 0,0 1 0,1-1 0,-1 1 0,-1 0 0,1 0 0,-5-6 0,-1 1 0,0 1 0,-1 0 0,1 0 0,-2 1 0,1 0 0,0 1 0,-1 0 0,-15-5 0,20 8 0,0 0 0,0 0 0,0 1 0,0 0 0,0 0 0,-1 0 0,1 1 0,0 0 0,0 0 0,-1 0 0,1 0 0,0 1 0,0 0 0,0 0 0,0 1 0,0-1 0,0 1 0,0 0 0,0 0 0,-5 4 0,3 0-273,0 0 0,1 0 0,0 0 0,-5 8 0,-22 34-6553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21.7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417 1649 24575,'-23'0'0,"-1"-1"0,-43-6 0,57 4 0,1 0 0,-1 0 0,1 0 0,0-1 0,0-1 0,0 1 0,0-2 0,1 1 0,-13-11 0,-18-22 0,-67-82 0,63 69 0,42 50 0,1 0 0,-1 1 0,0-1 0,0 0 0,0 1 0,1-1 0,-1 0 0,0 0 0,1 0 0,-1 0 0,0 0 0,1 0 0,0 0 0,-1 0 0,1 0 0,-1 0 0,1 0 0,0 0 0,0 0 0,0 0 0,0 0 0,0 0 0,0 0 0,0-1 0,0 0 0,1 2 0,1-1 0,0 0 0,-1 1 0,1-1 0,0 1 0,-1 0 0,1 0 0,0-1 0,-1 1 0,1 0 0,0 1 0,-1-1 0,1 0 0,0 0 0,-1 1 0,3 0 0,33 7 0,57 19 0,-56-14 0,63 12 0,-67-20 0,92 19 0,-124-24 0,-1 1 0,1 0 0,0-1 0,-1 1 0,1-1 0,0 0 0,-1 1 0,1-1 0,0 0 0,0 0 0,-1 0 0,1 0 0,0-1 0,0 1 0,-1 0 0,1-1 0,0 1 0,-1-1 0,3 0 0,-3-1 0,-1 0 0,0 1 0,1-1 0,-1 1 0,0-1 0,0 0 0,0 1 0,0-1 0,0 1 0,0-1 0,0 0 0,-1 1 0,1-1 0,0 1 0,-1-1 0,1 1 0,-1-1 0,0 1 0,0-1 0,1 1 0,-1-1 0,-2-1 0,-47-83 0,35 62 0,1 0 0,1 0 0,1-1 0,-16-49 0,27 73 0,1 0 0,-1 0 0,1-1 0,0 1 0,-1-1 0,1 1 0,0 0 0,0-1 0,0 1 0,0 0 0,0-1 0,0 1 0,0-1 0,1 1 0,-1 0 0,0-1 0,1 1 0,-1 0 0,1 0 0,0-1 0,0-1 0,1 3 0,-1-1 0,0 1 0,0 0 0,1 0 0,-1-1 0,0 1 0,0 0 0,0 0 0,1 0 0,-1 0 0,0 0 0,0 1 0,1-1 0,-1 0 0,0 1 0,0-1 0,0 0 0,1 1 0,-1 0 0,0-1 0,0 1 0,0 0 0,0-1 0,0 1 0,1 1 0,12 8 0,-1 0 0,1 1 0,-2 1 0,0 0 0,11 14 0,52 74 0,-49-62 0,-17-25 0,27 32 0,-35-43 0,0-1 0,1 1 0,0-1 0,-1 1 0,1-1 0,0 0 0,0 1 0,0-1 0,0 0 0,0 0 0,0-1 0,0 1 0,0 0 0,0-1 0,0 1 0,0-1 0,0 1 0,1-1 0,3 0 0,-5-1 0,1 1 0,-1-1 0,0 1 0,1-1 0,-1 0 0,0 0 0,1 1 0,-1-1 0,0 0 0,0 0 0,0 0 0,0-1 0,0 1 0,0 0 0,0 0 0,0 0 0,0-1 0,0 1 0,-1-1 0,1 1 0,-1 0 0,1-1 0,0-2 0,7-39 0,-8 39 0,2-29 0,-1-1 0,-1 1 0,-2 0 0,-2 0 0,-1 0 0,-14-51 0,19 82 0,-1 1 0,1-1 0,-1 0 0,0 1 0,1-1 0,-1 0 0,0 1 0,0-1 0,0 1 0,0-1 0,0 1 0,-2-2 0,3 3 0,0-1 0,-1 1 0,1 0 0,0 0 0,-1 0 0,1 0 0,-1 0 0,1 0 0,0 0 0,-1 0 0,1 0 0,0 0 0,-1 0 0,1 1 0,0-1 0,-1 0 0,1 0 0,0 0 0,0 0 0,-1 0 0,1 1 0,0-1 0,-1 0 0,1 0 0,0 0 0,0 1 0,-1-1 0,1 0 0,0 1 0,0-1 0,0 0 0,-1 0 0,1 1 0,0-1 0,0 1 0,-15 42 0,12-35 0,3-6 0,-1 2 0,0-1 0,1 0 0,-1 1 0,-1-1 0,1 0 0,0 0 0,-1 0 0,1 0 0,-1 0 0,0 0 0,0-1 0,-5 6 0,7-8 0,-1 0 0,1 0 0,0 0 0,-1 0 0,1 0 0,-1 0 0,1 0 0,0 0 0,-1-1 0,1 1 0,0 0 0,-1 0 0,1 0 0,-1 0 0,1-1 0,0 1 0,-1 0 0,1 0 0,0 0 0,0-1 0,-1 1 0,1 0 0,0-1 0,-1 1 0,1 0 0,0-1 0,0 1 0,0 0 0,-1-1 0,1 1 0,0 0 0,0-1 0,0 1 0,0 0 0,0-1 0,0 1 0,0-1 0,0 1 0,0 0 0,0-1 0,0 1 0,0-1 0,0 0 0,-6-33 0,2 0 0,-1-62 0,4 58 0,1 32 0,-3-23 0,3 29 0,0-1 0,0 1 0,0 0 0,0 0 0,0 0 0,0 0 0,0 0 0,0 0 0,-1 0 0,1 0 0,0 0 0,0-1 0,0 1 0,0 0 0,0 0 0,0 0 0,0 0 0,0 0 0,-1 0 0,1 0 0,0 0 0,0 0 0,0 0 0,0 0 0,0 0 0,0 0 0,0 0 0,-1 0 0,1 0 0,0 0 0,0 0 0,0 0 0,0 0 0,0 0 0,0 0 0,0 0 0,-1 0 0,1 0 0,0 1 0,0-1 0,0 0 0,0 0 0,0 0 0,0 0 0,0 0 0,0 0 0,0 0 0,0 0 0,-1 0 0,1 0 0,0 1 0,0-1 0,0 0 0,0 0 0,0 0 0,0 0 0,-9 19 0,-4 21 0,1 0 0,2 1 0,-8 82 0,8-47 0,2-16 0,1-10 0,-1 0 0,-21 68 0,23-107 0,1-17 0,1-18 0,1-70 0,4 110 0,0 5 0,-1-17 0,0-10 0,1-123 0,-2 128 0,-4 9 0,-5 19 0,-74 225 0,86-271 0,2 0 0,0 1 0,1-1 0,10-22 0,-15 41 0,0 0 0,0-1 0,0 1 0,0 0 0,1-1 0,-1 1 0,0 0 0,0-1 0,0 1 0,0 0 0,0 0 0,1-1 0,-1 1 0,0 0 0,0 0 0,1-1 0,-1 1 0,0 0 0,0 0 0,1 0 0,-1-1 0,0 1 0,0 0 0,1 0 0,-1 0 0,0 0 0,1 0 0,-1 0 0,0 0 0,1 0 0,-1-1 0,0 1 0,1 0 0,-1 0 0,0 0 0,1 1 0,-1-1 0,0 0 0,1 0 0,-1 0 0,8 14 0,-1 23 0,-7-37 0,6 27 0,0-60 0,-6 27 0,7-46 0,19-125 0,-17 149 0,-9 28 0,0 0 0,0 0 0,1-1 0,-1 1 0,0 1 0,0-1 0,1 0 0,-1 0 0,0 0 0,0 0 0,0 0 0,1 0 0,-1 0 0,0 0 0,0 0 0,1 0 0,-1 0 0,0 1 0,0-1 0,0 0 0,0 0 0,1 0 0,-1 0 0,0 1 0,0-1 0,0 0 0,0 0 0,0 0 0,1 1 0,-1-1 0,0 0 0,0 0 0,0 0 0,0 1 0,0-1 0,0 0 0,0 0 0,0 1 0,0-1 0,0 0 0,0 0 0,0 0 0,0 1 0,0-1 0,0 0 0,0 0 0,0 1 0,0-1 0,0 0 0,5 60 0,-2 283 0,-3-321 0,-1-40 0,0-27 0,-1-12 0,3 0 0,2 1 0,12-68 0,-11 115 0,0 16 0,0 11 0,0 1 0,-2-1 0,-1 1 0,0 26 0,-1-15 0,2 45 0,-3 1 0,-14 88 0,10-147 0,0-22 0,0-29 0,-1-35 0,5-120 0,3 161 0,2-1 0,0 1 0,2 0 0,1 0 0,1 0 0,1 1 0,17-32 0,25-36 0,-23 45 0,-2-1 0,31-86 0,-22 30 0,-27 94 0,-3 22 0,-2 31 0,-3-36 0,-4 185 0,2-493 0,3 184 0,-30 219 0,-16 97 0,39-181 0,6-15 0,0 0 0,0 0 0,0 0 0,0 0 0,0 0 0,0 0 0,-1 0 0,1 0 0,0 0 0,0 0 0,0 0 0,0 1 0,0-1 0,0 0 0,-1 0 0,1 0 0,0 0 0,0 0 0,0 0 0,0 0 0,0 0 0,0 0 0,-1 0 0,1 0 0,0 0 0,0 0 0,0-1 0,0 1 0,0 0 0,0 0 0,0 0 0,-1 0 0,1 0 0,0 0 0,0 0 0,0 0 0,0 0 0,0 0 0,0 0 0,0 0 0,0-1 0,0 1 0,-1 0 0,1 0 0,0 0 0,0 0 0,0 0 0,0 0 0,0-1 0,-8-27 0,8 25 0,-44-230 0,23 103 0,-63-208 0,80 327 0,-6-16 0,2 1 0,-7-40 0,15 64 0,-1 0 0,1 0 0,0 1 0,0-1 0,0 0 0,0 0 0,0 0 0,0 1 0,1-1 0,-1 0 0,1 0 0,-1 1 0,1-1 0,-1 0 0,1 1 0,0-1 0,0 1 0,0-1 0,0 1 0,0-1 0,0 1 0,3-3 0,-2 3 0,1-1 0,-1 1 0,1 0 0,-1 0 0,1 0 0,-1 0 0,1 1 0,0-1 0,-1 1 0,1-1 0,0 1 0,0 0 0,3 0 0,3 1 0,0 0 0,-1 1 0,1 0 0,-1 0 0,1 0 0,-1 1 0,0 1 0,11 5 0,167 114 0,-177-117 0,-1 1 0,0 0 0,0 0 0,-1 1 0,0 0 0,0 0 0,-1 1 0,0 0 0,0 0 0,-1 0 0,0 1 0,-1 0 0,0 0 0,0 0 0,-1 0 0,2 17 0,0 10 0,-1 0 0,-3 0 0,-3 52 0,1-68 0,-2 1 0,0-1 0,-1 0 0,-1 0 0,-1-1 0,-1 0 0,-1 0 0,0 0 0,-1-1 0,-2 0 0,0-1 0,-1 0 0,0 0 0,-2-2 0,0 1 0,0-2 0,-2 0 0,-25 19 0,34-29 0,0-1 0,0 0 0,-1 0 0,1 0 0,-1-1 0,0 0 0,0 0 0,0-1 0,-1 0 0,1-1 0,-1 0 0,1 0 0,-1-1 0,1 0 0,0 0 0,-1-1 0,1 0 0,-1 0 0,1-1 0,0 0 0,0-1 0,0 0 0,0 0 0,0 0 0,1-1 0,-1-1 0,1 1 0,0-1 0,0 0 0,-8-8 0,-3-4 0,1-1 0,1 0 0,0-2 0,1 1 0,-20-36 0,-51-118 0,76 150 0,-99-234 0,91 207 0,2-1 0,3 0 0,-9-66 0,22 98 0,0 18 0,0 1 0,0 0 0,0 0 0,1-1 0,-1 1 0,0 0 0,0 0 0,0-1 0,0 1 0,0 0 0,1 0 0,-1 0 0,0-1 0,0 1 0,0 0 0,1 0 0,-1 0 0,0-1 0,0 1 0,1 0 0,-1 0 0,0 0 0,0 0 0,1 0 0,-1 0 0,0 0 0,0 0 0,1 0 0,-1 0 0,0 0 0,1 0 0,2 0 0,-1 2 0,1-1 0,0 0 0,-1 0 0,0 1 0,1-1 0,-1 1 0,0 0 0,3 2 0,8 8 0,0 1 0,-2 0 0,1 0 0,-1 1 0,13 24 0,37 81 0,-49-94 0,14 32 0,30 58 0,-55-113 0,0 0 0,-1-1 0,2 1 0,-1 0 0,0 0 0,0 0 0,0-1 0,1 1 0,-1-1 0,1 1 0,-1-1 0,1 1 0,0-1 0,0 0 0,-1 0 0,4 1 0,-4-2 0,0 0 0,0-1 0,0 1 0,-1-1 0,1 1 0,0-1 0,0 0 0,0 1 0,0-1 0,-1 0 0,1 1 0,0-1 0,-1 0 0,1 0 0,0 0 0,-1 0 0,1 0 0,-1 0 0,1 0 0,-1 1 0,0-1 0,1 0 0,-1-1 0,0 1 0,0-2 0,0 3 3,0-1 0,0 0 0,1 1 1,-1-1-1,0 0 0,0 1 0,0-1 0,1 0 0,-1 1 0,0-1 0,1 0 0,-1 1 0,0-1 0,1 1 0,-1-1 0,1 1 1,-1-1-1,1 1 0,-1-1 0,1 1 0,0-1 0,-1 1 0,1 0 0,-1-1 0,1 1 0,0 0 0,-1 0 0,1-1 0,0 1 0,-1 0 1,1 0-1,0 0 0,0 0 0,10-4-1473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28.8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389 2478 24575,'-16'-84'0,"10"-354"0,7 286 0,-1 845 0,0-1503 0,1 824 0,0 0 0,1-1 0,1 1 0,0-1 0,1 0 0,0 0 0,11 22 0,53 86 0,-51-93 0,-7-11 0,12 20 0,22 48 0,-40-64 0,-4-20 0,0-1 0,0 1 0,0-1 0,-1 0 0,1 1 0,0-1 0,0 0 0,0 0 0,-1 1 0,1-1 0,0 0 0,-1 1 0,1-1 0,0 0 0,0 0 0,-1 0 0,1 1 0,0-1 0,-1 0 0,1 0 0,0 0 0,-1 0 0,1 0 0,-1 1 0,1-1 0,0 0 0,-1 0 0,1 0 0,0 0 0,-1 0 0,-4-1 0,0 0 0,1 0 0,-1 0 0,1-1 0,-1 0 0,-7-3 0,-24-16 0,0-1 0,-50-41 0,57 41 0,-28-21 0,-18-12 0,-80-76 0,152 127 0,-26-27 0,28 29 0,0 1 0,0 0 0,0-1 0,0 1 0,0-1 0,0 1 0,1 0 0,-1-1 0,1 0 0,-1 1 0,1-1 0,0 1 0,-1-1 0,1 0 0,0 1 0,0-1 0,0 0 0,0 1 0,1-3 0,-1 3 0,0 0 0,1 0 0,0 1 0,-1-1 0,1 0 0,-1 0 0,1 1 0,0-1 0,-1 0 0,1 1 0,0-1 0,0 0 0,0 1 0,-1-1 0,1 1 0,0 0 0,0-1 0,0 1 0,0 0 0,0-1 0,0 1 0,0 0 0,0 0 0,0 0 0,1 0 0,28 2 0,28 15 0,-51-13 0,1-1 0,0 0 0,-1-1 0,1 0 0,0 0 0,0-1 0,0 0 0,1 0 0,-1-1 0,0 0 0,0 0 0,0-1 0,0 0 0,14-4 0,2-5 0,-17 7 0,-1 0 0,1 0 0,0 1 0,1-1 0,7 0 0,4 2 0,-1 1 0,1 1 0,-1 0 0,24 6 0,24 1 0,-64-8 0,-1 0 0,1 0 0,-1 1 0,0-1 0,1 0 0,-1 0 0,1 0 0,-1-1 0,1 1 0,-1 0 0,0 0 0,1-1 0,-1 1 0,0-1 0,1 1 0,-1-1 0,0 0 0,1 1 0,-1-1 0,0 0 0,0 0 0,0 0 0,0 0 0,0 0 0,0 0 0,0 0 0,0 0 0,0 0 0,-1-1 0,1 1 0,0 0 0,-1 0 0,1-1 0,-1 1 0,1 0 0,-1-1 0,0 1 0,0-1 0,1 1 0,-1 0 0,0-1 0,0 1 0,0-1 0,0 1 0,-1-1 0,1 1 0,0 0 0,-1-1 0,0-1 0,-3-10 0,0 0 0,-1 1 0,0-1 0,-9-13 0,10 17 0,-263-451 0,257 445 0,22 37 0,13 26 0,12 23 0,56 79 0,-81-133 0,-3-6 0,-1 0 0,-1 1 0,8 15 0,-15-27 0,1 0 0,-1 0 0,0 1 0,0-1 0,0 0 0,1 0 0,-1 1 0,0-1 0,0 0 0,0 0 0,0 1 0,0-1 0,1 0 0,-1 0 0,0 1 0,0-1 0,0 0 0,0 1 0,0-1 0,0 0 0,0 1 0,0-1 0,0 0 0,0 0 0,0 1 0,0-1 0,0 0 0,-1 1 0,1-1 0,0 0 0,0 0 0,0 1 0,0-1 0,0 0 0,-1 0 0,1 1 0,0-1 0,0 0 0,0 0 0,-1 1 0,1-1 0,0 0 0,0 0 0,-1 0 0,1 0 0,0 0 0,0 1 0,-1-1 0,1 0 0,-1 0 0,1 0 0,0 0 0,0 0 0,0 0 0,-1 0 0,1 0 0,0 0 0,0 0 0,0 0 0,-1 1 0,1-1 0,0 0 0,0 0 0,0 0 0,0 0 0,0 0 0,-1 0 0,1 1 0,0-1 0,0 0 0,0 0 0,0 0 0,0 0 0,0 1 0,-1-1 0,1 0 0,0 0 0,0 0 0,0 0 0,0 1 0,0-1 0,0 0 0,0 0 0,0 0 0,0 1 0,0-1 0,0 0 0,0 0 0,0 0 0,0 1 0,0-1 0,0 0 0,0 0 0,1 0 0,-1 1 0,0-1 0,0 0 0,0 0 0,0 0 0,0 0 0,1 1 0,5 9 0,2 0 0,-1 0 0,1 0 0,1-1 0,17 14 0,-10-8 0,-23-24 0,1-1 0,0 0 0,0 0 0,1-1 0,0 0 0,1 0 0,-3-14 0,5 19 0,2 1 0,-1-1 0,0 0 0,1 1 0,0-1 0,1 0 0,-1 1 0,1-1 0,0 1 0,0-1 0,1 1 0,0-1 0,0 1 0,0 0 0,0 0 0,1 0 0,4-6 0,12-22 0,-16 26 0,1-1 0,0 2 0,0-1 0,1 0 0,9-10 0,-13 17 0,0-1 0,1 0 0,-1 1 0,1-1 0,0 1 0,-1-1 0,1 1 0,-1 0 0,1 0 0,0 0 0,-1 0 0,1 0 0,-1 0 0,1 0 0,0 0 0,-1 1 0,1-1 0,-1 1 0,1-1 0,-1 1 0,1-1 0,-1 1 0,1 0 0,-1 0 0,0 0 0,1 0 0,-1 0 0,0 0 0,0 0 0,0 0 0,2 3 0,4 2 0,0 1 0,-1 1 0,10 14 0,1 17 0,-15-19 0,-3-19 0,1-1 0,0 1 0,0-1 0,-1 1 0,1-1 0,0 1 0,-1-1 0,1 1 0,0-1 0,-1 0 0,1 1 0,0-1 0,-1 0 0,1 1 0,-1-1 0,1 0 0,-1 1 0,1-1 0,-1 0 0,1 0 0,-1 0 0,1 0 0,-1 1 0,1-1 0,-1 0 0,0 0 0,1 0 0,-1 0 0,1 0 0,-1 0 0,0-1 0,-6-1 0,0 0 0,0 0 0,1-1 0,-1-1 0,1 1 0,-1-1 0,1 0 0,1 0 0,-1-1 0,0 1 0,1-1 0,-9-11 0,14 16 0,0 0 0,0 0 0,-1 0 0,1-1 0,0 1 0,0 0 0,0 0 0,0 0 0,-1 0 0,1-1 0,0 1 0,0 0 0,0 0 0,0 0 0,0-1 0,0 1 0,0 0 0,0 0 0,-1-1 0,1 1 0,0 0 0,0 0 0,0-1 0,0 1 0,0 0 0,0 0 0,0-1 0,0 1 0,1 0 0,-1 0 0,0-1 0,0 1 0,0 0 0,0 0 0,0 0 0,0-1 0,0 1 0,0 0 0,1 0 0,-1 0 0,0-1 0,0 1 0,0 0 0,1 0 0,-1 0 0,0 0 0,0-1 0,0 1 0,1 0 0,-1 0 0,0 0 0,1 0 0,18-3 0,-17 4 0,1-1 0,-1-1 0,1 1 0,-1 0 0,1-1 0,-1 1 0,0-1 0,1 1 0,-1-1 0,3-1 0,-2-2 0,1 0 0,-1 0 0,0 0 0,0-1 0,-1 1 0,1-1 0,-1 0 0,0 1 0,0-1 0,-1 0 0,2-6 0,9-61 0,-12 70 0,4-27 0,-2 5 0,11-42 0,-11 58 0,1 0 0,0 0 0,0 1 0,1-1 0,-1 1 0,2 0 0,-1 0 0,1 1 0,7-9 0,3 1 0,-1-2 0,-1 0 0,13-20 0,-22 30 0,-1-1 0,0 1 0,0 0 0,-1-1 0,0 1 0,0-1 0,0 0 0,-1 0 0,0 1 0,0-1 0,-1 0 0,-1-14 0,-1 3 0,-2-29 0,4 46 0,0-1 0,0 1 0,0-1 0,0 1 0,1 0 0,-1-1 0,0 1 0,1-1 0,0 1 0,-1 0 0,1 0 0,0-1 0,-1 1 0,1 0 0,0 0 0,0 0 0,0-1 0,0 1 0,0 0 0,0 1 0,0-1 0,0 0 0,1 0 0,-1 0 0,3 0 0,-3-1 0,1 1 0,-1 0 0,1 0 0,-1-1 0,0 1 0,0 0 0,1-1 0,-1 0 0,0 1 0,0-1 0,-1 0 0,1 1 0,0-1 0,0 0 0,-1 0 0,1 1 0,-1-1 0,0 0 0,1 0 0,-1 0 0,0 0 0,0 0 0,0 0 0,-1-2 0,-5-58 0,5 49 0,-5-12 0,0 1 0,-2-1 0,0 1 0,-2 0 0,0 1 0,-19-29 0,10 17 0,-18-48 0,36 80 0,0-1 0,0 1 0,0 0 0,0-1 0,0 1 0,1-1 0,0 0 0,0 1 0,0-1 0,0 1 0,0-1 0,1 1 0,-1-1 0,1 1 0,0-1 0,0 1 0,1 0 0,-1-1 0,1 1 0,-1 0 0,1 0 0,0 0 0,3-4 0,3-5 0,-4 3 0,1 1 0,-1-1 0,-1 0 0,0 1 0,0-2 0,0 1 0,-2 0 0,1 0 0,-1-1 0,0-15 0,-1 22 0,0 0 0,0-1 0,-1 1 0,1 0 0,-1 0 0,0 0 0,0 0 0,0 0 0,0 0 0,-1 0 0,1 0 0,-1 1 0,0-1 0,0 1 0,0-1 0,0 1 0,0-1 0,0 1 0,-1 0 0,1 0 0,-1 0 0,1 0 0,-1 1 0,0-1 0,0 1 0,1 0 0,-1-1 0,0 1 0,0 1 0,-1-1 0,1 0 0,0 1 0,0-1 0,-5 1 0,5 0 0,0 0 0,0 0 0,1 1 0,-1-1 0,0 1 0,0 0 0,1-1 0,-1 1 0,1 0 0,-1 1 0,1-1 0,-1 0 0,1 1 0,0-1 0,0 1 0,-1 0 0,1 0 0,0 0 0,1 0 0,-1 0 0,0 0 0,1 0 0,-1 1 0,1-1 0,-1 0 0,1 1 0,0 0 0,0-1 0,0 1 0,0 3 0,-4 12 0,1-1 0,1 1 0,-2 28 0,4-36 0,-6 296-1281,7-303 1197,1 100-6742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30.9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747 536 24575,'-59'-44'0,"1"-2"0,-73-78 0,-50-40 0,170 156 0,1-1 0,0 2 0,-1-1 0,-15-7 0,24 13 0,-1 1 0,1 0 0,0 0 0,-1 0 0,1 1 0,0-1 0,-1 0 0,1 1 0,-1 0 0,0-1 0,1 1 0,-1 0 0,1 0 0,-1 1 0,1-1 0,-1 0 0,1 1 0,-1 0 0,1 0 0,-1-1 0,1 1 0,0 0 0,-3 2 0,-4 6 0,0 0 0,0 1 0,1 0 0,0 0 0,1 0 0,0 1 0,1 0 0,0 1 0,-6 17 0,-14 25 0,25-51 0,-1-1 0,0 1 0,1 0 0,-1 0 0,0-1 0,0 1 0,-1-1 0,1 0 0,0 0 0,-1 0 0,1 0 0,-6 3 0,8-5 0,-1 1 0,0-1 0,1 0 0,-1 0 0,0 0 0,1 0 0,-1 0 0,0 0 0,1 0 0,-1 0 0,0 0 0,1 0 0,-1-1 0,0 1 0,1 0 0,-1 0 0,0-1 0,1 1 0,-1 0 0,1-1 0,-1 1 0,1 0 0,-2-2 0,0 1 0,1-1 0,-1-1 0,1 1 0,0 0 0,-1 0 0,1 0 0,0-1 0,0 1 0,-1-4 0,-4-23 0,0 1 0,2-1 0,2 0 0,1-57 0,1 82 0,0 0-57,0 1-11,-1-1-1,1 1 0,0-1 0,0 0 0,1 1 0,-1-1 0,1 1 0,-1-1 1,1 1-1,0-1 0,1 1 0,-1-1 0,0 1 0,1 0 0,0 0 1,0 0-1,0 0 0,4-4 0,18-6-6757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35.2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846 1 24575,'-19'19'0,"-13"15"0,-12 32 0,26-36 0,-1 0 0,-2-2 0,-1-1 0,-1 0 0,-1-2 0,-29 24 0,-10 3 0,37-29 0,-1-1 0,-44 27 0,41-32 0,-2-2 0,0-1 0,-59 18 0,70-27 0,1 0 0,-1-1 0,0-2 0,0 0 0,0-1 0,0-1 0,-32-4 0,70 5 0,0 0 0,26-3 0,1 0 0,-25 1 0,-9 1 0,-1-1 0,1 2 0,18 2 0,-25-3 0,-1 1 0,1 0 0,0 0 0,-1 0 0,1 0 0,-1 0 0,0 0 0,1 1 0,-1-1 0,0 1 0,0 0 0,0 0 0,0-1 0,0 1 0,0 0 0,-1 1 0,1-1 0,2 5 0,-1 0 0,0 0 0,0 0 0,-1 0 0,0 1 0,1 9 0,-2-14 0,0 0 0,-1 1 0,0-1 0,0 0 0,0 0 0,0 1 0,0-1 0,-1 0 0,0 0 0,1 1 0,-1-1 0,0 0 0,-1 0 0,-1 5 0,3-8 0,-1 0 0,1 1 0,0-1 0,-1 1 0,1-1 0,0 0 0,-1 1 0,1-1 0,-1 0 0,1 1 0,-1-1 0,1 0 0,0 0 0,-1 1 0,1-1 0,-1 0 0,1 0 0,-1 0 0,1 0 0,-1 0 0,1 0 0,-1 0 0,1 0 0,-1 0 0,1 0 0,-1 0 0,1 0 0,-1 0 0,1 0 0,-1 0 0,1 0 0,-1 0 0,1-1 0,-1 1 0,1 0 0,-1 0 0,1-1 0,-1 1 0,1 0 0,0-1 0,-1 1 0,1 0 0,-1-1 0,-15-23 0,8 6 0,1-1 0,1 1 0,0-1 0,-2-21 0,-8-84 0,13 100 0,-12-248 0,14 246 0,6 759 0,-6-416 0,1-835 0,0 622-1365,0-64-5461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18:08:40.9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1228 767 24575,'-3'-1'0,"0"-1"0,0 1 0,0 0 0,0-1 0,0 0 0,0 0 0,0 0 0,1 0 0,-1 0 0,1 0 0,-4-5 0,-3-1 0,0 0 0,-142-130 0,131 117 0,1-1 0,1-1 0,1 0 0,1-1 0,-13-28 0,13 18 0,3-1 0,1-1 0,1 1 0,2-2 0,-5-47 0,12 81 0,1 14 0,1 25 0,-2 59 0,-24 173 0,14-215 0,6-44 0,2-15 0,1-24 0,11-35 0,3 0 0,27-86 0,-31 128 0,0-6 0,1 0 0,2 1 0,1 0 0,23-43 0,-33 68 0,1 1 0,-1 0 0,1 0 0,0-1 0,0 1 0,0 0 0,0 0 0,0 1 0,0-1 0,0 0 0,4-1 0,-6 3 0,1 0 0,-1-1 0,1 1 0,0 0 0,0 0 0,-1 0 0,1 0 0,0 0 0,-1 0 0,1 0 0,0 0 0,-1 0 0,1 0 0,0 0 0,-1 1 0,1-1 0,0 0 0,-1 0 0,1 1 0,0-1 0,-1 0 0,1 1 0,-1-1 0,1 0 0,-1 1 0,1-1 0,0 2 0,2 2 0,-1 0 0,1 1 0,-1-1 0,0 1 0,0-1 0,-1 1 0,1 0 0,-1 0 0,1 9 0,7 79 0,-4-1 0,-10 136 0,4-224 0,0-15 0,2-29 0,-1 38 0,6-65 0,-5 59 0,1 1 0,-1 0 0,1 0 0,1 0 0,-1 0 0,1 0 0,6-9 0,-9 15 0,0 1 0,0-1 0,1 1 0,-1-1 0,0 1 0,0-1 0,1 1 0,-1-1 0,0 1 0,1-1 0,-1 1 0,0-1 0,1 1 0,-1 0 0,1-1 0,-1 1 0,0 0 0,1-1 0,-1 1 0,1 0 0,-1 0 0,1-1 0,-1 1 0,1 0 0,-1 0 0,1 0 0,0 0 0,-1 0 0,1-1 0,-1 1 0,1 0 0,-1 0 0,1 0 0,-1 1 0,1-1 0,-1 0 0,1 0 0,0 0 0,-1 0 0,1 0 0,-1 1 0,1-1 0,-1 0 0,1 1 0,-1-1 0,0 0 0,1 1 0,-1-1 0,1 1 0,3 5 0,-1-1 0,0 1 0,0 0 0,0 1 0,-1-1 0,0 0 0,2 9 0,9 59 0,-7-39 0,3 18 0,17 74 0,-26-125 0,0-1 0,0 1 0,0-1 0,1 0 0,-1 1 0,1-1 0,-1 1 0,1-1 0,-1 0 0,1 0 0,0 1 0,-1-1 0,1 0 0,0 0 0,2 2 0,-2-4 0,-1 0 0,1 0 0,0 0 0,-1 0 0,1 0 0,-1 0 0,1-1 0,-1 1 0,0 0 0,1 0 0,-1 0 0,0 0 0,0-1 0,0 1 0,0 0 0,0 0 0,0-2 0,3-145 0,-7 477 0,-3-267 0,1-43 0,6-19 0,0 0 0,-1 0 0,1 0 0,0 0 0,0 0 0,-1 0 0,1 0 0,0 0 0,0 0 0,0 0 0,-1-1 0,1 1 0,0 0 0,0 0 0,0 0 0,-1 0 0,1 0 0,0-1 0,0 1 0,0 0 0,0 0 0,0 0 0,-1-1 0,1 1 0,0 0 0,0 0 0,0 0 0,0-1 0,0 1 0,0 0 0,0 0 0,0-1 0,0 1 0,0 0 0,0 0 0,0 0 0,0-1 0,0 1 0,-7-48 0,-12-590 0,19 480 0,-1 107 0,3-20 0,-4 88 0,1 0 0,3 23 0,-1 15 0,0 810 0,-2-839 0,-5-46 0,-13-124 0,1-218 0,19 410 0,-4 173 0,0-167 0,-2 0 0,-13 55 0,17-102 0,-1 0 0,1-1 0,-1 1 0,-1 0 0,1-1 0,-1 1 0,0-1 0,0 0 0,-1 0 0,1 0 0,-8 7 0,11-13 0,0 0 0,-1 1 0,1-1 0,0 0 0,-1 1 0,1-1 0,0 0 0,-1 1 0,1-1 0,-1 0 0,1 0 0,-1 0 0,1 1 0,-1-1 0,1 0 0,0 0 0,-1 0 0,1 0 0,-1 0 0,1 0 0,-1 0 0,1 0 0,-1 0 0,1 0 0,-1 0 0,1 0 0,-1-1 0,1 1 0,-1 0 0,1 0 0,0 0 0,-1 0 0,1-1 0,-1 1 0,1 0 0,0-1 0,-1 1 0,1 0 0,-1-1 0,1 1 0,0 0 0,0-1 0,-1 1 0,1-1 0,0 1 0,0 0 0,-1-1 0,1 0 0,-8-27 0,3-6 0,-1-42 0,6 50 0,-2 0 0,-1 0 0,-11-46 0,1 49 0,13 23 0,0-1 0,-1 1 0,1-1 0,-1 1 0,1 0 0,0-1 0,-1 1 0,1 0 0,-1 0 0,1-1 0,-1 1 0,1 0 0,-1 0 0,0 0 0,1 0 0,-1-1 0,1 1 0,-1 0 0,1 0 0,-1 0 0,1 0 0,-1 0 0,1 1 0,-1-1 0,0 0 0,-1 1 0,0 1 0,0-1 0,0 1 0,0 0 0,0 0 0,1 0 0,-1 0 0,0 0 0,1 0 0,0 0 0,0 0 0,-1 0 0,1 1 0,0-1 0,1 1 0,-2 2 0,-11 39 0,-9 53 0,-4 14 0,18-79 0,-3 0 0,-18 39 0,29-69 0,-1-1 0,0 0 0,1 1 0,-1-1 0,0 0 0,0 0 0,0 1 0,0-1 0,0 0 0,0 0 0,0 0 0,-3 1 0,4-2 0,-1 0 0,1 0 0,0 1 0,-1-1 0,1 0 0,-1 0 0,1 0 0,0-1 0,-1 1 0,1 0 0,0 0 0,-1 0 0,1 0 0,0 0 0,-1 0 0,1 0 0,0-1 0,-1 1 0,1 0 0,0 0 0,-1 0 0,1-1 0,0 1 0,0 0 0,-1 0 0,1-1 0,0 1 0,0 0 0,0 0 0,-1-1 0,1 0 0,-11-35 0,-22-124 0,32 156 0,0 1 0,1-1 0,0 0 0,0 1 0,0-1 0,0 0 0,1 1 0,1-8 0,-1 10 0,-1 0 0,1 0 0,-1 0 0,1 0 0,-1 0 0,1 0 0,0 0 0,0 1 0,-1-1 0,1 0 0,0 0 0,0 1 0,0-1 0,0 0 0,0 1 0,0-1 0,0 1 0,0-1 0,0 1 0,0 0 0,0-1 0,0 1 0,0 0 0,1 0 0,-1-1 0,0 1 0,0 0 0,0 0 0,2 1 0,-2-2 0,1 1 0,0 0 0,0-1 0,-1 1 0,1-1 0,0 1 0,-1-1 0,1 0 0,-1 0 0,1 0 0,-1 0 0,1 0 0,-1 0 0,0 0 0,1 0 0,-1-1 0,0 1 0,0-1 0,0 1 0,0-1 0,0 1 0,0-1 0,0 1 0,-1-1 0,1 0 0,-1 1 0,1-1 0,0-2 0,2-8 0,0-1 0,2-22 0,-5 28 0,2-13 0,-1 1 0,0-1 0,-2 0 0,-1 0 0,0 1 0,-1-1 0,-2 1 0,0-1 0,0 1 0,-2 1 0,0-1 0,-2 1 0,0 1 0,-15-24 0,23 40 0,0-1 0,0 0 0,0 1 0,0-1 0,0 1 0,-1 0 0,1-1 0,0 1 0,-1 0 0,1 0 0,-1 0 0,1 0 0,-1 0 0,1 0 0,-4-1 0,4 2 0,1 0 0,-1 0 0,0 0 0,1 0 0,-1 1 0,0-1 0,1 0 0,-1 0 0,1 1 0,-1-1 0,0 0 0,1 1 0,-1-1 0,1 0 0,-1 1 0,1-1 0,-1 1 0,1-1 0,-1 1 0,1-1 0,0 1 0,-1-1 0,1 1 0,0 0 0,-1-1 0,1 1 0,-1 1 0,-1 7 0,-1 0 0,1 0 0,0 0 0,0 18 0,-4 173 0,5-193 0,0-1 0,-1 1 0,1-1 0,-1 1 0,-1-1 0,1 0 0,-1 0 0,0 0 0,-1 0 0,-6 9 0,9-14 0,0 1 0,0-1 0,-1 0 0,1 0 0,0 0 0,0 0 0,-1 0 0,1 0 0,-1 0 0,1-1 0,-1 1 0,1 0 0,-1-1 0,1 1 0,-1-1 0,0 1 0,1-1 0,-1 0 0,-1 0 0,0 0 0,1-1 0,0 0 0,0 1 0,0-1 0,0 0 0,-1 0 0,1 0 0,0 0 0,1-1 0,-1 1 0,0-1 0,0 1 0,1-1 0,-1 1 0,0-1 0,1 0 0,0 0 0,-2-2 0,-3-6 0,1 0 0,-1-1 0,2 0 0,0 0 0,0 0 0,-4-23 0,-3-50 0,15 347 0,-4-254 0,0 1 0,-1-1 0,-1 0 0,1 0 0,-1 0 0,-5 13 0,6-19 0,0 0 0,-1-1 0,1 1 0,-1 0 0,0-1 0,0 1 0,0-1 0,0 0 0,0 1 0,0-1 0,0 0 0,-1 0 0,1-1 0,-1 1 0,1 0 0,-1-1 0,0 0 0,0 1 0,0-1 0,0 0 0,0-1 0,-5 2 0,4-1 0,-1-1 0,0 0 0,0 0 0,0 0 0,1 0 0,-1-1 0,0 0 0,0 0 0,1 0 0,-1 0 0,1-1 0,-1 0 0,1 0 0,-7-3 0,4 0 0,0-1 0,0 1 0,0-1 0,1 0 0,0-1 0,0 0 0,-6-9 0,-4-10 0,1-1 0,1-1 0,-14-41 0,26 66 0,-7-21 0,0-1 0,1 0 0,-6-39 0,13 61 0,1-1 0,0 1 0,0-1 0,0 0 0,1 1 0,-1-1 0,1 1 0,0-1 0,0 1 0,2-4 0,-3 6 0,0 0 0,1 0 0,-1 1 0,1-1 0,-1 0 0,1 1 0,-1-1 0,1 0 0,0 1 0,-1-1 0,1 1 0,0-1 0,-1 1 0,1-1 0,0 1 0,0 0 0,-1-1 0,1 1 0,0 0 0,0-1 0,0 1 0,-1 0 0,1 0 0,0 0 0,0 0 0,0 0 0,0 0 0,0 0 0,-1 0 0,1 0 0,0 0 0,0 1 0,0-1 0,0 0 0,-1 1 0,1-1 0,0 0 0,0 1 0,-1-1 0,1 1 0,0-1 0,-1 1 0,1-1 0,1 2 0,9 7 0,0 1 0,-1 0 0,17 21 0,-20-22 0,0 0 0,0-1 0,1 0 0,1 0 0,-1 0 0,1-1 0,0-1 0,19 11 0,-19-14 0,0 1 0,0-2 0,1 1 0,-1-1 0,1 0 0,18 0 0,-25-2 0,1 0 0,-1 0 0,0 0 0,0 0 0,0 0 0,0-1 0,0 0 0,0 1 0,0-1 0,0 0 0,0-1 0,0 1 0,0 0 0,0-1 0,0 0 0,-1 1 0,1-1 0,-1 0 0,0-1 0,1 1 0,-1 0 0,0-1 0,0 1 0,2-5 0,-3 5 0,-1 0 0,1 0 0,0 0 0,-1 0 0,0 0 0,0 0 0,0-1 0,0 1 0,0 0 0,0 0 0,0 0 0,-1 0 0,1-1 0,-1 1 0,1 0 0,-1 0 0,0 0 0,0 0 0,0 0 0,0 0 0,0 1 0,0-1 0,-1 0 0,1 0 0,0 1 0,-1-1 0,-2-1 0,-3-4 0,-1 1 0,1 0 0,-1 1 0,0 0 0,-10-5 0,-9-3 0,6 1 0,0 2 0,-1 0 0,-1 2 0,-39-10 0,56 16 0,0 1 0,0 1 0,0-1 0,-1 1 0,1 0 0,0 1 0,0-1 0,0 1 0,-1 1 0,1-1 0,0 1 0,0 0 0,1 0 0,-1 1 0,0-1 0,1 1 0,0 1 0,-1-1 0,1 1 0,0 0 0,1 0 0,-1 0 0,-5 7 0,-2 4 0,0 1 0,1 1 0,1 0 0,0 0 0,2 1 0,0 0 0,0 1 0,2-1 0,0 2 0,2-1 0,0 0 0,1 1 0,1 0 0,0-1 0,3 28 0,-10 217 0,0-31 0,26-287-227,-9 32-911,10-32-5688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6A0B3-7690-D7A3-A602-E0487E7C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BAA99-1CD6-B3D0-AA27-5265E4E3B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056CF-3A1D-E5B1-66E5-BF68CE4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BE766-F065-EEA6-9200-A981738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8FBC4-612F-CAC2-3FE0-21F3E30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969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386C-CA32-FADA-B25D-67D96A6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28B6A0-58D8-C56F-B1CB-341836F5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1DBBE-2130-8C06-A369-26261BF5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5BE2C-7A78-B012-0E45-896E1A7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FC8A1-7487-E9D9-ED0D-1A608F08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0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05D6E5-E6DB-3B5A-1F9B-3F7A4CA4E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CB394-E074-BA44-1C1F-5AA0E8B3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70984-031F-6F0C-DA6F-2D7B8BE4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A1963-89CB-E3A1-019A-065922E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EA848-48E3-BB41-EBBB-DC9A0C10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93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41CB0-519E-C50A-9FD0-76B33616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74013-6280-49F6-A847-DE6D17B9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B30D1-8137-995D-7065-901F6A4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B4B5F-2572-48E0-F749-3E3F1404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C0338-76F3-4C9F-146D-567B2BE7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2C19B-74AE-3BA7-CE24-2472597A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B6E5DE-5355-C64F-2BB8-86C1249B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FE903-36EB-DA6E-43FB-6964BF2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461C0-0777-F417-5833-86BC945D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4F368-735F-C89F-BB05-305DBCCB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9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7522-626B-5C30-93BC-ACA6E5DB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4A7A7-8667-0241-8221-58E5EE49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579CB4-9F2A-7171-0C04-58E25EAB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27E4D-4E19-0F4E-4876-80FB87B0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43BAB8-6B33-C510-5068-BA6B26C4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3B1B3-0D1F-9803-5DB3-0416405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2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3CBBE-A042-6674-0615-B181D740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24472C-A998-311F-EDF9-EF7DFF74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5B9558-783E-F97B-E2F3-B3130784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FFE015-054F-A2B4-7961-7D234945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8CC974-9CD3-0B42-8C2B-2F405993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B4536C-A133-0565-2729-F82AA4C2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EBBE1D-5E8E-627E-67E9-B18FFD19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5EFEF4-12A3-CBE3-1BFA-D9A19174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6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14BA-CF2B-6391-C544-2B2F5B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26C3EB-E453-8792-29A5-1EECE946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848736-829A-E911-7502-2711B524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9BDD87-EC71-56F4-8394-5E5B0F38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06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BF2620-3CA7-D81D-F418-A643F734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203C0B-74C6-1B9D-1072-093157FC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E1514-DC37-6466-EE66-DDD20C98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72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8589E-07A2-3AFB-5262-549C26EE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4FFC8-AC06-550A-98A0-7FDC4D97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A4BE2-4B39-0AF9-8BFF-060D915A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88AE6-810D-8538-2B97-D3234178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585E6-34F9-CED4-6B35-6E277F6C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77B996-CD3D-A52D-9A7E-C8821743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62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8F44D-5D6B-0862-CD01-2720B38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189D1D-8F0A-CFC8-3C08-20FFFA16E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C38298-FFB7-DC43-3430-2CE799CA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C838F-56CB-D7FE-7FDE-04FE435B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550053-2893-5B96-63E8-CC56A3FD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699963-A806-0216-1D7E-BFEC42B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519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0B541-4605-199C-AC63-EBA4812A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E126A-D8FD-29E5-8DC6-1CD96887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42F0F-A510-3F15-3339-8074F1F8F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864F0-6B00-4DD7-822C-4F1039FA7AC3}" type="datetimeFigureOut">
              <a:rPr lang="es-AR" smtClean="0"/>
              <a:t>4/5/2025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48F3F-3EC1-6FF8-A278-99402BC19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89229-5ADE-D1F5-6C33-437CD10A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8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21" Type="http://schemas.openxmlformats.org/officeDocument/2006/relationships/customXml" Target="../ink/ink9.xml"/><Relationship Id="rId34" Type="http://schemas.openxmlformats.org/officeDocument/2006/relationships/image" Target="../media/image22.png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4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image" Target="../media/image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2.xml"/><Relationship Id="rId30" Type="http://schemas.openxmlformats.org/officeDocument/2006/relationships/image" Target="../media/image20.png"/><Relationship Id="rId35" Type="http://schemas.openxmlformats.org/officeDocument/2006/relationships/customXml" Target="../ink/ink16.xml"/><Relationship Id="rId8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9C2FB-38A2-240A-E96B-B6301CC3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solidFill>
                  <a:srgbClr val="FFFFFF"/>
                </a:solidFill>
              </a:rPr>
              <a:t>Herencia</a:t>
            </a:r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237BBD-6721-887D-E867-A673AC1EF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s-AR" dirty="0">
                <a:solidFill>
                  <a:srgbClr val="FFFFFF"/>
                </a:solidFill>
              </a:rPr>
              <a:t>Programación II</a:t>
            </a:r>
          </a:p>
          <a:p>
            <a:pPr algn="r"/>
            <a:r>
              <a:rPr lang="es-AR" dirty="0">
                <a:solidFill>
                  <a:srgbClr val="FFFFFF"/>
                </a:solidFill>
              </a:rPr>
              <a:t>Profesor: Christian Baus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073" y="970964"/>
            <a:ext cx="2653686" cy="16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52" y="385116"/>
            <a:ext cx="2018752" cy="1227520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36BD4-B29B-C962-98BA-D2B33A7E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BD6FA4-99EA-09C9-3BDF-B3BFE2F0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86" y="613969"/>
            <a:ext cx="648817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01BDA65-1445-954C-7BEE-A3FD252E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2" y="434824"/>
            <a:ext cx="1090440" cy="6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0E0FC5-FBD4-3EE5-2E05-81280B4F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4" y="643467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E42452-9AAD-AE7A-A696-0F155A426EAE}"/>
              </a:ext>
            </a:extLst>
          </p:cNvPr>
          <p:cNvSpPr txBox="1"/>
          <p:nvPr/>
        </p:nvSpPr>
        <p:spPr>
          <a:xfrm>
            <a:off x="1991437" y="-13806"/>
            <a:ext cx="2645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Generalización</a:t>
            </a:r>
            <a:endParaRPr lang="es-AR" sz="2800" b="1" dirty="0"/>
          </a:p>
        </p:txBody>
      </p:sp>
      <p:sp>
        <p:nvSpPr>
          <p:cNvPr id="13" name="Globo: flecha derecha 12">
            <a:extLst>
              <a:ext uri="{FF2B5EF4-FFF2-40B4-BE49-F238E27FC236}">
                <a16:creationId xmlns:a16="http://schemas.microsoft.com/office/drawing/2014/main" id="{AE7D4AA0-9509-6F40-43D1-C072E5F04A45}"/>
              </a:ext>
            </a:extLst>
          </p:cNvPr>
          <p:cNvSpPr/>
          <p:nvPr/>
        </p:nvSpPr>
        <p:spPr>
          <a:xfrm rot="10800000" flipH="1">
            <a:off x="170014" y="3662898"/>
            <a:ext cx="2767882" cy="3142034"/>
          </a:xfrm>
          <a:prstGeom prst="right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Globo: flecha derecha 14">
            <a:extLst>
              <a:ext uri="{FF2B5EF4-FFF2-40B4-BE49-F238E27FC236}">
                <a16:creationId xmlns:a16="http://schemas.microsoft.com/office/drawing/2014/main" id="{D0D12B3E-D81C-C18D-A863-4F7C8AE54C41}"/>
              </a:ext>
            </a:extLst>
          </p:cNvPr>
          <p:cNvSpPr/>
          <p:nvPr/>
        </p:nvSpPr>
        <p:spPr>
          <a:xfrm flipH="1">
            <a:off x="7887225" y="520864"/>
            <a:ext cx="2767882" cy="3142034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BECAA1-C595-ACBF-B47F-E314D1620260}"/>
              </a:ext>
            </a:extLst>
          </p:cNvPr>
          <p:cNvSpPr txBox="1"/>
          <p:nvPr/>
        </p:nvSpPr>
        <p:spPr>
          <a:xfrm>
            <a:off x="8723600" y="1717711"/>
            <a:ext cx="206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Superclase</a:t>
            </a:r>
          </a:p>
          <a:p>
            <a:pPr algn="ctr"/>
            <a:r>
              <a:rPr lang="es-ES" b="1" dirty="0"/>
              <a:t>Clase Base</a:t>
            </a:r>
          </a:p>
          <a:p>
            <a:pPr algn="ctr"/>
            <a:r>
              <a:rPr lang="es-ES" b="1" dirty="0"/>
              <a:t>Clase Padre</a:t>
            </a:r>
            <a:endParaRPr lang="es-AR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8F923D-3424-0C7E-128C-6A856460CB28}"/>
              </a:ext>
            </a:extLst>
          </p:cNvPr>
          <p:cNvSpPr txBox="1"/>
          <p:nvPr/>
        </p:nvSpPr>
        <p:spPr>
          <a:xfrm>
            <a:off x="134123" y="4774384"/>
            <a:ext cx="206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Subclases</a:t>
            </a:r>
          </a:p>
          <a:p>
            <a:pPr algn="ctr"/>
            <a:r>
              <a:rPr lang="es-ES" b="1" dirty="0"/>
              <a:t>Clases Derivadas</a:t>
            </a:r>
          </a:p>
          <a:p>
            <a:pPr algn="ctr"/>
            <a:r>
              <a:rPr lang="es-ES" b="1" dirty="0"/>
              <a:t>Clases Hijas</a:t>
            </a:r>
            <a:endParaRPr lang="es-AR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7" y="774085"/>
            <a:ext cx="2018752" cy="12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2" y="385116"/>
            <a:ext cx="2018752" cy="1227520"/>
          </a:xfrm>
          <a:prstGeom prst="rect">
            <a:avLst/>
          </a:prstGeom>
        </p:spPr>
      </p:pic>
      <p:pic>
        <p:nvPicPr>
          <p:cNvPr id="7" name="Marcador de contenido 6" descr="Diagrama&#10;&#10;El contenido generado por IA puede ser incorrecto.">
            <a:extLst>
              <a:ext uri="{FF2B5EF4-FFF2-40B4-BE49-F238E27FC236}">
                <a16:creationId xmlns:a16="http://schemas.microsoft.com/office/drawing/2014/main" id="{15F04E01-E31E-D52D-109F-66A4F599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74" y="288484"/>
            <a:ext cx="6579911" cy="5815567"/>
          </a:xfrm>
        </p:spPr>
      </p:pic>
    </p:spTree>
    <p:extLst>
      <p:ext uri="{BB962C8B-B14F-4D97-AF65-F5344CB8AC3E}">
        <p14:creationId xmlns:p14="http://schemas.microsoft.com/office/powerpoint/2010/main" val="182109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4FE88BE3-FEB2-D907-B49B-5A62D68C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18479"/>
            <a:ext cx="10905066" cy="33533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4F3372F2-8ED9-8A48-1745-36E32405188A}"/>
              </a:ext>
            </a:extLst>
          </p:cNvPr>
          <p:cNvSpPr/>
          <p:nvPr/>
        </p:nvSpPr>
        <p:spPr>
          <a:xfrm>
            <a:off x="3432170" y="303707"/>
            <a:ext cx="5327660" cy="174818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Un</a:t>
            </a:r>
            <a:r>
              <a:rPr lang="es-ES" sz="2800" b="1" dirty="0"/>
              <a:t> Auto </a:t>
            </a:r>
            <a:r>
              <a:rPr lang="es-ES" sz="28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es un </a:t>
            </a:r>
            <a:r>
              <a:rPr lang="es-ES" sz="2800" b="1" dirty="0"/>
              <a:t>Vehículo</a:t>
            </a:r>
            <a:r>
              <a:rPr lang="es-ES" sz="2800" dirty="0"/>
              <a:t> y además </a:t>
            </a:r>
            <a:r>
              <a:rPr lang="es-ES" sz="2800" u="sng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tiene</a:t>
            </a:r>
            <a:r>
              <a:rPr lang="es-ES" sz="2800" dirty="0"/>
              <a:t> un </a:t>
            </a:r>
            <a:r>
              <a:rPr lang="es-ES" sz="2800" b="1" dirty="0"/>
              <a:t>Motor</a:t>
            </a:r>
            <a:endParaRPr lang="es-AR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950ACD-CEEA-5206-3B83-541C79B8E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10" y="4775033"/>
            <a:ext cx="2219467" cy="109493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C31766-A7AC-9683-9E46-3D195EBB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900" y="4806106"/>
            <a:ext cx="2224507" cy="1171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D482493-A1A3-20C1-F7C0-3EDB3C6CB0C5}"/>
                  </a:ext>
                </a:extLst>
              </p14:cNvPr>
              <p14:cNvContentPartPr/>
              <p14:nvPr/>
            </p14:nvContentPartPr>
            <p14:xfrm>
              <a:off x="11322161" y="4453805"/>
              <a:ext cx="500760" cy="81900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D482493-A1A3-20C1-F7C0-3EDB3C6CB0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16041" y="4447685"/>
                <a:ext cx="51300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E30C98B-FED5-5AAC-5964-B8823885EDB4}"/>
                  </a:ext>
                </a:extLst>
              </p14:cNvPr>
              <p14:cNvContentPartPr/>
              <p14:nvPr/>
            </p14:nvContentPartPr>
            <p14:xfrm>
              <a:off x="11230680" y="4508940"/>
              <a:ext cx="313560" cy="5983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E30C98B-FED5-5AAC-5964-B8823885ED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24560" y="4502820"/>
                <a:ext cx="3258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D204521-2817-1AD8-9AD7-5942A8E857A3}"/>
                  </a:ext>
                </a:extLst>
              </p14:cNvPr>
              <p14:cNvContentPartPr/>
              <p14:nvPr/>
            </p14:nvContentPartPr>
            <p14:xfrm>
              <a:off x="11498520" y="4859220"/>
              <a:ext cx="240840" cy="3452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D204521-2817-1AD8-9AD7-5942A8E857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92400" y="4853100"/>
                <a:ext cx="253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13A9F84B-7C71-722E-171C-DF9085A3160E}"/>
                  </a:ext>
                </a:extLst>
              </p14:cNvPr>
              <p14:cNvContentPartPr/>
              <p14:nvPr/>
            </p14:nvContentPartPr>
            <p14:xfrm>
              <a:off x="11765280" y="1643340"/>
              <a:ext cx="187200" cy="5742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13A9F84B-7C71-722E-171C-DF9085A316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59160" y="1637220"/>
                <a:ext cx="1994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EE18319-E7D9-A9E7-C615-ACF3D65B923D}"/>
                  </a:ext>
                </a:extLst>
              </p14:cNvPr>
              <p14:cNvContentPartPr/>
              <p14:nvPr/>
            </p14:nvContentPartPr>
            <p14:xfrm>
              <a:off x="11386560" y="1448580"/>
              <a:ext cx="321840" cy="6537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EE18319-E7D9-A9E7-C615-ACF3D65B92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80440" y="1442460"/>
                <a:ext cx="3340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68220AAF-3FE1-E8AB-C694-BE453E7C8823}"/>
                  </a:ext>
                </a:extLst>
              </p14:cNvPr>
              <p14:cNvContentPartPr/>
              <p14:nvPr/>
            </p14:nvContentPartPr>
            <p14:xfrm>
              <a:off x="11517600" y="1954555"/>
              <a:ext cx="297360" cy="8992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68220AAF-3FE1-E8AB-C694-BE453E7C88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11480" y="1948435"/>
                <a:ext cx="30960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D0B33AF6-4192-2F2A-8044-5E1D164DEEAC}"/>
                  </a:ext>
                </a:extLst>
              </p14:cNvPr>
              <p14:cNvContentPartPr/>
              <p14:nvPr/>
            </p14:nvContentPartPr>
            <p14:xfrm>
              <a:off x="11557200" y="5293380"/>
              <a:ext cx="269280" cy="1929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D0B33AF6-4192-2F2A-8044-5E1D164DEE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51080" y="5287260"/>
                <a:ext cx="281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6CE26357-E3D2-5923-CEBD-A4AD54B0143A}"/>
                  </a:ext>
                </a:extLst>
              </p14:cNvPr>
              <p14:cNvContentPartPr/>
              <p14:nvPr/>
            </p14:nvContentPartPr>
            <p14:xfrm>
              <a:off x="11399520" y="4815300"/>
              <a:ext cx="304920" cy="42552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6CE26357-E3D2-5923-CEBD-A4AD54B014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393400" y="4809180"/>
                <a:ext cx="3171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301F1238-0E14-DDB3-0E70-D8A56744822A}"/>
                  </a:ext>
                </a:extLst>
              </p14:cNvPr>
              <p14:cNvContentPartPr/>
              <p14:nvPr/>
            </p14:nvContentPartPr>
            <p14:xfrm>
              <a:off x="11223840" y="4875060"/>
              <a:ext cx="442440" cy="52272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301F1238-0E14-DDB3-0E70-D8A56744822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17720" y="4868940"/>
                <a:ext cx="4546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A69A444D-5454-0AE5-F69D-C604ECFE6CE0}"/>
                  </a:ext>
                </a:extLst>
              </p14:cNvPr>
              <p14:cNvContentPartPr/>
              <p14:nvPr/>
            </p14:nvContentPartPr>
            <p14:xfrm>
              <a:off x="11570520" y="1904700"/>
              <a:ext cx="248400" cy="7362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A69A444D-5454-0AE5-F69D-C604ECFE6C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07880" y="1842060"/>
                <a:ext cx="374040" cy="8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B464956D-8FB6-2D4E-00F1-F2EDF7C6DFC8}"/>
                  </a:ext>
                </a:extLst>
              </p14:cNvPr>
              <p14:cNvContentPartPr/>
              <p14:nvPr/>
            </p14:nvContentPartPr>
            <p14:xfrm>
              <a:off x="11325000" y="1702380"/>
              <a:ext cx="334080" cy="78912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B464956D-8FB6-2D4E-00F1-F2EDF7C6DF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62000" y="1639380"/>
                <a:ext cx="4597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56FE4444-5306-8F0A-8173-5CD61A5DCAA7}"/>
                  </a:ext>
                </a:extLst>
              </p14:cNvPr>
              <p14:cNvContentPartPr/>
              <p14:nvPr/>
            </p14:nvContentPartPr>
            <p14:xfrm>
              <a:off x="10988040" y="5045700"/>
              <a:ext cx="411840" cy="33156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56FE4444-5306-8F0A-8173-5CD61A5DCAA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25040" y="4982700"/>
                <a:ext cx="537480" cy="45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6F1170E7-53B9-0035-FB70-E155379AE1F8}"/>
              </a:ext>
            </a:extLst>
          </p:cNvPr>
          <p:cNvGrpSpPr/>
          <p:nvPr/>
        </p:nvGrpSpPr>
        <p:grpSpPr>
          <a:xfrm>
            <a:off x="11542440" y="3298980"/>
            <a:ext cx="132480" cy="1778400"/>
            <a:chOff x="11542440" y="3298980"/>
            <a:chExt cx="132480" cy="17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2087551-68F1-D833-95FC-0A5DB4E2841D}"/>
                    </a:ext>
                  </a:extLst>
                </p14:cNvPr>
                <p14:cNvContentPartPr/>
                <p14:nvPr/>
              </p14:nvContentPartPr>
              <p14:xfrm>
                <a:off x="11574120" y="4335420"/>
                <a:ext cx="38880" cy="7419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2087551-68F1-D833-95FC-0A5DB4E284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511480" y="4272780"/>
                  <a:ext cx="16452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D78F464-8C5C-3EBA-0825-46E3FC11CAA5}"/>
                    </a:ext>
                  </a:extLst>
                </p14:cNvPr>
                <p14:cNvContentPartPr/>
                <p14:nvPr/>
              </p14:nvContentPartPr>
              <p14:xfrm>
                <a:off x="11559360" y="3298980"/>
                <a:ext cx="115560" cy="10544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D78F464-8C5C-3EBA-0825-46E3FC11CA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96360" y="3236340"/>
                  <a:ext cx="241200" cy="11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71B37E93-950A-87B0-E4B7-8093A7EC25F5}"/>
                    </a:ext>
                  </a:extLst>
                </p14:cNvPr>
                <p14:cNvContentPartPr/>
                <p14:nvPr/>
              </p14:nvContentPartPr>
              <p14:xfrm>
                <a:off x="11542440" y="3611460"/>
                <a:ext cx="70920" cy="83484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71B37E93-950A-87B0-E4B7-8093A7EC25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79800" y="3548820"/>
                  <a:ext cx="196560" cy="9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1DB88FB-7D70-6F07-2111-4D2ED5344EE7}"/>
                  </a:ext>
                </a:extLst>
              </p14:cNvPr>
              <p14:cNvContentPartPr/>
              <p14:nvPr/>
            </p14:nvContentPartPr>
            <p14:xfrm>
              <a:off x="11490240" y="1592220"/>
              <a:ext cx="131040" cy="188280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1DB88FB-7D70-6F07-2111-4D2ED5344E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427240" y="1529580"/>
                <a:ext cx="256680" cy="20084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43467" y="233877"/>
            <a:ext cx="1517906" cy="9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0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C0B5BB-80FC-0D44-ABB0-D5F6DFF9A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24861"/>
            <a:ext cx="10905066" cy="220827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31BACD-F166-1332-73A9-ACBB10ACBB51}"/>
              </a:ext>
            </a:extLst>
          </p:cNvPr>
          <p:cNvSpPr txBox="1"/>
          <p:nvPr/>
        </p:nvSpPr>
        <p:spPr>
          <a:xfrm>
            <a:off x="1670670" y="386475"/>
            <a:ext cx="349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Visibilidad</a:t>
            </a:r>
            <a:endParaRPr lang="es-AR" sz="4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986" y="253317"/>
            <a:ext cx="2018752" cy="12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0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C632586-4C0F-13F1-3590-D6051275F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417" y="643467"/>
            <a:ext cx="4011166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64A0E5-0DBE-9D85-ADDF-13CC12C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43" y="434824"/>
            <a:ext cx="2018752" cy="12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5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de Office</vt:lpstr>
      <vt:lpstr>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Christian Germán</dc:creator>
  <cp:lastModifiedBy>Christian Baus</cp:lastModifiedBy>
  <cp:revision>13</cp:revision>
  <dcterms:created xsi:type="dcterms:W3CDTF">2024-04-17T17:33:20Z</dcterms:created>
  <dcterms:modified xsi:type="dcterms:W3CDTF">2025-05-05T03:10:15Z</dcterms:modified>
</cp:coreProperties>
</file>