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61163" cy="99425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70D3968-3867-483E-857B-0D672C3E5EEF}" type="datetimeFigureOut">
              <a:rPr lang="es-AR" smtClean="0"/>
              <a:t>16/08/2019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2C09096-23FE-49E0-A372-2D89EDACB33C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PATRIMONIO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5038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PATRIMONIO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“las personas son titulares de los derechos individuales sobre los bienes que integran su </a:t>
            </a:r>
            <a:r>
              <a:rPr lang="es-AR" dirty="0" smtClean="0"/>
              <a:t>patrimonio...”. (</a:t>
            </a:r>
            <a:r>
              <a:rPr lang="es-AR" dirty="0"/>
              <a:t>art. 15 </a:t>
            </a:r>
            <a:r>
              <a:rPr lang="es-AR" dirty="0" err="1" smtClean="0"/>
              <a:t>CCyC</a:t>
            </a:r>
            <a:r>
              <a:rPr lang="es-AR" dirty="0" smtClean="0"/>
              <a:t>)</a:t>
            </a:r>
          </a:p>
          <a:p>
            <a:r>
              <a:rPr lang="es-AR" dirty="0" smtClean="0"/>
              <a:t>La definición anterior indicaba que era todo lo que una persona (física o ideal) posee. </a:t>
            </a:r>
          </a:p>
          <a:p>
            <a:pPr algn="just"/>
            <a:r>
              <a:rPr lang="es-AR" dirty="0"/>
              <a:t>Para la contabilidad Patrimonio es la diferencia entre el conjunto de bienes, derechos y el conjunto de obligaciones. </a:t>
            </a:r>
          </a:p>
          <a:p>
            <a:pPr algn="just"/>
            <a:r>
              <a:rPr lang="es-AR" dirty="0"/>
              <a:t>También se define como la prenda común de los acreedores.</a:t>
            </a:r>
            <a:endParaRPr lang="es-AR" dirty="0"/>
          </a:p>
          <a:p>
            <a:pPr algn="just"/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434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FUENTES DEL PATRIMONIO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Ingresos personales (Sueldos, comisiones, honorarios, jubilaciones, pensiones)</a:t>
            </a:r>
          </a:p>
          <a:p>
            <a:r>
              <a:rPr lang="es-AR" dirty="0" smtClean="0"/>
              <a:t>Ingresos societarios (beneficios procedentes de empresas - comercios, industrias, </a:t>
            </a:r>
            <a:r>
              <a:rPr lang="es-AR" dirty="0" err="1" smtClean="0"/>
              <a:t>etc</a:t>
            </a:r>
            <a:r>
              <a:rPr lang="es-AR" dirty="0" smtClean="0"/>
              <a:t>)</a:t>
            </a:r>
          </a:p>
          <a:p>
            <a:r>
              <a:rPr lang="es-AR" dirty="0" smtClean="0"/>
              <a:t>Rentas de valores (títulos, acciones, bonos)</a:t>
            </a:r>
          </a:p>
          <a:p>
            <a:r>
              <a:rPr lang="es-AR" dirty="0" smtClean="0"/>
              <a:t>Rentas de propiedades </a:t>
            </a:r>
          </a:p>
          <a:p>
            <a:r>
              <a:rPr lang="es-AR" dirty="0" smtClean="0"/>
              <a:t>Derechos intelectuales (marcas, patentes, propiedad intelectual: invención, literaria, musical) </a:t>
            </a:r>
          </a:p>
          <a:p>
            <a:r>
              <a:rPr lang="es-AR" dirty="0" smtClean="0"/>
              <a:t>Herencias, legados, donaciones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43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COMERCIANTE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Es toda persona que teniendo capacidad legal para contratar, ejercen actos de comercio, haciendo de ello su profesión habitual. </a:t>
            </a:r>
          </a:p>
          <a:p>
            <a:endParaRPr lang="es-AR" dirty="0"/>
          </a:p>
          <a:p>
            <a:r>
              <a:rPr lang="es-AR" dirty="0" smtClean="0"/>
              <a:t>3 requisitos: . Capacidad 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                     . Acto de Comercio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                     . Habitualidad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6697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CAPACIDAD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Es la regla general, la incapacidad es la excepción.</a:t>
            </a:r>
          </a:p>
          <a:p>
            <a:r>
              <a:rPr lang="es-AR" dirty="0" smtClean="0"/>
              <a:t>Quienes son incapaces: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      - Las personas por nacer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- Dementes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- Sordomudos 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- Ausentes (declarados en juicio)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- Menores 18 años no emancipados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- Magistrados 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- Jueces en su jurisdicción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- Interdictos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     - Fallidos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534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SOCIEDADES COMERCIALES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Habrá sociedad comercial cuando 2 o mas personas, conforme algún a uno de los tipos previstos por la ley, se obliguen a realizar aportes para aplicarlos a la producción o intercambio de bienes o servicios, participando de los beneficios y soportando las perdidas.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10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SOCIETARIOS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Colectiva</a:t>
            </a:r>
          </a:p>
          <a:p>
            <a:r>
              <a:rPr lang="es-AR" dirty="0" smtClean="0"/>
              <a:t>En Comandita</a:t>
            </a:r>
          </a:p>
          <a:p>
            <a:r>
              <a:rPr lang="es-AR" dirty="0" smtClean="0"/>
              <a:t>Capital e Industria</a:t>
            </a:r>
          </a:p>
          <a:p>
            <a:r>
              <a:rPr lang="es-AR" dirty="0" smtClean="0"/>
              <a:t>De Responsabilidad Limitada</a:t>
            </a:r>
          </a:p>
          <a:p>
            <a:r>
              <a:rPr lang="es-AR" dirty="0" smtClean="0"/>
              <a:t>Anónima</a:t>
            </a:r>
          </a:p>
          <a:p>
            <a:r>
              <a:rPr lang="es-AR" dirty="0" smtClean="0"/>
              <a:t>Simples (ex Sociedad de hecho)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45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90</TotalTime>
  <Words>300</Words>
  <Application>Microsoft Office PowerPoint</Application>
  <PresentationFormat>Presentación en pantalla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Chincheta</vt:lpstr>
      <vt:lpstr>PATRIMONIO</vt:lpstr>
      <vt:lpstr>PATRIMONIO</vt:lpstr>
      <vt:lpstr>FUENTES DEL PATRIMONIO </vt:lpstr>
      <vt:lpstr>COMERCIANTE </vt:lpstr>
      <vt:lpstr>CAPACIDAD</vt:lpstr>
      <vt:lpstr>SOCIEDADES COMERCIALES </vt:lpstr>
      <vt:lpstr>TIPOS SOCIETARIOS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PATRIMONIO</dc:title>
  <dc:creator>Ricardo Gustavo Martinez</dc:creator>
  <cp:lastModifiedBy>Ricardo Gustavo Martinez</cp:lastModifiedBy>
  <cp:revision>10</cp:revision>
  <cp:lastPrinted>2019-08-16T21:02:13Z</cp:lastPrinted>
  <dcterms:created xsi:type="dcterms:W3CDTF">2019-08-16T19:39:11Z</dcterms:created>
  <dcterms:modified xsi:type="dcterms:W3CDTF">2019-08-16T21:09:24Z</dcterms:modified>
</cp:coreProperties>
</file>