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8" d="100"/>
          <a:sy n="78"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DC3888-5B1A-4D81-95D2-80D14B43407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fr-FR"/>
        </a:p>
      </dgm:t>
    </dgm:pt>
    <dgm:pt modelId="{8AAB4D58-866F-4180-AF9B-19042A44FBE9}">
      <dgm:prSet phldrT="[Texte]" custT="1"/>
      <dgm:spPr>
        <a:solidFill>
          <a:srgbClr val="FFC000"/>
        </a:solidFill>
      </dgm:spPr>
      <dgm:t>
        <a:bodyPr/>
        <a:lstStyle/>
        <a:p>
          <a:r>
            <a:rPr lang="fr-FR" sz="1600" b="1" i="0" u="none"/>
            <a:t>RÉPÉTABILITÉ ET FIABILITÉ​</a:t>
          </a:r>
          <a:endParaRPr lang="fr-FR" sz="1600" dirty="0"/>
        </a:p>
      </dgm:t>
    </dgm:pt>
    <dgm:pt modelId="{891AA086-5123-4F7F-80A8-5752513AA0CA}" type="parTrans" cxnId="{04E6B044-DC52-4FCC-9246-A3713EBE4346}">
      <dgm:prSet/>
      <dgm:spPr/>
      <dgm:t>
        <a:bodyPr/>
        <a:lstStyle/>
        <a:p>
          <a:endParaRPr lang="fr-FR"/>
        </a:p>
      </dgm:t>
    </dgm:pt>
    <dgm:pt modelId="{EC075901-E415-4E52-80E6-2DB20B609606}" type="sibTrans" cxnId="{04E6B044-DC52-4FCC-9246-A3713EBE4346}">
      <dgm:prSet/>
      <dgm:spPr/>
      <dgm:t>
        <a:bodyPr/>
        <a:lstStyle/>
        <a:p>
          <a:endParaRPr lang="fr-FR"/>
        </a:p>
      </dgm:t>
    </dgm:pt>
    <dgm:pt modelId="{61DAC019-204C-4D5F-8D5E-08B32F937853}">
      <dgm:prSet phldrT="[Texte]"/>
      <dgm:spPr>
        <a:solidFill>
          <a:srgbClr val="FFC000">
            <a:alpha val="50000"/>
          </a:srgbClr>
        </a:solidFill>
      </dgm:spPr>
      <dgm:t>
        <a:bodyPr/>
        <a:lstStyle/>
        <a:p>
          <a:r>
            <a:rPr lang="fr-FR" dirty="0"/>
            <a:t>Plus de page wiki pour documenter l’infrastructure, tout est dans des fichiers versionnés avec Git à côté du code de l'application</a:t>
          </a:r>
        </a:p>
      </dgm:t>
    </dgm:pt>
    <dgm:pt modelId="{8D8B016F-5017-453B-901E-E314D0ACB74F}" type="parTrans" cxnId="{61C0ECE3-9C65-4C78-9649-CFC73F40982D}">
      <dgm:prSet/>
      <dgm:spPr/>
      <dgm:t>
        <a:bodyPr/>
        <a:lstStyle/>
        <a:p>
          <a:endParaRPr lang="fr-FR"/>
        </a:p>
      </dgm:t>
    </dgm:pt>
    <dgm:pt modelId="{BCA95762-7D62-452F-8B0E-C75393B3F720}" type="sibTrans" cxnId="{61C0ECE3-9C65-4C78-9649-CFC73F40982D}">
      <dgm:prSet/>
      <dgm:spPr/>
      <dgm:t>
        <a:bodyPr/>
        <a:lstStyle/>
        <a:p>
          <a:endParaRPr lang="fr-FR"/>
        </a:p>
      </dgm:t>
    </dgm:pt>
    <dgm:pt modelId="{8ADFDDAF-1733-4553-B1C8-6184BA8E8E86}">
      <dgm:prSet phldrT="[Texte]" custT="1"/>
      <dgm:spPr>
        <a:solidFill>
          <a:srgbClr val="FFC000"/>
        </a:solidFill>
      </dgm:spPr>
      <dgm:t>
        <a:bodyPr/>
        <a:lstStyle/>
        <a:p>
          <a:r>
            <a:rPr lang="fr-FR" sz="1600" b="1" i="0" u="none" kern="1200">
              <a:solidFill>
                <a:prstClr val="white"/>
              </a:solidFill>
              <a:latin typeface="Calibri" panose="020F0502020204030204"/>
              <a:ea typeface="+mn-ea"/>
              <a:cs typeface="+mn-cs"/>
            </a:rPr>
            <a:t>PRODUCTIVITÉ</a:t>
          </a:r>
          <a:endParaRPr lang="fr-FR" sz="1600" b="1" i="0" u="none" kern="1200" dirty="0">
            <a:solidFill>
              <a:prstClr val="white"/>
            </a:solidFill>
            <a:latin typeface="Calibri" panose="020F0502020204030204"/>
            <a:ea typeface="+mn-ea"/>
            <a:cs typeface="+mn-cs"/>
          </a:endParaRPr>
        </a:p>
      </dgm:t>
    </dgm:pt>
    <dgm:pt modelId="{5FE27B42-110B-4109-A624-07C4146E1E6F}" type="parTrans" cxnId="{27662CE2-B143-49A2-B56B-95C16FB6223B}">
      <dgm:prSet/>
      <dgm:spPr/>
      <dgm:t>
        <a:bodyPr/>
        <a:lstStyle/>
        <a:p>
          <a:endParaRPr lang="fr-FR"/>
        </a:p>
      </dgm:t>
    </dgm:pt>
    <dgm:pt modelId="{7B887871-80EA-4399-B7C5-3D8987449EED}" type="sibTrans" cxnId="{27662CE2-B143-49A2-B56B-95C16FB6223B}">
      <dgm:prSet/>
      <dgm:spPr/>
      <dgm:t>
        <a:bodyPr/>
        <a:lstStyle/>
        <a:p>
          <a:endParaRPr lang="fr-FR"/>
        </a:p>
      </dgm:t>
    </dgm:pt>
    <dgm:pt modelId="{A7CF6679-735D-46DF-8DC2-3632384A4F2C}">
      <dgm:prSet phldrT="[Texte]"/>
      <dgm:spPr>
        <a:solidFill>
          <a:srgbClr val="FFC000">
            <a:alpha val="50000"/>
          </a:srgbClr>
        </a:solidFill>
      </dgm:spPr>
      <dgm:t>
        <a:bodyPr/>
        <a:lstStyle/>
        <a:p>
          <a:r>
            <a:rPr lang="fr-FR" dirty="0"/>
            <a:t>L'environnement entier est configuré uniquement en exécutant des scripts au lieu de lire des pages wiki et d'effectuer des tâches manuelles en même temps</a:t>
          </a:r>
        </a:p>
      </dgm:t>
    </dgm:pt>
    <dgm:pt modelId="{BBF928A1-4469-4CAE-84B0-3A90992673D4}" type="parTrans" cxnId="{7D1C462A-D2D2-4419-8002-FBC753B696DB}">
      <dgm:prSet/>
      <dgm:spPr/>
      <dgm:t>
        <a:bodyPr/>
        <a:lstStyle/>
        <a:p>
          <a:endParaRPr lang="fr-FR"/>
        </a:p>
      </dgm:t>
    </dgm:pt>
    <dgm:pt modelId="{985263AD-A781-47B3-898B-51A72063F479}" type="sibTrans" cxnId="{7D1C462A-D2D2-4419-8002-FBC753B696DB}">
      <dgm:prSet/>
      <dgm:spPr/>
      <dgm:t>
        <a:bodyPr/>
        <a:lstStyle/>
        <a:p>
          <a:endParaRPr lang="fr-FR"/>
        </a:p>
      </dgm:t>
    </dgm:pt>
    <dgm:pt modelId="{5D703587-D8D3-4163-85CA-55834537AB6F}">
      <dgm:prSet phldrT="[Texte]" custT="1"/>
      <dgm:spPr>
        <a:solidFill>
          <a:srgbClr val="FFC000"/>
        </a:solidFill>
      </dgm:spPr>
      <dgm:t>
        <a:bodyPr/>
        <a:lstStyle/>
        <a:p>
          <a:r>
            <a:rPr lang="fr-FR" sz="1600" b="1" i="0" u="none" kern="1200">
              <a:solidFill>
                <a:prstClr val="white"/>
              </a:solidFill>
              <a:latin typeface="Calibri" panose="020F0502020204030204"/>
              <a:ea typeface="+mn-ea"/>
              <a:cs typeface="+mn-cs"/>
            </a:rPr>
            <a:t>INFRASTRUCTURE</a:t>
          </a:r>
          <a:r>
            <a:rPr lang="fr-FR" sz="1300" kern="1200"/>
            <a:t> </a:t>
          </a:r>
          <a:r>
            <a:rPr lang="fr-FR" sz="1600" b="1" i="0" u="none" kern="1200">
              <a:solidFill>
                <a:prstClr val="white"/>
              </a:solidFill>
              <a:latin typeface="Calibri" panose="020F0502020204030204"/>
              <a:ea typeface="+mn-ea"/>
              <a:cs typeface="+mn-cs"/>
            </a:rPr>
            <a:t>HOMOGÈNE</a:t>
          </a:r>
          <a:endParaRPr lang="fr-FR" sz="1600" b="1" i="0" u="none" kern="1200" dirty="0">
            <a:solidFill>
              <a:prstClr val="white"/>
            </a:solidFill>
            <a:latin typeface="Calibri" panose="020F0502020204030204"/>
            <a:ea typeface="+mn-ea"/>
            <a:cs typeface="+mn-cs"/>
          </a:endParaRPr>
        </a:p>
      </dgm:t>
    </dgm:pt>
    <dgm:pt modelId="{B3022B64-447D-43DD-BB06-4C168B285538}" type="parTrans" cxnId="{745B7E39-9ECC-4498-AD2E-41B2C2D20C13}">
      <dgm:prSet/>
      <dgm:spPr/>
      <dgm:t>
        <a:bodyPr/>
        <a:lstStyle/>
        <a:p>
          <a:endParaRPr lang="fr-FR"/>
        </a:p>
      </dgm:t>
    </dgm:pt>
    <dgm:pt modelId="{72E62C1B-8AEA-4A95-88CA-3B74634CB051}" type="sibTrans" cxnId="{745B7E39-9ECC-4498-AD2E-41B2C2D20C13}">
      <dgm:prSet/>
      <dgm:spPr/>
      <dgm:t>
        <a:bodyPr/>
        <a:lstStyle/>
        <a:p>
          <a:endParaRPr lang="fr-FR"/>
        </a:p>
      </dgm:t>
    </dgm:pt>
    <dgm:pt modelId="{84EBB2E4-708D-4818-BAF7-5B3D9012EBDD}">
      <dgm:prSet phldrT="[Texte]"/>
      <dgm:spPr>
        <a:solidFill>
          <a:srgbClr val="FFC000">
            <a:alpha val="50000"/>
          </a:srgbClr>
        </a:solidFill>
      </dgm:spPr>
      <dgm:t>
        <a:bodyPr/>
        <a:lstStyle/>
        <a:p>
          <a:r>
            <a:rPr lang="fr-FR" dirty="0"/>
            <a:t>Comme l'infra est construit à partir de scripts qui est la source de vérité</a:t>
          </a:r>
        </a:p>
      </dgm:t>
    </dgm:pt>
    <dgm:pt modelId="{3E57CE31-2BFF-4FD6-A2BB-2492D814C30D}" type="parTrans" cxnId="{8DF57D41-8CB1-4DD2-815E-87677935412C}">
      <dgm:prSet/>
      <dgm:spPr/>
      <dgm:t>
        <a:bodyPr/>
        <a:lstStyle/>
        <a:p>
          <a:endParaRPr lang="fr-FR"/>
        </a:p>
      </dgm:t>
    </dgm:pt>
    <dgm:pt modelId="{0F141E02-73ED-40F3-A79A-DA927D01D984}" type="sibTrans" cxnId="{8DF57D41-8CB1-4DD2-815E-87677935412C}">
      <dgm:prSet/>
      <dgm:spPr/>
      <dgm:t>
        <a:bodyPr/>
        <a:lstStyle/>
        <a:p>
          <a:endParaRPr lang="fr-FR"/>
        </a:p>
      </dgm:t>
    </dgm:pt>
    <dgm:pt modelId="{5B37DF23-F155-4B0B-8A1C-5111858CD99A}">
      <dgm:prSet phldrT="[Texte]" custT="1"/>
      <dgm:spPr>
        <a:solidFill>
          <a:srgbClr val="FFC000"/>
        </a:solidFill>
      </dgm:spPr>
      <dgm:t>
        <a:bodyPr/>
        <a:lstStyle/>
        <a:p>
          <a:r>
            <a:rPr lang="fr-FR" sz="1600" b="1" i="0" u="none" kern="1200">
              <a:solidFill>
                <a:prstClr val="white"/>
              </a:solidFill>
              <a:latin typeface="Calibri" panose="020F0502020204030204"/>
              <a:ea typeface="+mn-ea"/>
              <a:cs typeface="+mn-cs"/>
            </a:rPr>
            <a:t>GARANTIR</a:t>
          </a:r>
          <a:r>
            <a:rPr lang="fr-FR" sz="1500" kern="1200"/>
            <a:t> </a:t>
          </a:r>
          <a:r>
            <a:rPr lang="fr-FR" sz="1600" b="1" i="0" u="none" kern="1200">
              <a:solidFill>
                <a:prstClr val="white"/>
              </a:solidFill>
              <a:latin typeface="Calibri" panose="020F0502020204030204"/>
              <a:ea typeface="+mn-ea"/>
              <a:cs typeface="+mn-cs"/>
            </a:rPr>
            <a:t>LES STANDARDS</a:t>
          </a:r>
          <a:endParaRPr lang="fr-FR" sz="1600" b="1" i="0" u="none" kern="1200" dirty="0">
            <a:solidFill>
              <a:prstClr val="white"/>
            </a:solidFill>
            <a:latin typeface="Calibri" panose="020F0502020204030204"/>
            <a:ea typeface="+mn-ea"/>
            <a:cs typeface="+mn-cs"/>
          </a:endParaRPr>
        </a:p>
      </dgm:t>
    </dgm:pt>
    <dgm:pt modelId="{1E71759E-D631-4E63-ABFC-B0FA1CB4ED90}" type="parTrans" cxnId="{4E48E4E4-8355-471C-8E38-58CB48E2EDB3}">
      <dgm:prSet/>
      <dgm:spPr/>
      <dgm:t>
        <a:bodyPr/>
        <a:lstStyle/>
        <a:p>
          <a:endParaRPr lang="fr-FR"/>
        </a:p>
      </dgm:t>
    </dgm:pt>
    <dgm:pt modelId="{688804D4-620D-4B2D-939C-BAA7446195C0}" type="sibTrans" cxnId="{4E48E4E4-8355-471C-8E38-58CB48E2EDB3}">
      <dgm:prSet/>
      <dgm:spPr/>
      <dgm:t>
        <a:bodyPr/>
        <a:lstStyle/>
        <a:p>
          <a:endParaRPr lang="fr-FR"/>
        </a:p>
      </dgm:t>
    </dgm:pt>
    <dgm:pt modelId="{A93CFD69-D37F-4E60-BF35-B9C16100A0A8}">
      <dgm:prSet phldrT="[Texte]" custT="1"/>
      <dgm:spPr>
        <a:solidFill>
          <a:srgbClr val="FFC000"/>
        </a:solidFill>
      </dgm:spPr>
      <dgm:t>
        <a:bodyPr/>
        <a:lstStyle/>
        <a:p>
          <a:r>
            <a:rPr lang="fr-FR" sz="1600" b="1" i="0" u="none" kern="1200">
              <a:solidFill>
                <a:prstClr val="white"/>
              </a:solidFill>
              <a:latin typeface="Calibri" panose="020F0502020204030204"/>
              <a:ea typeface="+mn-ea"/>
              <a:cs typeface="+mn-cs"/>
            </a:rPr>
            <a:t>APPROVISIONNEMENT</a:t>
          </a:r>
          <a:r>
            <a:rPr lang="fr-FR" sz="1600" kern="1200"/>
            <a:t> </a:t>
          </a:r>
          <a:r>
            <a:rPr lang="fr-FR" sz="1600" b="1" i="0" u="none" kern="1200">
              <a:solidFill>
                <a:prstClr val="white"/>
              </a:solidFill>
              <a:latin typeface="Calibri" panose="020F0502020204030204"/>
              <a:ea typeface="+mn-ea"/>
              <a:cs typeface="+mn-cs"/>
            </a:rPr>
            <a:t>RAPIDE</a:t>
          </a:r>
          <a:r>
            <a:rPr lang="fr-FR" sz="1600" kern="1200"/>
            <a:t>​</a:t>
          </a:r>
          <a:endParaRPr lang="fr-FR" sz="1600" kern="1200" dirty="0"/>
        </a:p>
      </dgm:t>
    </dgm:pt>
    <dgm:pt modelId="{825E17A2-3829-4B34-B8E0-823ABC98AA93}" type="parTrans" cxnId="{41AF7418-FC15-4F84-ADB0-6AC37D926097}">
      <dgm:prSet/>
      <dgm:spPr/>
      <dgm:t>
        <a:bodyPr/>
        <a:lstStyle/>
        <a:p>
          <a:endParaRPr lang="fr-FR"/>
        </a:p>
      </dgm:t>
    </dgm:pt>
    <dgm:pt modelId="{9F83B1F5-E0FA-49E8-972B-61B235B43147}" type="sibTrans" cxnId="{41AF7418-FC15-4F84-ADB0-6AC37D926097}">
      <dgm:prSet/>
      <dgm:spPr/>
      <dgm:t>
        <a:bodyPr/>
        <a:lstStyle/>
        <a:p>
          <a:endParaRPr lang="fr-FR"/>
        </a:p>
      </dgm:t>
    </dgm:pt>
    <dgm:pt modelId="{E84F5248-A8F0-4B20-953E-1D61DF99F743}">
      <dgm:prSet phldrT="[Texte]"/>
      <dgm:spPr>
        <a:solidFill>
          <a:srgbClr val="FFC000">
            <a:alpha val="50000"/>
          </a:srgbClr>
        </a:solidFill>
      </dgm:spPr>
      <dgm:t>
        <a:bodyPr/>
        <a:lstStyle/>
        <a:p>
          <a:r>
            <a:rPr lang="fr-FR" dirty="0"/>
            <a:t>Installation de certificats, AD </a:t>
          </a:r>
          <a:r>
            <a:rPr lang="fr-FR" dirty="0" err="1"/>
            <a:t>Join</a:t>
          </a:r>
          <a:r>
            <a:rPr lang="fr-FR" dirty="0"/>
            <a:t>, https uniquement, version TLS_1.2, etc…..</a:t>
          </a:r>
        </a:p>
      </dgm:t>
    </dgm:pt>
    <dgm:pt modelId="{EB904326-5C8B-4600-B3BD-C9255F8BB234}" type="parTrans" cxnId="{3B5F05D2-EE34-4799-A244-25B807EC9D91}">
      <dgm:prSet/>
      <dgm:spPr/>
      <dgm:t>
        <a:bodyPr/>
        <a:lstStyle/>
        <a:p>
          <a:endParaRPr lang="fr-FR"/>
        </a:p>
      </dgm:t>
    </dgm:pt>
    <dgm:pt modelId="{EBEF26ED-729E-4DF4-BDC6-5E24973212A8}" type="sibTrans" cxnId="{3B5F05D2-EE34-4799-A244-25B807EC9D91}">
      <dgm:prSet/>
      <dgm:spPr/>
      <dgm:t>
        <a:bodyPr/>
        <a:lstStyle/>
        <a:p>
          <a:endParaRPr lang="fr-FR"/>
        </a:p>
      </dgm:t>
    </dgm:pt>
    <dgm:pt modelId="{3D12EA47-0C93-4990-9B98-41349AC6C64A}">
      <dgm:prSet phldrT="[Texte]"/>
      <dgm:spPr>
        <a:solidFill>
          <a:srgbClr val="FFC000">
            <a:alpha val="50000"/>
          </a:srgbClr>
        </a:solidFill>
      </dgm:spPr>
      <dgm:t>
        <a:bodyPr/>
        <a:lstStyle/>
        <a:p>
          <a:r>
            <a:rPr lang="fr-FR" dirty="0"/>
            <a:t>Permettant de créer de la valeur ajoutée de la part des équipe</a:t>
          </a:r>
        </a:p>
      </dgm:t>
    </dgm:pt>
    <dgm:pt modelId="{933ED45E-CE1C-4956-AD31-B5354932B2B3}" type="parTrans" cxnId="{52B4F073-DD55-41A1-A924-74CF22D8A83F}">
      <dgm:prSet/>
      <dgm:spPr/>
      <dgm:t>
        <a:bodyPr/>
        <a:lstStyle/>
        <a:p>
          <a:endParaRPr lang="fr-FR"/>
        </a:p>
      </dgm:t>
    </dgm:pt>
    <dgm:pt modelId="{E884ED5E-E214-4EFB-ABEB-3CD0B4A6C88D}" type="sibTrans" cxnId="{52B4F073-DD55-41A1-A924-74CF22D8A83F}">
      <dgm:prSet/>
      <dgm:spPr/>
      <dgm:t>
        <a:bodyPr/>
        <a:lstStyle/>
        <a:p>
          <a:endParaRPr lang="fr-FR"/>
        </a:p>
      </dgm:t>
    </dgm:pt>
    <dgm:pt modelId="{8275ED35-16CE-4C52-BB83-9348CEA74C01}" type="pres">
      <dgm:prSet presAssocID="{62DC3888-5B1A-4D81-95D2-80D14B43407C}" presName="Name0" presStyleCnt="0">
        <dgm:presLayoutVars>
          <dgm:chPref val="3"/>
          <dgm:dir/>
          <dgm:animLvl val="lvl"/>
          <dgm:resizeHandles/>
        </dgm:presLayoutVars>
      </dgm:prSet>
      <dgm:spPr/>
    </dgm:pt>
    <dgm:pt modelId="{AFDD9A2E-B82F-4249-BB6D-8184C5AB70D5}" type="pres">
      <dgm:prSet presAssocID="{8AAB4D58-866F-4180-AF9B-19042A44FBE9}" presName="horFlow" presStyleCnt="0"/>
      <dgm:spPr/>
    </dgm:pt>
    <dgm:pt modelId="{A0A894C1-8B6C-4839-92A9-E2D17CD5E6C2}" type="pres">
      <dgm:prSet presAssocID="{8AAB4D58-866F-4180-AF9B-19042A44FBE9}" presName="bigChev" presStyleLbl="node1" presStyleIdx="0" presStyleCnt="5" custScaleX="143374"/>
      <dgm:spPr/>
    </dgm:pt>
    <dgm:pt modelId="{BBAB4586-5FC1-474E-9C47-D3A01EC095B3}" type="pres">
      <dgm:prSet presAssocID="{8D8B016F-5017-453B-901E-E314D0ACB74F}" presName="parTrans" presStyleCnt="0"/>
      <dgm:spPr/>
    </dgm:pt>
    <dgm:pt modelId="{6CD45E25-E210-4C92-9787-EB3FAF79BB11}" type="pres">
      <dgm:prSet presAssocID="{61DAC019-204C-4D5F-8D5E-08B32F937853}" presName="node" presStyleLbl="alignAccFollowNode1" presStyleIdx="0" presStyleCnt="5" custScaleX="438975" custScaleY="111820" custLinFactNeighborY="283">
        <dgm:presLayoutVars>
          <dgm:bulletEnabled val="1"/>
        </dgm:presLayoutVars>
      </dgm:prSet>
      <dgm:spPr/>
    </dgm:pt>
    <dgm:pt modelId="{97D30BFE-EBAC-4466-AA56-A4548BB819D0}" type="pres">
      <dgm:prSet presAssocID="{8AAB4D58-866F-4180-AF9B-19042A44FBE9}" presName="vSp" presStyleCnt="0"/>
      <dgm:spPr/>
    </dgm:pt>
    <dgm:pt modelId="{9218BAA5-48A5-4FF5-B011-76EB3EB350D4}" type="pres">
      <dgm:prSet presAssocID="{8ADFDDAF-1733-4553-B1C8-6184BA8E8E86}" presName="horFlow" presStyleCnt="0"/>
      <dgm:spPr/>
    </dgm:pt>
    <dgm:pt modelId="{29C672D8-512E-43C9-8706-2EC23B1D8CEA}" type="pres">
      <dgm:prSet presAssocID="{8ADFDDAF-1733-4553-B1C8-6184BA8E8E86}" presName="bigChev" presStyleLbl="node1" presStyleIdx="1" presStyleCnt="5" custScaleX="143577" custLinFactNeighborX="-2095" custLinFactNeighborY="-4036"/>
      <dgm:spPr/>
    </dgm:pt>
    <dgm:pt modelId="{92466DDF-F045-486E-9BFE-7BC94E3B99EA}" type="pres">
      <dgm:prSet presAssocID="{BBF928A1-4469-4CAE-84B0-3A90992673D4}" presName="parTrans" presStyleCnt="0"/>
      <dgm:spPr/>
    </dgm:pt>
    <dgm:pt modelId="{80DD29E5-61BD-4AF8-BA48-2B530B4B6A81}" type="pres">
      <dgm:prSet presAssocID="{A7CF6679-735D-46DF-8DC2-3632384A4F2C}" presName="node" presStyleLbl="alignAccFollowNode1" presStyleIdx="1" presStyleCnt="5" custScaleX="438750" custScaleY="111420" custLinFactNeighborY="-4813">
        <dgm:presLayoutVars>
          <dgm:bulletEnabled val="1"/>
        </dgm:presLayoutVars>
      </dgm:prSet>
      <dgm:spPr/>
    </dgm:pt>
    <dgm:pt modelId="{1450E893-6566-4D9F-AE82-844A4E87C505}" type="pres">
      <dgm:prSet presAssocID="{8ADFDDAF-1733-4553-B1C8-6184BA8E8E86}" presName="vSp" presStyleCnt="0"/>
      <dgm:spPr/>
    </dgm:pt>
    <dgm:pt modelId="{C06E680D-2282-4081-8D2F-C3B5ABEC8843}" type="pres">
      <dgm:prSet presAssocID="{5D703587-D8D3-4163-85CA-55834537AB6F}" presName="horFlow" presStyleCnt="0"/>
      <dgm:spPr/>
    </dgm:pt>
    <dgm:pt modelId="{AF55B803-A69C-41EB-A9D7-06008D352266}" type="pres">
      <dgm:prSet presAssocID="{5D703587-D8D3-4163-85CA-55834537AB6F}" presName="bigChev" presStyleLbl="node1" presStyleIdx="2" presStyleCnt="5" custScaleX="141698" custLinFactNeighborY="-2114"/>
      <dgm:spPr/>
    </dgm:pt>
    <dgm:pt modelId="{881F688F-AEDB-4249-94E7-444425CD22B7}" type="pres">
      <dgm:prSet presAssocID="{3E57CE31-2BFF-4FD6-A2BB-2492D814C30D}" presName="parTrans" presStyleCnt="0"/>
      <dgm:spPr/>
    </dgm:pt>
    <dgm:pt modelId="{86A8A5B6-8058-4D64-A72B-B06CA48DA601}" type="pres">
      <dgm:prSet presAssocID="{84EBB2E4-708D-4818-BAF7-5B3D9012EBDD}" presName="node" presStyleLbl="alignAccFollowNode1" presStyleIdx="2" presStyleCnt="5" custScaleX="437392" custScaleY="109842" custLinFactNeighborY="-1889">
        <dgm:presLayoutVars>
          <dgm:bulletEnabled val="1"/>
        </dgm:presLayoutVars>
      </dgm:prSet>
      <dgm:spPr/>
    </dgm:pt>
    <dgm:pt modelId="{A4E715FD-8CE7-434B-9AE6-DED2FAE09A6E}" type="pres">
      <dgm:prSet presAssocID="{5D703587-D8D3-4163-85CA-55834537AB6F}" presName="vSp" presStyleCnt="0"/>
      <dgm:spPr/>
    </dgm:pt>
    <dgm:pt modelId="{0D71D5E4-391D-40AA-A025-D2E20B0ED2D0}" type="pres">
      <dgm:prSet presAssocID="{5B37DF23-F155-4B0B-8A1C-5111858CD99A}" presName="horFlow" presStyleCnt="0"/>
      <dgm:spPr/>
    </dgm:pt>
    <dgm:pt modelId="{5D025EF1-C90D-46CB-BEDA-AF48A57DD35B}" type="pres">
      <dgm:prSet presAssocID="{5B37DF23-F155-4B0B-8A1C-5111858CD99A}" presName="bigChev" presStyleLbl="node1" presStyleIdx="3" presStyleCnt="5" custScaleX="143950" custLinFactNeighborY="-1057"/>
      <dgm:spPr/>
    </dgm:pt>
    <dgm:pt modelId="{E8AED871-43AA-4978-A7AE-165C5C65189B}" type="pres">
      <dgm:prSet presAssocID="{EB904326-5C8B-4600-B3BD-C9255F8BB234}" presName="parTrans" presStyleCnt="0"/>
      <dgm:spPr/>
    </dgm:pt>
    <dgm:pt modelId="{2CA2CB99-B353-43B2-8FEA-79363684478E}" type="pres">
      <dgm:prSet presAssocID="{E84F5248-A8F0-4B20-953E-1D61DF99F743}" presName="node" presStyleLbl="alignAccFollowNode1" presStyleIdx="3" presStyleCnt="5" custScaleX="437892" custScaleY="103705" custLinFactNeighborY="0">
        <dgm:presLayoutVars>
          <dgm:bulletEnabled val="1"/>
        </dgm:presLayoutVars>
      </dgm:prSet>
      <dgm:spPr/>
    </dgm:pt>
    <dgm:pt modelId="{7F6A2FA7-F79D-4EFE-980E-9846DFC3DA13}" type="pres">
      <dgm:prSet presAssocID="{5B37DF23-F155-4B0B-8A1C-5111858CD99A}" presName="vSp" presStyleCnt="0"/>
      <dgm:spPr/>
    </dgm:pt>
    <dgm:pt modelId="{A673D3B9-69D5-4925-BBA6-E30F42FA3202}" type="pres">
      <dgm:prSet presAssocID="{A93CFD69-D37F-4E60-BF35-B9C16100A0A8}" presName="horFlow" presStyleCnt="0"/>
      <dgm:spPr/>
    </dgm:pt>
    <dgm:pt modelId="{2D8DAA76-2320-4083-9E95-C65E6AB2DD5F}" type="pres">
      <dgm:prSet presAssocID="{A93CFD69-D37F-4E60-BF35-B9C16100A0A8}" presName="bigChev" presStyleLbl="node1" presStyleIdx="4" presStyleCnt="5" custScaleX="142834"/>
      <dgm:spPr/>
    </dgm:pt>
    <dgm:pt modelId="{58E5B243-17BF-4AD5-9B26-803BCE7C533C}" type="pres">
      <dgm:prSet presAssocID="{933ED45E-CE1C-4956-AD31-B5354932B2B3}" presName="parTrans" presStyleCnt="0"/>
      <dgm:spPr/>
    </dgm:pt>
    <dgm:pt modelId="{BFC1FB27-E90F-4424-9376-142460B92ABC}" type="pres">
      <dgm:prSet presAssocID="{3D12EA47-0C93-4990-9B98-41349AC6C64A}" presName="node" presStyleLbl="alignAccFollowNode1" presStyleIdx="4" presStyleCnt="5" custScaleX="438161" custScaleY="109412">
        <dgm:presLayoutVars>
          <dgm:bulletEnabled val="1"/>
        </dgm:presLayoutVars>
      </dgm:prSet>
      <dgm:spPr/>
    </dgm:pt>
  </dgm:ptLst>
  <dgm:cxnLst>
    <dgm:cxn modelId="{BC432501-2E0A-4D69-81A1-F8C45330B3EF}" type="presOf" srcId="{E84F5248-A8F0-4B20-953E-1D61DF99F743}" destId="{2CA2CB99-B353-43B2-8FEA-79363684478E}" srcOrd="0" destOrd="0" presId="urn:microsoft.com/office/officeart/2005/8/layout/lProcess3"/>
    <dgm:cxn modelId="{41AF7418-FC15-4F84-ADB0-6AC37D926097}" srcId="{62DC3888-5B1A-4D81-95D2-80D14B43407C}" destId="{A93CFD69-D37F-4E60-BF35-B9C16100A0A8}" srcOrd="4" destOrd="0" parTransId="{825E17A2-3829-4B34-B8E0-823ABC98AA93}" sibTransId="{9F83B1F5-E0FA-49E8-972B-61B235B43147}"/>
    <dgm:cxn modelId="{7D1C462A-D2D2-4419-8002-FBC753B696DB}" srcId="{8ADFDDAF-1733-4553-B1C8-6184BA8E8E86}" destId="{A7CF6679-735D-46DF-8DC2-3632384A4F2C}" srcOrd="0" destOrd="0" parTransId="{BBF928A1-4469-4CAE-84B0-3A90992673D4}" sibTransId="{985263AD-A781-47B3-898B-51A72063F479}"/>
    <dgm:cxn modelId="{745B7E39-9ECC-4498-AD2E-41B2C2D20C13}" srcId="{62DC3888-5B1A-4D81-95D2-80D14B43407C}" destId="{5D703587-D8D3-4163-85CA-55834537AB6F}" srcOrd="2" destOrd="0" parTransId="{B3022B64-447D-43DD-BB06-4C168B285538}" sibTransId="{72E62C1B-8AEA-4A95-88CA-3B74634CB051}"/>
    <dgm:cxn modelId="{CCC3B93C-932C-47BF-850E-74BFFE70FA01}" type="presOf" srcId="{84EBB2E4-708D-4818-BAF7-5B3D9012EBDD}" destId="{86A8A5B6-8058-4D64-A72B-B06CA48DA601}" srcOrd="0" destOrd="0" presId="urn:microsoft.com/office/officeart/2005/8/layout/lProcess3"/>
    <dgm:cxn modelId="{8DF57D41-8CB1-4DD2-815E-87677935412C}" srcId="{5D703587-D8D3-4163-85CA-55834537AB6F}" destId="{84EBB2E4-708D-4818-BAF7-5B3D9012EBDD}" srcOrd="0" destOrd="0" parTransId="{3E57CE31-2BFF-4FD6-A2BB-2492D814C30D}" sibTransId="{0F141E02-73ED-40F3-A79A-DA927D01D984}"/>
    <dgm:cxn modelId="{427C1642-4258-494E-9967-2B117979A83E}" type="presOf" srcId="{3D12EA47-0C93-4990-9B98-41349AC6C64A}" destId="{BFC1FB27-E90F-4424-9376-142460B92ABC}" srcOrd="0" destOrd="0" presId="urn:microsoft.com/office/officeart/2005/8/layout/lProcess3"/>
    <dgm:cxn modelId="{EE2E4364-9927-4AA9-ADF3-85E4B84BF1BA}" type="presOf" srcId="{A93CFD69-D37F-4E60-BF35-B9C16100A0A8}" destId="{2D8DAA76-2320-4083-9E95-C65E6AB2DD5F}" srcOrd="0" destOrd="0" presId="urn:microsoft.com/office/officeart/2005/8/layout/lProcess3"/>
    <dgm:cxn modelId="{04E6B044-DC52-4FCC-9246-A3713EBE4346}" srcId="{62DC3888-5B1A-4D81-95D2-80D14B43407C}" destId="{8AAB4D58-866F-4180-AF9B-19042A44FBE9}" srcOrd="0" destOrd="0" parTransId="{891AA086-5123-4F7F-80A8-5752513AA0CA}" sibTransId="{EC075901-E415-4E52-80E6-2DB20B609606}"/>
    <dgm:cxn modelId="{52B4F073-DD55-41A1-A924-74CF22D8A83F}" srcId="{A93CFD69-D37F-4E60-BF35-B9C16100A0A8}" destId="{3D12EA47-0C93-4990-9B98-41349AC6C64A}" srcOrd="0" destOrd="0" parTransId="{933ED45E-CE1C-4956-AD31-B5354932B2B3}" sibTransId="{E884ED5E-E214-4EFB-ABEB-3CD0B4A6C88D}"/>
    <dgm:cxn modelId="{8DA098A0-5BEC-437D-9C06-2837E0F2261C}" type="presOf" srcId="{5D703587-D8D3-4163-85CA-55834537AB6F}" destId="{AF55B803-A69C-41EB-A9D7-06008D352266}" srcOrd="0" destOrd="0" presId="urn:microsoft.com/office/officeart/2005/8/layout/lProcess3"/>
    <dgm:cxn modelId="{218249B5-0BC6-4D5C-A490-592C99A18D72}" type="presOf" srcId="{8ADFDDAF-1733-4553-B1C8-6184BA8E8E86}" destId="{29C672D8-512E-43C9-8706-2EC23B1D8CEA}" srcOrd="0" destOrd="0" presId="urn:microsoft.com/office/officeart/2005/8/layout/lProcess3"/>
    <dgm:cxn modelId="{8ECE7CCD-26E5-42A0-9111-EBF4DC321456}" type="presOf" srcId="{5B37DF23-F155-4B0B-8A1C-5111858CD99A}" destId="{5D025EF1-C90D-46CB-BEDA-AF48A57DD35B}" srcOrd="0" destOrd="0" presId="urn:microsoft.com/office/officeart/2005/8/layout/lProcess3"/>
    <dgm:cxn modelId="{3B5F05D2-EE34-4799-A244-25B807EC9D91}" srcId="{5B37DF23-F155-4B0B-8A1C-5111858CD99A}" destId="{E84F5248-A8F0-4B20-953E-1D61DF99F743}" srcOrd="0" destOrd="0" parTransId="{EB904326-5C8B-4600-B3BD-C9255F8BB234}" sibTransId="{EBEF26ED-729E-4DF4-BDC6-5E24973212A8}"/>
    <dgm:cxn modelId="{40E6CFDA-0920-475B-AFBB-76154A0B058B}" type="presOf" srcId="{8AAB4D58-866F-4180-AF9B-19042A44FBE9}" destId="{A0A894C1-8B6C-4839-92A9-E2D17CD5E6C2}" srcOrd="0" destOrd="0" presId="urn:microsoft.com/office/officeart/2005/8/layout/lProcess3"/>
    <dgm:cxn modelId="{61588FE0-AD8E-4C19-BEC8-C60B15693594}" type="presOf" srcId="{61DAC019-204C-4D5F-8D5E-08B32F937853}" destId="{6CD45E25-E210-4C92-9787-EB3FAF79BB11}" srcOrd="0" destOrd="0" presId="urn:microsoft.com/office/officeart/2005/8/layout/lProcess3"/>
    <dgm:cxn modelId="{738DAAE0-9C06-4AB3-89CE-2C9A8FDB777B}" type="presOf" srcId="{A7CF6679-735D-46DF-8DC2-3632384A4F2C}" destId="{80DD29E5-61BD-4AF8-BA48-2B530B4B6A81}" srcOrd="0" destOrd="0" presId="urn:microsoft.com/office/officeart/2005/8/layout/lProcess3"/>
    <dgm:cxn modelId="{27662CE2-B143-49A2-B56B-95C16FB6223B}" srcId="{62DC3888-5B1A-4D81-95D2-80D14B43407C}" destId="{8ADFDDAF-1733-4553-B1C8-6184BA8E8E86}" srcOrd="1" destOrd="0" parTransId="{5FE27B42-110B-4109-A624-07C4146E1E6F}" sibTransId="{7B887871-80EA-4399-B7C5-3D8987449EED}"/>
    <dgm:cxn modelId="{61C0ECE3-9C65-4C78-9649-CFC73F40982D}" srcId="{8AAB4D58-866F-4180-AF9B-19042A44FBE9}" destId="{61DAC019-204C-4D5F-8D5E-08B32F937853}" srcOrd="0" destOrd="0" parTransId="{8D8B016F-5017-453B-901E-E314D0ACB74F}" sibTransId="{BCA95762-7D62-452F-8B0E-C75393B3F720}"/>
    <dgm:cxn modelId="{4E48E4E4-8355-471C-8E38-58CB48E2EDB3}" srcId="{62DC3888-5B1A-4D81-95D2-80D14B43407C}" destId="{5B37DF23-F155-4B0B-8A1C-5111858CD99A}" srcOrd="3" destOrd="0" parTransId="{1E71759E-D631-4E63-ABFC-B0FA1CB4ED90}" sibTransId="{688804D4-620D-4B2D-939C-BAA7446195C0}"/>
    <dgm:cxn modelId="{036338F6-33EF-4FDB-93EC-AC1079E61C44}" type="presOf" srcId="{62DC3888-5B1A-4D81-95D2-80D14B43407C}" destId="{8275ED35-16CE-4C52-BB83-9348CEA74C01}" srcOrd="0" destOrd="0" presId="urn:microsoft.com/office/officeart/2005/8/layout/lProcess3"/>
    <dgm:cxn modelId="{AF80BC98-0C03-4FA1-A056-CBE1720689E3}" type="presParOf" srcId="{8275ED35-16CE-4C52-BB83-9348CEA74C01}" destId="{AFDD9A2E-B82F-4249-BB6D-8184C5AB70D5}" srcOrd="0" destOrd="0" presId="urn:microsoft.com/office/officeart/2005/8/layout/lProcess3"/>
    <dgm:cxn modelId="{AD763ACE-540D-4AE8-A3A7-30EF1E81FF36}" type="presParOf" srcId="{AFDD9A2E-B82F-4249-BB6D-8184C5AB70D5}" destId="{A0A894C1-8B6C-4839-92A9-E2D17CD5E6C2}" srcOrd="0" destOrd="0" presId="urn:microsoft.com/office/officeart/2005/8/layout/lProcess3"/>
    <dgm:cxn modelId="{94501523-FD52-4036-826D-492C13AB876A}" type="presParOf" srcId="{AFDD9A2E-B82F-4249-BB6D-8184C5AB70D5}" destId="{BBAB4586-5FC1-474E-9C47-D3A01EC095B3}" srcOrd="1" destOrd="0" presId="urn:microsoft.com/office/officeart/2005/8/layout/lProcess3"/>
    <dgm:cxn modelId="{E5F34BAB-C914-4A92-B267-7B50D4F53F84}" type="presParOf" srcId="{AFDD9A2E-B82F-4249-BB6D-8184C5AB70D5}" destId="{6CD45E25-E210-4C92-9787-EB3FAF79BB11}" srcOrd="2" destOrd="0" presId="urn:microsoft.com/office/officeart/2005/8/layout/lProcess3"/>
    <dgm:cxn modelId="{16129D57-BF26-4A4A-8FE1-E735A411FD63}" type="presParOf" srcId="{8275ED35-16CE-4C52-BB83-9348CEA74C01}" destId="{97D30BFE-EBAC-4466-AA56-A4548BB819D0}" srcOrd="1" destOrd="0" presId="urn:microsoft.com/office/officeart/2005/8/layout/lProcess3"/>
    <dgm:cxn modelId="{E225F09E-93F9-45C8-8B3C-162CA9FFD366}" type="presParOf" srcId="{8275ED35-16CE-4C52-BB83-9348CEA74C01}" destId="{9218BAA5-48A5-4FF5-B011-76EB3EB350D4}" srcOrd="2" destOrd="0" presId="urn:microsoft.com/office/officeart/2005/8/layout/lProcess3"/>
    <dgm:cxn modelId="{0CD37515-ADD8-4D6B-A3B4-996070ACEB17}" type="presParOf" srcId="{9218BAA5-48A5-4FF5-B011-76EB3EB350D4}" destId="{29C672D8-512E-43C9-8706-2EC23B1D8CEA}" srcOrd="0" destOrd="0" presId="urn:microsoft.com/office/officeart/2005/8/layout/lProcess3"/>
    <dgm:cxn modelId="{295D42E4-D017-4885-9F1A-9EBA03477822}" type="presParOf" srcId="{9218BAA5-48A5-4FF5-B011-76EB3EB350D4}" destId="{92466DDF-F045-486E-9BFE-7BC94E3B99EA}" srcOrd="1" destOrd="0" presId="urn:microsoft.com/office/officeart/2005/8/layout/lProcess3"/>
    <dgm:cxn modelId="{385FCB84-8B65-4808-80AD-0A503835DE88}" type="presParOf" srcId="{9218BAA5-48A5-4FF5-B011-76EB3EB350D4}" destId="{80DD29E5-61BD-4AF8-BA48-2B530B4B6A81}" srcOrd="2" destOrd="0" presId="urn:microsoft.com/office/officeart/2005/8/layout/lProcess3"/>
    <dgm:cxn modelId="{7164E8D3-5878-4D53-B983-13BBBAFEF9D8}" type="presParOf" srcId="{8275ED35-16CE-4C52-BB83-9348CEA74C01}" destId="{1450E893-6566-4D9F-AE82-844A4E87C505}" srcOrd="3" destOrd="0" presId="urn:microsoft.com/office/officeart/2005/8/layout/lProcess3"/>
    <dgm:cxn modelId="{38A55907-A2D0-4608-BFF4-012C49C8D73A}" type="presParOf" srcId="{8275ED35-16CE-4C52-BB83-9348CEA74C01}" destId="{C06E680D-2282-4081-8D2F-C3B5ABEC8843}" srcOrd="4" destOrd="0" presId="urn:microsoft.com/office/officeart/2005/8/layout/lProcess3"/>
    <dgm:cxn modelId="{1DFC706D-2D09-43E5-B6D1-9786D21D7F9E}" type="presParOf" srcId="{C06E680D-2282-4081-8D2F-C3B5ABEC8843}" destId="{AF55B803-A69C-41EB-A9D7-06008D352266}" srcOrd="0" destOrd="0" presId="urn:microsoft.com/office/officeart/2005/8/layout/lProcess3"/>
    <dgm:cxn modelId="{B4804A44-6AFF-4899-BCFB-2F4ADBD64F35}" type="presParOf" srcId="{C06E680D-2282-4081-8D2F-C3B5ABEC8843}" destId="{881F688F-AEDB-4249-94E7-444425CD22B7}" srcOrd="1" destOrd="0" presId="urn:microsoft.com/office/officeart/2005/8/layout/lProcess3"/>
    <dgm:cxn modelId="{144E012C-C6FB-4440-AC65-4DD32B12FE59}" type="presParOf" srcId="{C06E680D-2282-4081-8D2F-C3B5ABEC8843}" destId="{86A8A5B6-8058-4D64-A72B-B06CA48DA601}" srcOrd="2" destOrd="0" presId="urn:microsoft.com/office/officeart/2005/8/layout/lProcess3"/>
    <dgm:cxn modelId="{C28E2378-A278-40CC-A410-26E51C7EA2DA}" type="presParOf" srcId="{8275ED35-16CE-4C52-BB83-9348CEA74C01}" destId="{A4E715FD-8CE7-434B-9AE6-DED2FAE09A6E}" srcOrd="5" destOrd="0" presId="urn:microsoft.com/office/officeart/2005/8/layout/lProcess3"/>
    <dgm:cxn modelId="{A56D5121-4153-46AF-8CF9-87F075FA09CF}" type="presParOf" srcId="{8275ED35-16CE-4C52-BB83-9348CEA74C01}" destId="{0D71D5E4-391D-40AA-A025-D2E20B0ED2D0}" srcOrd="6" destOrd="0" presId="urn:microsoft.com/office/officeart/2005/8/layout/lProcess3"/>
    <dgm:cxn modelId="{4D16AFBF-42FF-4201-B902-D647A077BD9B}" type="presParOf" srcId="{0D71D5E4-391D-40AA-A025-D2E20B0ED2D0}" destId="{5D025EF1-C90D-46CB-BEDA-AF48A57DD35B}" srcOrd="0" destOrd="0" presId="urn:microsoft.com/office/officeart/2005/8/layout/lProcess3"/>
    <dgm:cxn modelId="{CAE23A3A-9182-4141-AFF8-BA07132E2B6A}" type="presParOf" srcId="{0D71D5E4-391D-40AA-A025-D2E20B0ED2D0}" destId="{E8AED871-43AA-4978-A7AE-165C5C65189B}" srcOrd="1" destOrd="0" presId="urn:microsoft.com/office/officeart/2005/8/layout/lProcess3"/>
    <dgm:cxn modelId="{8F8C7CA4-7C0B-4603-8902-AAB702270F88}" type="presParOf" srcId="{0D71D5E4-391D-40AA-A025-D2E20B0ED2D0}" destId="{2CA2CB99-B353-43B2-8FEA-79363684478E}" srcOrd="2" destOrd="0" presId="urn:microsoft.com/office/officeart/2005/8/layout/lProcess3"/>
    <dgm:cxn modelId="{D8312819-B3F2-4986-A7A4-CEBAFC728F35}" type="presParOf" srcId="{8275ED35-16CE-4C52-BB83-9348CEA74C01}" destId="{7F6A2FA7-F79D-4EFE-980E-9846DFC3DA13}" srcOrd="7" destOrd="0" presId="urn:microsoft.com/office/officeart/2005/8/layout/lProcess3"/>
    <dgm:cxn modelId="{AF8AA466-263D-45C7-BA08-3DE71AD03FE2}" type="presParOf" srcId="{8275ED35-16CE-4C52-BB83-9348CEA74C01}" destId="{A673D3B9-69D5-4925-BBA6-E30F42FA3202}" srcOrd="8" destOrd="0" presId="urn:microsoft.com/office/officeart/2005/8/layout/lProcess3"/>
    <dgm:cxn modelId="{FB962197-40F6-43FE-90B5-6BBFAEF1CBD5}" type="presParOf" srcId="{A673D3B9-69D5-4925-BBA6-E30F42FA3202}" destId="{2D8DAA76-2320-4083-9E95-C65E6AB2DD5F}" srcOrd="0" destOrd="0" presId="urn:microsoft.com/office/officeart/2005/8/layout/lProcess3"/>
    <dgm:cxn modelId="{9D657DDF-72AF-4583-83B9-4197DCE71684}" type="presParOf" srcId="{A673D3B9-69D5-4925-BBA6-E30F42FA3202}" destId="{58E5B243-17BF-4AD5-9B26-803BCE7C533C}" srcOrd="1" destOrd="0" presId="urn:microsoft.com/office/officeart/2005/8/layout/lProcess3"/>
    <dgm:cxn modelId="{17BC3D85-7C38-4D78-91AF-B8DC50648ED0}" type="presParOf" srcId="{A673D3B9-69D5-4925-BBA6-E30F42FA3202}" destId="{BFC1FB27-E90F-4424-9376-142460B92ABC}"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894C1-8B6C-4839-92A9-E2D17CD5E6C2}">
      <dsp:nvSpPr>
        <dsp:cNvPr id="0" name=""/>
        <dsp:cNvSpPr/>
      </dsp:nvSpPr>
      <dsp:spPr>
        <a:xfrm>
          <a:off x="5258" y="391327"/>
          <a:ext cx="2768309" cy="772332"/>
        </a:xfrm>
        <a:prstGeom prst="chevron">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i="0" u="none" kern="1200"/>
            <a:t>RÉPÉTABILITÉ ET FIABILITÉ​</a:t>
          </a:r>
          <a:endParaRPr lang="fr-FR" sz="1600" kern="1200" dirty="0"/>
        </a:p>
      </dsp:txBody>
      <dsp:txXfrm>
        <a:off x="391424" y="391327"/>
        <a:ext cx="1995977" cy="772332"/>
      </dsp:txXfrm>
    </dsp:sp>
    <dsp:sp modelId="{6CD45E25-E210-4C92-9787-EB3FAF79BB11}">
      <dsp:nvSpPr>
        <dsp:cNvPr id="0" name=""/>
        <dsp:cNvSpPr/>
      </dsp:nvSpPr>
      <dsp:spPr>
        <a:xfrm>
          <a:off x="2522559" y="420905"/>
          <a:ext cx="7034968" cy="716806"/>
        </a:xfrm>
        <a:prstGeom prst="chevron">
          <a:avLst/>
        </a:prstGeom>
        <a:solidFill>
          <a:srgbClr val="FFC000">
            <a:alpha val="5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kern="1200" dirty="0"/>
            <a:t>Plus de page wiki pour documenter l’infrastructure, tout est dans des fichiers versionnés avec Git à côté du code de l'application</a:t>
          </a:r>
        </a:p>
      </dsp:txBody>
      <dsp:txXfrm>
        <a:off x="2880962" y="420905"/>
        <a:ext cx="6318162" cy="716806"/>
      </dsp:txXfrm>
    </dsp:sp>
    <dsp:sp modelId="{29C672D8-512E-43C9-8706-2EC23B1D8CEA}">
      <dsp:nvSpPr>
        <dsp:cNvPr id="0" name=""/>
        <dsp:cNvSpPr/>
      </dsp:nvSpPr>
      <dsp:spPr>
        <a:xfrm>
          <a:off x="0" y="1240615"/>
          <a:ext cx="2772229" cy="772332"/>
        </a:xfrm>
        <a:prstGeom prst="chevron">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i="0" u="none" kern="1200">
              <a:solidFill>
                <a:prstClr val="white"/>
              </a:solidFill>
              <a:latin typeface="Calibri" panose="020F0502020204030204"/>
              <a:ea typeface="+mn-ea"/>
              <a:cs typeface="+mn-cs"/>
            </a:rPr>
            <a:t>PRODUCTIVITÉ</a:t>
          </a:r>
          <a:endParaRPr lang="fr-FR" sz="1600" b="1" i="0" u="none" kern="1200" dirty="0">
            <a:solidFill>
              <a:prstClr val="white"/>
            </a:solidFill>
            <a:latin typeface="Calibri" panose="020F0502020204030204"/>
            <a:ea typeface="+mn-ea"/>
            <a:cs typeface="+mn-cs"/>
          </a:endParaRPr>
        </a:p>
      </dsp:txBody>
      <dsp:txXfrm>
        <a:off x="386166" y="1240615"/>
        <a:ext cx="1999897" cy="772332"/>
      </dsp:txXfrm>
    </dsp:sp>
    <dsp:sp modelId="{80DD29E5-61BD-4AF8-BA48-2B530B4B6A81}">
      <dsp:nvSpPr>
        <dsp:cNvPr id="0" name=""/>
        <dsp:cNvSpPr/>
      </dsp:nvSpPr>
      <dsp:spPr>
        <a:xfrm>
          <a:off x="2526479" y="1269978"/>
          <a:ext cx="7031362" cy="714242"/>
        </a:xfrm>
        <a:prstGeom prst="chevron">
          <a:avLst/>
        </a:prstGeom>
        <a:solidFill>
          <a:srgbClr val="FFC000">
            <a:alpha val="5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kern="1200" dirty="0"/>
            <a:t>L'environnement entier est configuré uniquement en exécutant des scripts au lieu de lire des pages wiki et d'effectuer des tâches manuelles en même temps</a:t>
          </a:r>
        </a:p>
      </dsp:txBody>
      <dsp:txXfrm>
        <a:off x="2883600" y="1269978"/>
        <a:ext cx="6317120" cy="714242"/>
      </dsp:txXfrm>
    </dsp:sp>
    <dsp:sp modelId="{AF55B803-A69C-41EB-A9D7-06008D352266}">
      <dsp:nvSpPr>
        <dsp:cNvPr id="0" name=""/>
        <dsp:cNvSpPr/>
      </dsp:nvSpPr>
      <dsp:spPr>
        <a:xfrm>
          <a:off x="5258" y="2135918"/>
          <a:ext cx="2735948" cy="772332"/>
        </a:xfrm>
        <a:prstGeom prst="chevron">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i="0" u="none" kern="1200">
              <a:solidFill>
                <a:prstClr val="white"/>
              </a:solidFill>
              <a:latin typeface="Calibri" panose="020F0502020204030204"/>
              <a:ea typeface="+mn-ea"/>
              <a:cs typeface="+mn-cs"/>
            </a:rPr>
            <a:t>INFRASTRUCTURE</a:t>
          </a:r>
          <a:r>
            <a:rPr lang="fr-FR" sz="1300" kern="1200"/>
            <a:t> </a:t>
          </a:r>
          <a:r>
            <a:rPr lang="fr-FR" sz="1600" b="1" i="0" u="none" kern="1200">
              <a:solidFill>
                <a:prstClr val="white"/>
              </a:solidFill>
              <a:latin typeface="Calibri" panose="020F0502020204030204"/>
              <a:ea typeface="+mn-ea"/>
              <a:cs typeface="+mn-cs"/>
            </a:rPr>
            <a:t>HOMOGÈNE</a:t>
          </a:r>
          <a:endParaRPr lang="fr-FR" sz="1600" b="1" i="0" u="none" kern="1200" dirty="0">
            <a:solidFill>
              <a:prstClr val="white"/>
            </a:solidFill>
            <a:latin typeface="Calibri" panose="020F0502020204030204"/>
            <a:ea typeface="+mn-ea"/>
            <a:cs typeface="+mn-cs"/>
          </a:endParaRPr>
        </a:p>
      </dsp:txBody>
      <dsp:txXfrm>
        <a:off x="391424" y="2135918"/>
        <a:ext cx="1963616" cy="772332"/>
      </dsp:txXfrm>
    </dsp:sp>
    <dsp:sp modelId="{86A8A5B6-8058-4D64-A72B-B06CA48DA601}">
      <dsp:nvSpPr>
        <dsp:cNvPr id="0" name=""/>
        <dsp:cNvSpPr/>
      </dsp:nvSpPr>
      <dsp:spPr>
        <a:xfrm>
          <a:off x="2490199" y="2174239"/>
          <a:ext cx="7009599" cy="704126"/>
        </a:xfrm>
        <a:prstGeom prst="chevron">
          <a:avLst/>
        </a:prstGeom>
        <a:solidFill>
          <a:srgbClr val="FFC000">
            <a:alpha val="5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kern="1200" dirty="0"/>
            <a:t>Comme l'infra est construit à partir de scripts qui est la source de vérité</a:t>
          </a:r>
        </a:p>
      </dsp:txBody>
      <dsp:txXfrm>
        <a:off x="2842262" y="2174239"/>
        <a:ext cx="6305473" cy="704126"/>
      </dsp:txXfrm>
    </dsp:sp>
    <dsp:sp modelId="{5D025EF1-C90D-46CB-BEDA-AF48A57DD35B}">
      <dsp:nvSpPr>
        <dsp:cNvPr id="0" name=""/>
        <dsp:cNvSpPr/>
      </dsp:nvSpPr>
      <dsp:spPr>
        <a:xfrm>
          <a:off x="5258" y="3024541"/>
          <a:ext cx="2779431" cy="772332"/>
        </a:xfrm>
        <a:prstGeom prst="chevron">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i="0" u="none" kern="1200">
              <a:solidFill>
                <a:prstClr val="white"/>
              </a:solidFill>
              <a:latin typeface="Calibri" panose="020F0502020204030204"/>
              <a:ea typeface="+mn-ea"/>
              <a:cs typeface="+mn-cs"/>
            </a:rPr>
            <a:t>GARANTIR</a:t>
          </a:r>
          <a:r>
            <a:rPr lang="fr-FR" sz="1500" kern="1200"/>
            <a:t> </a:t>
          </a:r>
          <a:r>
            <a:rPr lang="fr-FR" sz="1600" b="1" i="0" u="none" kern="1200">
              <a:solidFill>
                <a:prstClr val="white"/>
              </a:solidFill>
              <a:latin typeface="Calibri" panose="020F0502020204030204"/>
              <a:ea typeface="+mn-ea"/>
              <a:cs typeface="+mn-cs"/>
            </a:rPr>
            <a:t>LES STANDARDS</a:t>
          </a:r>
          <a:endParaRPr lang="fr-FR" sz="1600" b="1" i="0" u="none" kern="1200" dirty="0">
            <a:solidFill>
              <a:prstClr val="white"/>
            </a:solidFill>
            <a:latin typeface="Calibri" panose="020F0502020204030204"/>
            <a:ea typeface="+mn-ea"/>
            <a:cs typeface="+mn-cs"/>
          </a:endParaRPr>
        </a:p>
      </dsp:txBody>
      <dsp:txXfrm>
        <a:off x="391424" y="3024541"/>
        <a:ext cx="2007099" cy="772332"/>
      </dsp:txXfrm>
    </dsp:sp>
    <dsp:sp modelId="{2CA2CB99-B353-43B2-8FEA-79363684478E}">
      <dsp:nvSpPr>
        <dsp:cNvPr id="0" name=""/>
        <dsp:cNvSpPr/>
      </dsp:nvSpPr>
      <dsp:spPr>
        <a:xfrm>
          <a:off x="2533681" y="3086477"/>
          <a:ext cx="7017612" cy="664786"/>
        </a:xfrm>
        <a:prstGeom prst="chevron">
          <a:avLst/>
        </a:prstGeom>
        <a:solidFill>
          <a:srgbClr val="FFC000">
            <a:alpha val="5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kern="1200" dirty="0"/>
            <a:t>Installation de certificats, AD </a:t>
          </a:r>
          <a:r>
            <a:rPr lang="fr-FR" sz="1600" kern="1200" dirty="0" err="1"/>
            <a:t>Join</a:t>
          </a:r>
          <a:r>
            <a:rPr lang="fr-FR" sz="1600" kern="1200" dirty="0"/>
            <a:t>, https uniquement, version TLS_1.2, etc…..</a:t>
          </a:r>
        </a:p>
      </dsp:txBody>
      <dsp:txXfrm>
        <a:off x="2866074" y="3086477"/>
        <a:ext cx="6352826" cy="664786"/>
      </dsp:txXfrm>
    </dsp:sp>
    <dsp:sp modelId="{2D8DAA76-2320-4083-9E95-C65E6AB2DD5F}">
      <dsp:nvSpPr>
        <dsp:cNvPr id="0" name=""/>
        <dsp:cNvSpPr/>
      </dsp:nvSpPr>
      <dsp:spPr>
        <a:xfrm>
          <a:off x="5258" y="3913163"/>
          <a:ext cx="2757883" cy="772332"/>
        </a:xfrm>
        <a:prstGeom prst="chevron">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i="0" u="none" kern="1200">
              <a:solidFill>
                <a:prstClr val="white"/>
              </a:solidFill>
              <a:latin typeface="Calibri" panose="020F0502020204030204"/>
              <a:ea typeface="+mn-ea"/>
              <a:cs typeface="+mn-cs"/>
            </a:rPr>
            <a:t>APPROVISIONNEMENT</a:t>
          </a:r>
          <a:r>
            <a:rPr lang="fr-FR" sz="1600" kern="1200"/>
            <a:t> </a:t>
          </a:r>
          <a:r>
            <a:rPr lang="fr-FR" sz="1600" b="1" i="0" u="none" kern="1200">
              <a:solidFill>
                <a:prstClr val="white"/>
              </a:solidFill>
              <a:latin typeface="Calibri" panose="020F0502020204030204"/>
              <a:ea typeface="+mn-ea"/>
              <a:cs typeface="+mn-cs"/>
            </a:rPr>
            <a:t>RAPIDE</a:t>
          </a:r>
          <a:r>
            <a:rPr lang="fr-FR" sz="1600" kern="1200"/>
            <a:t>​</a:t>
          </a:r>
          <a:endParaRPr lang="fr-FR" sz="1600" kern="1200" dirty="0"/>
        </a:p>
      </dsp:txBody>
      <dsp:txXfrm>
        <a:off x="391424" y="3913163"/>
        <a:ext cx="1985551" cy="772332"/>
      </dsp:txXfrm>
    </dsp:sp>
    <dsp:sp modelId="{BFC1FB27-E90F-4424-9376-142460B92ABC}">
      <dsp:nvSpPr>
        <dsp:cNvPr id="0" name=""/>
        <dsp:cNvSpPr/>
      </dsp:nvSpPr>
      <dsp:spPr>
        <a:xfrm>
          <a:off x="2512133" y="3948644"/>
          <a:ext cx="7021923" cy="701370"/>
        </a:xfrm>
        <a:prstGeom prst="chevron">
          <a:avLst/>
        </a:prstGeom>
        <a:solidFill>
          <a:srgbClr val="FFC000">
            <a:alpha val="5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kern="1200" dirty="0"/>
            <a:t>Permettant de créer de la valeur ajoutée de la part des équipe</a:t>
          </a:r>
        </a:p>
      </dsp:txBody>
      <dsp:txXfrm>
        <a:off x="2862818" y="3948644"/>
        <a:ext cx="6320553" cy="70137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5E8EEB-213D-4028-82B2-A9116F729F4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0EF44C7-599A-4195-8C39-F21E1D294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91832-94E2-4F42-A05C-C385FEA49290}"/>
              </a:ext>
            </a:extLst>
          </p:cNvPr>
          <p:cNvSpPr>
            <a:spLocks noGrp="1"/>
          </p:cNvSpPr>
          <p:nvPr>
            <p:ph type="dt" sz="half" idx="10"/>
          </p:nvPr>
        </p:nvSpPr>
        <p:spPr/>
        <p:txBody>
          <a:bodyPr/>
          <a:lstStyle/>
          <a:p>
            <a:fld id="{F0A4863F-7F9A-4AAF-B1BC-2878369A5DB7}" type="datetimeFigureOut">
              <a:rPr lang="fr-FR" smtClean="0"/>
              <a:t>21/04/2022</a:t>
            </a:fld>
            <a:endParaRPr lang="fr-FR"/>
          </a:p>
        </p:txBody>
      </p:sp>
      <p:sp>
        <p:nvSpPr>
          <p:cNvPr id="5" name="Espace réservé du pied de page 4">
            <a:extLst>
              <a:ext uri="{FF2B5EF4-FFF2-40B4-BE49-F238E27FC236}">
                <a16:creationId xmlns:a16="http://schemas.microsoft.com/office/drawing/2014/main" id="{8CDA4C43-5552-41C4-809E-E9DAF3C5D8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4AF72F-124E-40DA-B3D1-0B11D1DC234B}"/>
              </a:ext>
            </a:extLst>
          </p:cNvPr>
          <p:cNvSpPr>
            <a:spLocks noGrp="1"/>
          </p:cNvSpPr>
          <p:nvPr>
            <p:ph type="sldNum" sz="quarter" idx="12"/>
          </p:nvPr>
        </p:nvSpPr>
        <p:spPr/>
        <p:txBody>
          <a:bodyPr/>
          <a:lstStyle/>
          <a:p>
            <a:fld id="{C760C9F8-A285-4128-B937-E6FCBBDE5866}" type="slidenum">
              <a:rPr lang="fr-FR" smtClean="0"/>
              <a:t>‹N°›</a:t>
            </a:fld>
            <a:endParaRPr lang="fr-FR"/>
          </a:p>
        </p:txBody>
      </p:sp>
    </p:spTree>
    <p:extLst>
      <p:ext uri="{BB962C8B-B14F-4D97-AF65-F5344CB8AC3E}">
        <p14:creationId xmlns:p14="http://schemas.microsoft.com/office/powerpoint/2010/main" val="210259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43B16-D01F-4C3B-A27B-2ED1AD4ECCA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3ED6B39-8645-4193-895B-A855C4057CB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176873-8BB9-4C8C-900C-5D4D3758AC73}"/>
              </a:ext>
            </a:extLst>
          </p:cNvPr>
          <p:cNvSpPr>
            <a:spLocks noGrp="1"/>
          </p:cNvSpPr>
          <p:nvPr>
            <p:ph type="dt" sz="half" idx="10"/>
          </p:nvPr>
        </p:nvSpPr>
        <p:spPr/>
        <p:txBody>
          <a:bodyPr/>
          <a:lstStyle/>
          <a:p>
            <a:fld id="{F0A4863F-7F9A-4AAF-B1BC-2878369A5DB7}" type="datetimeFigureOut">
              <a:rPr lang="fr-FR" smtClean="0"/>
              <a:t>21/04/2022</a:t>
            </a:fld>
            <a:endParaRPr lang="fr-FR"/>
          </a:p>
        </p:txBody>
      </p:sp>
      <p:sp>
        <p:nvSpPr>
          <p:cNvPr id="5" name="Espace réservé du pied de page 4">
            <a:extLst>
              <a:ext uri="{FF2B5EF4-FFF2-40B4-BE49-F238E27FC236}">
                <a16:creationId xmlns:a16="http://schemas.microsoft.com/office/drawing/2014/main" id="{8841B153-107C-4976-9842-3B7106CA08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96A397-9C41-4C41-9D1F-83C3CE20F31F}"/>
              </a:ext>
            </a:extLst>
          </p:cNvPr>
          <p:cNvSpPr>
            <a:spLocks noGrp="1"/>
          </p:cNvSpPr>
          <p:nvPr>
            <p:ph type="sldNum" sz="quarter" idx="12"/>
          </p:nvPr>
        </p:nvSpPr>
        <p:spPr/>
        <p:txBody>
          <a:bodyPr/>
          <a:lstStyle/>
          <a:p>
            <a:fld id="{C760C9F8-A285-4128-B937-E6FCBBDE5866}" type="slidenum">
              <a:rPr lang="fr-FR" smtClean="0"/>
              <a:t>‹N°›</a:t>
            </a:fld>
            <a:endParaRPr lang="fr-FR"/>
          </a:p>
        </p:txBody>
      </p:sp>
    </p:spTree>
    <p:extLst>
      <p:ext uri="{BB962C8B-B14F-4D97-AF65-F5344CB8AC3E}">
        <p14:creationId xmlns:p14="http://schemas.microsoft.com/office/powerpoint/2010/main" val="101117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C128295-2CC3-4166-AE9F-02C80B0E257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F6DC0D6-51C3-407F-8FA1-721AB30CB38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3C4EAF3-FE9E-494F-AF55-A1B062C4E537}"/>
              </a:ext>
            </a:extLst>
          </p:cNvPr>
          <p:cNvSpPr>
            <a:spLocks noGrp="1"/>
          </p:cNvSpPr>
          <p:nvPr>
            <p:ph type="dt" sz="half" idx="10"/>
          </p:nvPr>
        </p:nvSpPr>
        <p:spPr/>
        <p:txBody>
          <a:bodyPr/>
          <a:lstStyle/>
          <a:p>
            <a:fld id="{F0A4863F-7F9A-4AAF-B1BC-2878369A5DB7}" type="datetimeFigureOut">
              <a:rPr lang="fr-FR" smtClean="0"/>
              <a:t>21/04/2022</a:t>
            </a:fld>
            <a:endParaRPr lang="fr-FR"/>
          </a:p>
        </p:txBody>
      </p:sp>
      <p:sp>
        <p:nvSpPr>
          <p:cNvPr id="5" name="Espace réservé du pied de page 4">
            <a:extLst>
              <a:ext uri="{FF2B5EF4-FFF2-40B4-BE49-F238E27FC236}">
                <a16:creationId xmlns:a16="http://schemas.microsoft.com/office/drawing/2014/main" id="{C83205C0-552D-4B66-B6EE-38536EFE0AD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4C08B75-40FC-4BF8-BF47-DE44764ACC5C}"/>
              </a:ext>
            </a:extLst>
          </p:cNvPr>
          <p:cNvSpPr>
            <a:spLocks noGrp="1"/>
          </p:cNvSpPr>
          <p:nvPr>
            <p:ph type="sldNum" sz="quarter" idx="12"/>
          </p:nvPr>
        </p:nvSpPr>
        <p:spPr/>
        <p:txBody>
          <a:bodyPr/>
          <a:lstStyle/>
          <a:p>
            <a:fld id="{C760C9F8-A285-4128-B937-E6FCBBDE5866}" type="slidenum">
              <a:rPr lang="fr-FR" smtClean="0"/>
              <a:t>‹N°›</a:t>
            </a:fld>
            <a:endParaRPr lang="fr-FR"/>
          </a:p>
        </p:txBody>
      </p:sp>
    </p:spTree>
    <p:extLst>
      <p:ext uri="{BB962C8B-B14F-4D97-AF65-F5344CB8AC3E}">
        <p14:creationId xmlns:p14="http://schemas.microsoft.com/office/powerpoint/2010/main" val="150790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19604-14EF-43A1-BC11-7333E8DF4F6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130497F-8611-4E04-A6E9-22319F5D398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5AE671-7FB0-440C-B279-A286BE05AB1E}"/>
              </a:ext>
            </a:extLst>
          </p:cNvPr>
          <p:cNvSpPr>
            <a:spLocks noGrp="1"/>
          </p:cNvSpPr>
          <p:nvPr>
            <p:ph type="dt" sz="half" idx="10"/>
          </p:nvPr>
        </p:nvSpPr>
        <p:spPr/>
        <p:txBody>
          <a:bodyPr/>
          <a:lstStyle/>
          <a:p>
            <a:fld id="{F0A4863F-7F9A-4AAF-B1BC-2878369A5DB7}" type="datetimeFigureOut">
              <a:rPr lang="fr-FR" smtClean="0"/>
              <a:t>21/04/2022</a:t>
            </a:fld>
            <a:endParaRPr lang="fr-FR"/>
          </a:p>
        </p:txBody>
      </p:sp>
      <p:sp>
        <p:nvSpPr>
          <p:cNvPr id="5" name="Espace réservé du pied de page 4">
            <a:extLst>
              <a:ext uri="{FF2B5EF4-FFF2-40B4-BE49-F238E27FC236}">
                <a16:creationId xmlns:a16="http://schemas.microsoft.com/office/drawing/2014/main" id="{075A4E54-EAC5-4222-94C7-B994B53EC8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24F673-888D-4A26-A530-89478E25574D}"/>
              </a:ext>
            </a:extLst>
          </p:cNvPr>
          <p:cNvSpPr>
            <a:spLocks noGrp="1"/>
          </p:cNvSpPr>
          <p:nvPr>
            <p:ph type="sldNum" sz="quarter" idx="12"/>
          </p:nvPr>
        </p:nvSpPr>
        <p:spPr/>
        <p:txBody>
          <a:bodyPr/>
          <a:lstStyle/>
          <a:p>
            <a:fld id="{C760C9F8-A285-4128-B937-E6FCBBDE5866}" type="slidenum">
              <a:rPr lang="fr-FR" smtClean="0"/>
              <a:t>‹N°›</a:t>
            </a:fld>
            <a:endParaRPr lang="fr-FR"/>
          </a:p>
        </p:txBody>
      </p:sp>
    </p:spTree>
    <p:extLst>
      <p:ext uri="{BB962C8B-B14F-4D97-AF65-F5344CB8AC3E}">
        <p14:creationId xmlns:p14="http://schemas.microsoft.com/office/powerpoint/2010/main" val="276374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62D68B-2019-43FD-B34E-AE3C8DC30D2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AD00B56-5F81-4A82-832F-EB35552EB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9C1C71D-E7BB-4829-A99C-90B8553D2A29}"/>
              </a:ext>
            </a:extLst>
          </p:cNvPr>
          <p:cNvSpPr>
            <a:spLocks noGrp="1"/>
          </p:cNvSpPr>
          <p:nvPr>
            <p:ph type="dt" sz="half" idx="10"/>
          </p:nvPr>
        </p:nvSpPr>
        <p:spPr/>
        <p:txBody>
          <a:bodyPr/>
          <a:lstStyle/>
          <a:p>
            <a:fld id="{F0A4863F-7F9A-4AAF-B1BC-2878369A5DB7}" type="datetimeFigureOut">
              <a:rPr lang="fr-FR" smtClean="0"/>
              <a:t>21/04/2022</a:t>
            </a:fld>
            <a:endParaRPr lang="fr-FR"/>
          </a:p>
        </p:txBody>
      </p:sp>
      <p:sp>
        <p:nvSpPr>
          <p:cNvPr id="5" name="Espace réservé du pied de page 4">
            <a:extLst>
              <a:ext uri="{FF2B5EF4-FFF2-40B4-BE49-F238E27FC236}">
                <a16:creationId xmlns:a16="http://schemas.microsoft.com/office/drawing/2014/main" id="{BEB0F03F-9359-4D4F-A8B1-FCB9C806C2D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2AEBA5-03DB-4985-868C-3F6F2495745B}"/>
              </a:ext>
            </a:extLst>
          </p:cNvPr>
          <p:cNvSpPr>
            <a:spLocks noGrp="1"/>
          </p:cNvSpPr>
          <p:nvPr>
            <p:ph type="sldNum" sz="quarter" idx="12"/>
          </p:nvPr>
        </p:nvSpPr>
        <p:spPr/>
        <p:txBody>
          <a:bodyPr/>
          <a:lstStyle/>
          <a:p>
            <a:fld id="{C760C9F8-A285-4128-B937-E6FCBBDE5866}" type="slidenum">
              <a:rPr lang="fr-FR" smtClean="0"/>
              <a:t>‹N°›</a:t>
            </a:fld>
            <a:endParaRPr lang="fr-FR"/>
          </a:p>
        </p:txBody>
      </p:sp>
    </p:spTree>
    <p:extLst>
      <p:ext uri="{BB962C8B-B14F-4D97-AF65-F5344CB8AC3E}">
        <p14:creationId xmlns:p14="http://schemas.microsoft.com/office/powerpoint/2010/main" val="1696163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E18563-9D34-447D-BA68-04AC7D90B26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A9C38D6-CF55-490E-A719-BEA0634DB62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4EB5A95-B864-47D3-8946-6BE17D04CA9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382A46E-253C-4200-91EF-806589AAEE30}"/>
              </a:ext>
            </a:extLst>
          </p:cNvPr>
          <p:cNvSpPr>
            <a:spLocks noGrp="1"/>
          </p:cNvSpPr>
          <p:nvPr>
            <p:ph type="dt" sz="half" idx="10"/>
          </p:nvPr>
        </p:nvSpPr>
        <p:spPr/>
        <p:txBody>
          <a:bodyPr/>
          <a:lstStyle/>
          <a:p>
            <a:fld id="{F0A4863F-7F9A-4AAF-B1BC-2878369A5DB7}" type="datetimeFigureOut">
              <a:rPr lang="fr-FR" smtClean="0"/>
              <a:t>21/04/2022</a:t>
            </a:fld>
            <a:endParaRPr lang="fr-FR"/>
          </a:p>
        </p:txBody>
      </p:sp>
      <p:sp>
        <p:nvSpPr>
          <p:cNvPr id="6" name="Espace réservé du pied de page 5">
            <a:extLst>
              <a:ext uri="{FF2B5EF4-FFF2-40B4-BE49-F238E27FC236}">
                <a16:creationId xmlns:a16="http://schemas.microsoft.com/office/drawing/2014/main" id="{E99A99BD-3B75-4280-803F-F154FDF8E6B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7552364-5CDC-4EC3-B417-247C14089750}"/>
              </a:ext>
            </a:extLst>
          </p:cNvPr>
          <p:cNvSpPr>
            <a:spLocks noGrp="1"/>
          </p:cNvSpPr>
          <p:nvPr>
            <p:ph type="sldNum" sz="quarter" idx="12"/>
          </p:nvPr>
        </p:nvSpPr>
        <p:spPr/>
        <p:txBody>
          <a:bodyPr/>
          <a:lstStyle/>
          <a:p>
            <a:fld id="{C760C9F8-A285-4128-B937-E6FCBBDE5866}" type="slidenum">
              <a:rPr lang="fr-FR" smtClean="0"/>
              <a:t>‹N°›</a:t>
            </a:fld>
            <a:endParaRPr lang="fr-FR"/>
          </a:p>
        </p:txBody>
      </p:sp>
    </p:spTree>
    <p:extLst>
      <p:ext uri="{BB962C8B-B14F-4D97-AF65-F5344CB8AC3E}">
        <p14:creationId xmlns:p14="http://schemas.microsoft.com/office/powerpoint/2010/main" val="110048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84B80D-4714-4541-8938-9B30D2DED82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198B88B-32FB-4B29-AFB8-7639D00CF8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3CF126D-C8FA-4A35-B085-7AFD92355B3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0F1A5A2-95D7-46D3-8A26-750B768BEC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A458E21-7677-433E-9686-68C5BC57F63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A32E776-33FA-42F2-BDF9-AAB56F46F264}"/>
              </a:ext>
            </a:extLst>
          </p:cNvPr>
          <p:cNvSpPr>
            <a:spLocks noGrp="1"/>
          </p:cNvSpPr>
          <p:nvPr>
            <p:ph type="dt" sz="half" idx="10"/>
          </p:nvPr>
        </p:nvSpPr>
        <p:spPr/>
        <p:txBody>
          <a:bodyPr/>
          <a:lstStyle/>
          <a:p>
            <a:fld id="{F0A4863F-7F9A-4AAF-B1BC-2878369A5DB7}" type="datetimeFigureOut">
              <a:rPr lang="fr-FR" smtClean="0"/>
              <a:t>21/04/2022</a:t>
            </a:fld>
            <a:endParaRPr lang="fr-FR"/>
          </a:p>
        </p:txBody>
      </p:sp>
      <p:sp>
        <p:nvSpPr>
          <p:cNvPr id="8" name="Espace réservé du pied de page 7">
            <a:extLst>
              <a:ext uri="{FF2B5EF4-FFF2-40B4-BE49-F238E27FC236}">
                <a16:creationId xmlns:a16="http://schemas.microsoft.com/office/drawing/2014/main" id="{3E778C36-4EC6-4788-B107-CED3247F075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DF3564E-91CD-4C07-94F1-14CEA66CBD0B}"/>
              </a:ext>
            </a:extLst>
          </p:cNvPr>
          <p:cNvSpPr>
            <a:spLocks noGrp="1"/>
          </p:cNvSpPr>
          <p:nvPr>
            <p:ph type="sldNum" sz="quarter" idx="12"/>
          </p:nvPr>
        </p:nvSpPr>
        <p:spPr/>
        <p:txBody>
          <a:bodyPr/>
          <a:lstStyle/>
          <a:p>
            <a:fld id="{C760C9F8-A285-4128-B937-E6FCBBDE5866}" type="slidenum">
              <a:rPr lang="fr-FR" smtClean="0"/>
              <a:t>‹N°›</a:t>
            </a:fld>
            <a:endParaRPr lang="fr-FR"/>
          </a:p>
        </p:txBody>
      </p:sp>
    </p:spTree>
    <p:extLst>
      <p:ext uri="{BB962C8B-B14F-4D97-AF65-F5344CB8AC3E}">
        <p14:creationId xmlns:p14="http://schemas.microsoft.com/office/powerpoint/2010/main" val="184443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823390-4604-4607-8E25-150690796C9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F4D49D2-B012-4644-B998-10778EDCDBB4}"/>
              </a:ext>
            </a:extLst>
          </p:cNvPr>
          <p:cNvSpPr>
            <a:spLocks noGrp="1"/>
          </p:cNvSpPr>
          <p:nvPr>
            <p:ph type="dt" sz="half" idx="10"/>
          </p:nvPr>
        </p:nvSpPr>
        <p:spPr/>
        <p:txBody>
          <a:bodyPr/>
          <a:lstStyle/>
          <a:p>
            <a:fld id="{F0A4863F-7F9A-4AAF-B1BC-2878369A5DB7}" type="datetimeFigureOut">
              <a:rPr lang="fr-FR" smtClean="0"/>
              <a:t>21/04/2022</a:t>
            </a:fld>
            <a:endParaRPr lang="fr-FR"/>
          </a:p>
        </p:txBody>
      </p:sp>
      <p:sp>
        <p:nvSpPr>
          <p:cNvPr id="4" name="Espace réservé du pied de page 3">
            <a:extLst>
              <a:ext uri="{FF2B5EF4-FFF2-40B4-BE49-F238E27FC236}">
                <a16:creationId xmlns:a16="http://schemas.microsoft.com/office/drawing/2014/main" id="{EB0E9F5A-8832-4A25-83FD-B67C3E45B47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7C896C-37CE-49FD-9FA2-37C7CC972325}"/>
              </a:ext>
            </a:extLst>
          </p:cNvPr>
          <p:cNvSpPr>
            <a:spLocks noGrp="1"/>
          </p:cNvSpPr>
          <p:nvPr>
            <p:ph type="sldNum" sz="quarter" idx="12"/>
          </p:nvPr>
        </p:nvSpPr>
        <p:spPr/>
        <p:txBody>
          <a:bodyPr/>
          <a:lstStyle/>
          <a:p>
            <a:fld id="{C760C9F8-A285-4128-B937-E6FCBBDE5866}" type="slidenum">
              <a:rPr lang="fr-FR" smtClean="0"/>
              <a:t>‹N°›</a:t>
            </a:fld>
            <a:endParaRPr lang="fr-FR"/>
          </a:p>
        </p:txBody>
      </p:sp>
    </p:spTree>
    <p:extLst>
      <p:ext uri="{BB962C8B-B14F-4D97-AF65-F5344CB8AC3E}">
        <p14:creationId xmlns:p14="http://schemas.microsoft.com/office/powerpoint/2010/main" val="98377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892704-61CB-47A3-B6E1-21D7EAF2C8BD}"/>
              </a:ext>
            </a:extLst>
          </p:cNvPr>
          <p:cNvSpPr>
            <a:spLocks noGrp="1"/>
          </p:cNvSpPr>
          <p:nvPr>
            <p:ph type="dt" sz="half" idx="10"/>
          </p:nvPr>
        </p:nvSpPr>
        <p:spPr/>
        <p:txBody>
          <a:bodyPr/>
          <a:lstStyle/>
          <a:p>
            <a:fld id="{F0A4863F-7F9A-4AAF-B1BC-2878369A5DB7}" type="datetimeFigureOut">
              <a:rPr lang="fr-FR" smtClean="0"/>
              <a:t>21/04/2022</a:t>
            </a:fld>
            <a:endParaRPr lang="fr-FR"/>
          </a:p>
        </p:txBody>
      </p:sp>
      <p:sp>
        <p:nvSpPr>
          <p:cNvPr id="3" name="Espace réservé du pied de page 2">
            <a:extLst>
              <a:ext uri="{FF2B5EF4-FFF2-40B4-BE49-F238E27FC236}">
                <a16:creationId xmlns:a16="http://schemas.microsoft.com/office/drawing/2014/main" id="{C2AE06ED-C28D-4659-90CD-D1BD3FE7F5B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3F44ADD-40FA-4455-89DE-7DCAEAD22677}"/>
              </a:ext>
            </a:extLst>
          </p:cNvPr>
          <p:cNvSpPr>
            <a:spLocks noGrp="1"/>
          </p:cNvSpPr>
          <p:nvPr>
            <p:ph type="sldNum" sz="quarter" idx="12"/>
          </p:nvPr>
        </p:nvSpPr>
        <p:spPr/>
        <p:txBody>
          <a:bodyPr/>
          <a:lstStyle/>
          <a:p>
            <a:fld id="{C760C9F8-A285-4128-B937-E6FCBBDE5866}" type="slidenum">
              <a:rPr lang="fr-FR" smtClean="0"/>
              <a:t>‹N°›</a:t>
            </a:fld>
            <a:endParaRPr lang="fr-FR"/>
          </a:p>
        </p:txBody>
      </p:sp>
    </p:spTree>
    <p:extLst>
      <p:ext uri="{BB962C8B-B14F-4D97-AF65-F5344CB8AC3E}">
        <p14:creationId xmlns:p14="http://schemas.microsoft.com/office/powerpoint/2010/main" val="3467781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3E4A7-910E-408E-9136-1581757DB7D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0FE7C08-31A9-4318-B9C4-1A39C3A79E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413AC44-5FF8-45C9-BBC9-ACE0B7E936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47AB2B3-7F29-4437-B324-4CF909FFB37C}"/>
              </a:ext>
            </a:extLst>
          </p:cNvPr>
          <p:cNvSpPr>
            <a:spLocks noGrp="1"/>
          </p:cNvSpPr>
          <p:nvPr>
            <p:ph type="dt" sz="half" idx="10"/>
          </p:nvPr>
        </p:nvSpPr>
        <p:spPr/>
        <p:txBody>
          <a:bodyPr/>
          <a:lstStyle/>
          <a:p>
            <a:fld id="{F0A4863F-7F9A-4AAF-B1BC-2878369A5DB7}" type="datetimeFigureOut">
              <a:rPr lang="fr-FR" smtClean="0"/>
              <a:t>21/04/2022</a:t>
            </a:fld>
            <a:endParaRPr lang="fr-FR"/>
          </a:p>
        </p:txBody>
      </p:sp>
      <p:sp>
        <p:nvSpPr>
          <p:cNvPr id="6" name="Espace réservé du pied de page 5">
            <a:extLst>
              <a:ext uri="{FF2B5EF4-FFF2-40B4-BE49-F238E27FC236}">
                <a16:creationId xmlns:a16="http://schemas.microsoft.com/office/drawing/2014/main" id="{3BE93E37-140F-48C0-A4DD-01D7AFC8535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4A7F96B-8920-4392-8202-01764CCB6976}"/>
              </a:ext>
            </a:extLst>
          </p:cNvPr>
          <p:cNvSpPr>
            <a:spLocks noGrp="1"/>
          </p:cNvSpPr>
          <p:nvPr>
            <p:ph type="sldNum" sz="quarter" idx="12"/>
          </p:nvPr>
        </p:nvSpPr>
        <p:spPr/>
        <p:txBody>
          <a:bodyPr/>
          <a:lstStyle/>
          <a:p>
            <a:fld id="{C760C9F8-A285-4128-B937-E6FCBBDE5866}" type="slidenum">
              <a:rPr lang="fr-FR" smtClean="0"/>
              <a:t>‹N°›</a:t>
            </a:fld>
            <a:endParaRPr lang="fr-FR"/>
          </a:p>
        </p:txBody>
      </p:sp>
    </p:spTree>
    <p:extLst>
      <p:ext uri="{BB962C8B-B14F-4D97-AF65-F5344CB8AC3E}">
        <p14:creationId xmlns:p14="http://schemas.microsoft.com/office/powerpoint/2010/main" val="265272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0D7F9C-206C-48A2-B6FB-5C801513BC6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72F3CED-96C4-4BCB-B764-243208335B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A468A23-B806-48E0-AA05-E2924B180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8CAD38D-38CE-43EE-976A-391358A4AB81}"/>
              </a:ext>
            </a:extLst>
          </p:cNvPr>
          <p:cNvSpPr>
            <a:spLocks noGrp="1"/>
          </p:cNvSpPr>
          <p:nvPr>
            <p:ph type="dt" sz="half" idx="10"/>
          </p:nvPr>
        </p:nvSpPr>
        <p:spPr/>
        <p:txBody>
          <a:bodyPr/>
          <a:lstStyle/>
          <a:p>
            <a:fld id="{F0A4863F-7F9A-4AAF-B1BC-2878369A5DB7}" type="datetimeFigureOut">
              <a:rPr lang="fr-FR" smtClean="0"/>
              <a:t>21/04/2022</a:t>
            </a:fld>
            <a:endParaRPr lang="fr-FR"/>
          </a:p>
        </p:txBody>
      </p:sp>
      <p:sp>
        <p:nvSpPr>
          <p:cNvPr id="6" name="Espace réservé du pied de page 5">
            <a:extLst>
              <a:ext uri="{FF2B5EF4-FFF2-40B4-BE49-F238E27FC236}">
                <a16:creationId xmlns:a16="http://schemas.microsoft.com/office/drawing/2014/main" id="{2F5FBC9A-DDD4-4458-8850-5EAA94ACA8B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689CF38-D2B9-4D17-834C-81E0C934DB9E}"/>
              </a:ext>
            </a:extLst>
          </p:cNvPr>
          <p:cNvSpPr>
            <a:spLocks noGrp="1"/>
          </p:cNvSpPr>
          <p:nvPr>
            <p:ph type="sldNum" sz="quarter" idx="12"/>
          </p:nvPr>
        </p:nvSpPr>
        <p:spPr/>
        <p:txBody>
          <a:bodyPr/>
          <a:lstStyle/>
          <a:p>
            <a:fld id="{C760C9F8-A285-4128-B937-E6FCBBDE5866}" type="slidenum">
              <a:rPr lang="fr-FR" smtClean="0"/>
              <a:t>‹N°›</a:t>
            </a:fld>
            <a:endParaRPr lang="fr-FR"/>
          </a:p>
        </p:txBody>
      </p:sp>
    </p:spTree>
    <p:extLst>
      <p:ext uri="{BB962C8B-B14F-4D97-AF65-F5344CB8AC3E}">
        <p14:creationId xmlns:p14="http://schemas.microsoft.com/office/powerpoint/2010/main" val="194031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DB9B480-3655-4257-B57E-3A1FEE5B98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38AC1B4-33BB-4331-A98E-7B49CC2E61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0A836E-6ABE-4E5B-87CC-FCF8473C2C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4863F-7F9A-4AAF-B1BC-2878369A5DB7}" type="datetimeFigureOut">
              <a:rPr lang="fr-FR" smtClean="0"/>
              <a:t>21/04/2022</a:t>
            </a:fld>
            <a:endParaRPr lang="fr-FR"/>
          </a:p>
        </p:txBody>
      </p:sp>
      <p:sp>
        <p:nvSpPr>
          <p:cNvPr id="5" name="Espace réservé du pied de page 4">
            <a:extLst>
              <a:ext uri="{FF2B5EF4-FFF2-40B4-BE49-F238E27FC236}">
                <a16:creationId xmlns:a16="http://schemas.microsoft.com/office/drawing/2014/main" id="{2F09FCE4-2F2B-4B4A-8B95-B00E351842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FA23E29-2ACC-4979-AC51-5DD79596A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0C9F8-A285-4128-B937-E6FCBBDE5866}" type="slidenum">
              <a:rPr lang="fr-FR" smtClean="0"/>
              <a:t>‹N°›</a:t>
            </a:fld>
            <a:endParaRPr lang="fr-FR"/>
          </a:p>
        </p:txBody>
      </p:sp>
    </p:spTree>
    <p:extLst>
      <p:ext uri="{BB962C8B-B14F-4D97-AF65-F5344CB8AC3E}">
        <p14:creationId xmlns:p14="http://schemas.microsoft.com/office/powerpoint/2010/main" val="144492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learn/paths/fundamentals-bicep/" TargetMode="External"/><Relationship Id="rId2" Type="http://schemas.openxmlformats.org/officeDocument/2006/relationships/hyperlink" Target="https://docs.microsoft.com/fr-fr/azure/azure-resource-manager/bicep/install" TargetMode="External"/><Relationship Id="rId1" Type="http://schemas.openxmlformats.org/officeDocument/2006/relationships/slideLayout" Target="../slideLayouts/slideLayout2.xml"/><Relationship Id="rId5" Type="http://schemas.openxmlformats.org/officeDocument/2006/relationships/hyperlink" Target="https://github.com/Azure/bicep" TargetMode="External"/><Relationship Id="rId4" Type="http://schemas.openxmlformats.org/officeDocument/2006/relationships/hyperlink" Target="https://bicepdemo.z22.web.core.windows.ne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98F2FD-A4DE-4FF9-BD47-9A11CFFBFD01}"/>
              </a:ext>
            </a:extLst>
          </p:cNvPr>
          <p:cNvSpPr>
            <a:spLocks noGrp="1"/>
          </p:cNvSpPr>
          <p:nvPr>
            <p:ph type="ctrTitle"/>
          </p:nvPr>
        </p:nvSpPr>
        <p:spPr>
          <a:xfrm>
            <a:off x="838200" y="451381"/>
            <a:ext cx="10512552" cy="4066540"/>
          </a:xfrm>
        </p:spPr>
        <p:txBody>
          <a:bodyPr anchor="b">
            <a:normAutofit/>
          </a:bodyPr>
          <a:lstStyle/>
          <a:p>
            <a:pPr algn="l"/>
            <a:r>
              <a:rPr lang="fr-FR" sz="6600" dirty="0"/>
              <a:t>Déployer votre Infra Azure avec </a:t>
            </a:r>
            <a:r>
              <a:rPr lang="fr-FR" sz="6600" dirty="0" err="1"/>
              <a:t>Bicep</a:t>
            </a:r>
            <a:endParaRPr lang="fr-FR" sz="6600" dirty="0"/>
          </a:p>
        </p:txBody>
      </p:sp>
      <p:sp>
        <p:nvSpPr>
          <p:cNvPr id="3" name="Sous-titre 2">
            <a:extLst>
              <a:ext uri="{FF2B5EF4-FFF2-40B4-BE49-F238E27FC236}">
                <a16:creationId xmlns:a16="http://schemas.microsoft.com/office/drawing/2014/main" id="{B85224DF-2D6C-4A50-A0D7-274F8700646C}"/>
              </a:ext>
            </a:extLst>
          </p:cNvPr>
          <p:cNvSpPr>
            <a:spLocks noGrp="1"/>
          </p:cNvSpPr>
          <p:nvPr>
            <p:ph type="subTitle" idx="1"/>
          </p:nvPr>
        </p:nvSpPr>
        <p:spPr>
          <a:xfrm>
            <a:off x="838199" y="4983276"/>
            <a:ext cx="10512552" cy="1126680"/>
          </a:xfrm>
        </p:spPr>
        <p:txBody>
          <a:bodyPr>
            <a:normAutofit/>
          </a:bodyPr>
          <a:lstStyle/>
          <a:p>
            <a:pPr algn="l"/>
            <a:r>
              <a:rPr lang="fr-FR" dirty="0"/>
              <a:t>Ousmane BARRY</a:t>
            </a:r>
          </a:p>
          <a:p>
            <a:pPr algn="l"/>
            <a:r>
              <a:rPr lang="fr-FR" dirty="0"/>
              <a:t>@enamsuobarry</a:t>
            </a:r>
          </a:p>
        </p:txBody>
      </p:sp>
      <p:sp>
        <p:nvSpPr>
          <p:cNvPr id="2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455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1840EB9-4B9E-4E8A-A488-0A6F20947486}"/>
              </a:ext>
            </a:extLst>
          </p:cNvPr>
          <p:cNvSpPr>
            <a:spLocks noGrp="1"/>
          </p:cNvSpPr>
          <p:nvPr>
            <p:ph type="title"/>
          </p:nvPr>
        </p:nvSpPr>
        <p:spPr>
          <a:xfrm>
            <a:off x="838200" y="365125"/>
            <a:ext cx="10515600" cy="1325563"/>
          </a:xfrm>
        </p:spPr>
        <p:txBody>
          <a:bodyPr>
            <a:normAutofit/>
          </a:bodyPr>
          <a:lstStyle/>
          <a:p>
            <a:r>
              <a:rPr lang="fr-FR" sz="5400"/>
              <a:t>Références</a:t>
            </a:r>
            <a:endParaRPr lang="fr-FR"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EBCF410-DC4E-47DE-8B5E-F720F553F297}"/>
              </a:ext>
            </a:extLst>
          </p:cNvPr>
          <p:cNvSpPr>
            <a:spLocks noGrp="1"/>
          </p:cNvSpPr>
          <p:nvPr>
            <p:ph idx="1"/>
          </p:nvPr>
        </p:nvSpPr>
        <p:spPr>
          <a:xfrm>
            <a:off x="838200" y="1929384"/>
            <a:ext cx="10515600" cy="4251960"/>
          </a:xfrm>
        </p:spPr>
        <p:txBody>
          <a:bodyPr>
            <a:normAutofit/>
          </a:bodyPr>
          <a:lstStyle/>
          <a:p>
            <a:r>
              <a:rPr lang="fr-FR" sz="2200" dirty="0"/>
              <a:t>Setup de l’environnement </a:t>
            </a:r>
            <a:r>
              <a:rPr lang="fr-FR" sz="2200" dirty="0" err="1"/>
              <a:t>Bicep</a:t>
            </a:r>
            <a:r>
              <a:rPr lang="fr-FR" sz="2200" dirty="0"/>
              <a:t> : </a:t>
            </a:r>
            <a:r>
              <a:rPr lang="fr-FR" sz="2200" dirty="0">
                <a:hlinkClick r:id="rId2"/>
              </a:rPr>
              <a:t>https://docs.microsoft.com/fr-fr/azure/azure-resource-manager/bicep/install</a:t>
            </a:r>
            <a:r>
              <a:rPr lang="fr-FR" sz="2200" dirty="0"/>
              <a:t> </a:t>
            </a:r>
          </a:p>
          <a:p>
            <a:endParaRPr lang="fr-FR" sz="2200" dirty="0"/>
          </a:p>
          <a:p>
            <a:r>
              <a:rPr lang="fr-FR" sz="2200" dirty="0"/>
              <a:t>Apprendre </a:t>
            </a:r>
            <a:r>
              <a:rPr lang="fr-FR" sz="2200" dirty="0" err="1"/>
              <a:t>Bicep</a:t>
            </a:r>
            <a:r>
              <a:rPr lang="fr-FR" sz="2200" dirty="0"/>
              <a:t> avec Microsoft </a:t>
            </a:r>
            <a:r>
              <a:rPr lang="fr-FR" sz="2200" dirty="0" err="1"/>
              <a:t>Learn</a:t>
            </a:r>
            <a:r>
              <a:rPr lang="fr-FR" sz="2200" dirty="0"/>
              <a:t> : </a:t>
            </a:r>
            <a:r>
              <a:rPr lang="fr-FR" sz="2200" dirty="0">
                <a:hlinkClick r:id="rId3"/>
              </a:rPr>
              <a:t>https://docs.microsoft.com/en-us/learn/paths/fundamentals-bicep/</a:t>
            </a:r>
            <a:r>
              <a:rPr lang="fr-FR" sz="2200" dirty="0"/>
              <a:t> </a:t>
            </a:r>
          </a:p>
          <a:p>
            <a:endParaRPr lang="fr-FR" sz="2200" dirty="0"/>
          </a:p>
          <a:p>
            <a:r>
              <a:rPr lang="fr-FR" sz="2200" dirty="0" err="1"/>
              <a:t>Bicep</a:t>
            </a:r>
            <a:r>
              <a:rPr lang="fr-FR" sz="2200" dirty="0"/>
              <a:t> </a:t>
            </a:r>
            <a:r>
              <a:rPr lang="fr-FR" sz="2200" dirty="0" err="1"/>
              <a:t>Playground</a:t>
            </a:r>
            <a:r>
              <a:rPr lang="fr-FR" sz="2200" dirty="0"/>
              <a:t> : </a:t>
            </a:r>
            <a:r>
              <a:rPr lang="fr-FR" sz="2200" dirty="0">
                <a:hlinkClick r:id="rId4"/>
              </a:rPr>
              <a:t>https://bicepdemo.z22.web.core.windows.net/</a:t>
            </a:r>
            <a:r>
              <a:rPr lang="fr-FR" sz="2200" dirty="0"/>
              <a:t> </a:t>
            </a:r>
          </a:p>
          <a:p>
            <a:pPr marL="0" indent="0">
              <a:buNone/>
            </a:pPr>
            <a:endParaRPr lang="fr-FR" sz="2200" dirty="0"/>
          </a:p>
          <a:p>
            <a:r>
              <a:rPr lang="fr-FR" sz="2200" dirty="0"/>
              <a:t>Repo </a:t>
            </a:r>
            <a:r>
              <a:rPr lang="fr-FR" sz="2200" dirty="0" err="1"/>
              <a:t>Github</a:t>
            </a:r>
            <a:r>
              <a:rPr lang="fr-FR" sz="2200" dirty="0"/>
              <a:t> </a:t>
            </a:r>
            <a:r>
              <a:rPr lang="fr-FR" sz="2200" dirty="0" err="1"/>
              <a:t>Bicep</a:t>
            </a:r>
            <a:r>
              <a:rPr lang="fr-FR" sz="2200" dirty="0"/>
              <a:t> : </a:t>
            </a:r>
            <a:r>
              <a:rPr lang="fr-FR" sz="2200" dirty="0">
                <a:hlinkClick r:id="rId5"/>
              </a:rPr>
              <a:t>https://github.com/Azure/bicep</a:t>
            </a:r>
            <a:r>
              <a:rPr lang="fr-FR" sz="2200" dirty="0"/>
              <a:t> </a:t>
            </a:r>
          </a:p>
          <a:p>
            <a:endParaRPr lang="fr-FR" sz="2200" dirty="0"/>
          </a:p>
          <a:p>
            <a:endParaRPr lang="fr-FR" sz="2200" dirty="0"/>
          </a:p>
        </p:txBody>
      </p:sp>
    </p:spTree>
    <p:extLst>
      <p:ext uri="{BB962C8B-B14F-4D97-AF65-F5344CB8AC3E}">
        <p14:creationId xmlns:p14="http://schemas.microsoft.com/office/powerpoint/2010/main" val="1712958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E531FED-FE81-4B24-94B1-FA86AA451D0F}"/>
              </a:ext>
            </a:extLst>
          </p:cNvPr>
          <p:cNvSpPr>
            <a:spLocks noGrp="1"/>
          </p:cNvSpPr>
          <p:nvPr>
            <p:ph type="title"/>
          </p:nvPr>
        </p:nvSpPr>
        <p:spPr>
          <a:xfrm>
            <a:off x="640080" y="325369"/>
            <a:ext cx="4368602" cy="1956841"/>
          </a:xfrm>
        </p:spPr>
        <p:txBody>
          <a:bodyPr anchor="b">
            <a:normAutofit/>
          </a:bodyPr>
          <a:lstStyle/>
          <a:p>
            <a:r>
              <a:rPr lang="fr-FR" sz="5400"/>
              <a:t>Définition Infra as Code (IaC)</a:t>
            </a:r>
          </a:p>
        </p:txBody>
      </p:sp>
      <p:sp>
        <p:nvSpPr>
          <p:cNvPr id="19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33A59AF-B2DC-4F71-8042-F24B1EFD1C56}"/>
              </a:ext>
            </a:extLst>
          </p:cNvPr>
          <p:cNvSpPr>
            <a:spLocks noGrp="1"/>
          </p:cNvSpPr>
          <p:nvPr>
            <p:ph idx="1"/>
          </p:nvPr>
        </p:nvSpPr>
        <p:spPr>
          <a:xfrm>
            <a:off x="640080" y="2872899"/>
            <a:ext cx="4243589" cy="3320668"/>
          </a:xfrm>
        </p:spPr>
        <p:txBody>
          <a:bodyPr>
            <a:normAutofit/>
          </a:bodyPr>
          <a:lstStyle/>
          <a:p>
            <a:pPr marL="0" indent="0">
              <a:buNone/>
            </a:pPr>
            <a:r>
              <a:rPr lang="fr-FR" sz="2200"/>
              <a:t>IaC est le processus de gestion et de provisionnement de l'infrastructure informatique (conteneurs, machines virtuelles, machines physiques, installation de logiciels, etc…) et leur configuration via du code plutôt que l'utilisation d'outils de configuration interactifs et de commandes manuelles.</a:t>
            </a:r>
          </a:p>
        </p:txBody>
      </p:sp>
      <p:pic>
        <p:nvPicPr>
          <p:cNvPr id="1028" name="Picture 4" descr="Une image contenant texte&#10;&#10;Description générée automatiquement">
            <a:extLst>
              <a:ext uri="{FF2B5EF4-FFF2-40B4-BE49-F238E27FC236}">
                <a16:creationId xmlns:a16="http://schemas.microsoft.com/office/drawing/2014/main" id="{A7A67B39-0850-48F8-861D-291A0050FC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10" r="1" b="3177"/>
          <a:stretch/>
        </p:blipFill>
        <p:spPr bwMode="auto">
          <a:xfrm>
            <a:off x="5313225"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78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63215D4-9B75-4CCA-9CAF-56FD9353A490}"/>
              </a:ext>
            </a:extLst>
          </p:cNvPr>
          <p:cNvSpPr>
            <a:spLocks noGrp="1"/>
          </p:cNvSpPr>
          <p:nvPr>
            <p:ph type="title"/>
          </p:nvPr>
        </p:nvSpPr>
        <p:spPr>
          <a:xfrm>
            <a:off x="572493" y="238539"/>
            <a:ext cx="11018520" cy="1434415"/>
          </a:xfrm>
        </p:spPr>
        <p:txBody>
          <a:bodyPr anchor="b">
            <a:normAutofit/>
          </a:bodyPr>
          <a:lstStyle/>
          <a:p>
            <a:r>
              <a:rPr lang="fr-FR" sz="5400"/>
              <a:t>Bénéfices du IaC</a:t>
            </a:r>
          </a:p>
        </p:txBody>
      </p:sp>
      <p:sp>
        <p:nvSpPr>
          <p:cNvPr id="2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EC64A1C4-BF0E-44C8-B390-A73E431B1D36}"/>
              </a:ext>
            </a:extLst>
          </p:cNvPr>
          <p:cNvSpPr txBox="1"/>
          <p:nvPr/>
        </p:nvSpPr>
        <p:spPr>
          <a:xfrm>
            <a:off x="3048000" y="3244334"/>
            <a:ext cx="6096000" cy="369332"/>
          </a:xfrm>
          <a:prstGeom prst="rect">
            <a:avLst/>
          </a:prstGeom>
          <a:noFill/>
        </p:spPr>
        <p:txBody>
          <a:bodyPr wrap="square">
            <a:spAutoFit/>
          </a:bodyPr>
          <a:lstStyle/>
          <a:p>
            <a:pPr>
              <a:spcAft>
                <a:spcPts val="600"/>
              </a:spcAft>
            </a:pPr>
            <a:r>
              <a:rPr lang="fr-FR" b="0" i="0">
                <a:solidFill>
                  <a:srgbClr val="000000"/>
                </a:solidFill>
                <a:effectLst/>
                <a:latin typeface="Times New Roman" panose="02020603050405020304" pitchFamily="18" charset="0"/>
              </a:rPr>
              <a:t> </a:t>
            </a:r>
            <a:endParaRPr lang="fr-FR"/>
          </a:p>
        </p:txBody>
      </p:sp>
      <p:sp>
        <p:nvSpPr>
          <p:cNvPr id="11" name="ZoneTexte 10">
            <a:extLst>
              <a:ext uri="{FF2B5EF4-FFF2-40B4-BE49-F238E27FC236}">
                <a16:creationId xmlns:a16="http://schemas.microsoft.com/office/drawing/2014/main" id="{3794DA92-DA65-4AC2-BE75-98188746CE79}"/>
              </a:ext>
            </a:extLst>
          </p:cNvPr>
          <p:cNvSpPr txBox="1"/>
          <p:nvPr/>
        </p:nvSpPr>
        <p:spPr>
          <a:xfrm>
            <a:off x="3048000" y="3244334"/>
            <a:ext cx="6096000" cy="369332"/>
          </a:xfrm>
          <a:prstGeom prst="rect">
            <a:avLst/>
          </a:prstGeom>
          <a:noFill/>
        </p:spPr>
        <p:txBody>
          <a:bodyPr wrap="square">
            <a:spAutoFit/>
          </a:bodyPr>
          <a:lstStyle/>
          <a:p>
            <a:pPr>
              <a:spcAft>
                <a:spcPts val="600"/>
              </a:spcAft>
            </a:pPr>
            <a:r>
              <a:rPr lang="fr-FR"/>
              <a:t> </a:t>
            </a:r>
          </a:p>
        </p:txBody>
      </p:sp>
      <p:graphicFrame>
        <p:nvGraphicFramePr>
          <p:cNvPr id="31" name="Diagramme 30">
            <a:extLst>
              <a:ext uri="{FF2B5EF4-FFF2-40B4-BE49-F238E27FC236}">
                <a16:creationId xmlns:a16="http://schemas.microsoft.com/office/drawing/2014/main" id="{0DCDDA57-AFA7-4FA4-A41F-AD0D91F5A624}"/>
              </a:ext>
            </a:extLst>
          </p:cNvPr>
          <p:cNvGraphicFramePr/>
          <p:nvPr>
            <p:extLst>
              <p:ext uri="{D42A27DB-BD31-4B8C-83A1-F6EECF244321}">
                <p14:modId xmlns:p14="http://schemas.microsoft.com/office/powerpoint/2010/main" val="1812683584"/>
              </p:ext>
            </p:extLst>
          </p:nvPr>
        </p:nvGraphicFramePr>
        <p:xfrm>
          <a:off x="838200" y="1416051"/>
          <a:ext cx="9563100" cy="507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1465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B0AD092-102F-4DC0-88BF-BB64A195955E}"/>
              </a:ext>
            </a:extLst>
          </p:cNvPr>
          <p:cNvSpPr>
            <a:spLocks noGrp="1"/>
          </p:cNvSpPr>
          <p:nvPr>
            <p:ph type="title"/>
          </p:nvPr>
        </p:nvSpPr>
        <p:spPr>
          <a:xfrm>
            <a:off x="838200" y="365125"/>
            <a:ext cx="10515600" cy="1325563"/>
          </a:xfrm>
        </p:spPr>
        <p:txBody>
          <a:bodyPr>
            <a:normAutofit/>
          </a:bodyPr>
          <a:lstStyle/>
          <a:p>
            <a:r>
              <a:rPr lang="fr-FR" sz="5400"/>
              <a:t>Bicep KÉSAKO ?</a:t>
            </a:r>
            <a:endParaRPr lang="fr-FR"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A5738C55-BED0-4DAC-9E48-D1EA0028E74F}"/>
              </a:ext>
            </a:extLst>
          </p:cNvPr>
          <p:cNvSpPr>
            <a:spLocks noGrp="1"/>
          </p:cNvSpPr>
          <p:nvPr>
            <p:ph idx="1"/>
          </p:nvPr>
        </p:nvSpPr>
        <p:spPr>
          <a:xfrm>
            <a:off x="838200" y="1929384"/>
            <a:ext cx="10515600" cy="4251960"/>
          </a:xfrm>
        </p:spPr>
        <p:txBody>
          <a:bodyPr>
            <a:normAutofit/>
          </a:bodyPr>
          <a:lstStyle/>
          <a:p>
            <a:r>
              <a:rPr lang="fr-FR" sz="2200" dirty="0"/>
              <a:t>Langage dédié pour le déploiement des ressources Azure de manière déclarative</a:t>
            </a:r>
          </a:p>
          <a:p>
            <a:pPr marL="0" indent="0">
              <a:buNone/>
            </a:pPr>
            <a:endParaRPr lang="fr-FR" sz="2200" dirty="0"/>
          </a:p>
          <a:p>
            <a:r>
              <a:rPr lang="fr-FR" sz="2200" dirty="0"/>
              <a:t>Modèle d'abstraction sur ARM et les </a:t>
            </a:r>
            <a:r>
              <a:rPr lang="fr-FR" sz="2200" dirty="0" err="1"/>
              <a:t>templates</a:t>
            </a:r>
            <a:r>
              <a:rPr lang="fr-FR" sz="2200" dirty="0"/>
              <a:t> ARM​</a:t>
            </a:r>
          </a:p>
          <a:p>
            <a:endParaRPr lang="fr-FR" sz="2200" dirty="0"/>
          </a:p>
          <a:p>
            <a:r>
              <a:rPr lang="fr-FR" sz="2200" dirty="0"/>
              <a:t>Plus facile à lire et à écrire que les fichiers JSON du modèle ARM</a:t>
            </a:r>
          </a:p>
          <a:p>
            <a:endParaRPr lang="fr-FR" sz="2200" dirty="0"/>
          </a:p>
          <a:p>
            <a:r>
              <a:rPr lang="fr-FR" sz="2200" dirty="0"/>
              <a:t>Extension VS Code avec IntelliSense et visualisation des dépendances</a:t>
            </a:r>
          </a:p>
          <a:p>
            <a:endParaRPr lang="fr-FR" sz="2200" dirty="0"/>
          </a:p>
          <a:p>
            <a:endParaRPr lang="fr-FR" sz="2200" dirty="0"/>
          </a:p>
        </p:txBody>
      </p:sp>
    </p:spTree>
    <p:extLst>
      <p:ext uri="{BB962C8B-B14F-4D97-AF65-F5344CB8AC3E}">
        <p14:creationId xmlns:p14="http://schemas.microsoft.com/office/powerpoint/2010/main" val="990111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B0AD092-102F-4DC0-88BF-BB64A195955E}"/>
              </a:ext>
            </a:extLst>
          </p:cNvPr>
          <p:cNvSpPr>
            <a:spLocks noGrp="1"/>
          </p:cNvSpPr>
          <p:nvPr>
            <p:ph type="title"/>
          </p:nvPr>
        </p:nvSpPr>
        <p:spPr>
          <a:xfrm>
            <a:off x="838200" y="365125"/>
            <a:ext cx="10515600" cy="1325563"/>
          </a:xfrm>
        </p:spPr>
        <p:txBody>
          <a:bodyPr>
            <a:normAutofit/>
          </a:bodyPr>
          <a:lstStyle/>
          <a:p>
            <a:r>
              <a:rPr lang="fr-FR" sz="5400"/>
              <a:t>Avantages de Bicep</a:t>
            </a:r>
            <a:endParaRPr lang="fr-FR"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A5738C55-BED0-4DAC-9E48-D1EA0028E74F}"/>
              </a:ext>
            </a:extLst>
          </p:cNvPr>
          <p:cNvSpPr>
            <a:spLocks noGrp="1"/>
          </p:cNvSpPr>
          <p:nvPr>
            <p:ph idx="1"/>
          </p:nvPr>
        </p:nvSpPr>
        <p:spPr>
          <a:xfrm>
            <a:off x="838200" y="1929384"/>
            <a:ext cx="10515600" cy="4251960"/>
          </a:xfrm>
        </p:spPr>
        <p:txBody>
          <a:bodyPr>
            <a:normAutofit/>
          </a:bodyPr>
          <a:lstStyle/>
          <a:p>
            <a:r>
              <a:rPr lang="fr-FR" sz="2200" dirty="0"/>
              <a:t>Support Jour 0 des fournisseurs de ressources (Azure Resource Provider)</a:t>
            </a:r>
          </a:p>
          <a:p>
            <a:pPr marL="0" indent="0">
              <a:buNone/>
            </a:pPr>
            <a:endParaRPr lang="fr-FR" sz="2200" dirty="0"/>
          </a:p>
          <a:p>
            <a:r>
              <a:rPr lang="fr-FR" sz="2200" dirty="0"/>
              <a:t>Prise en main rapide avec un coût d’entrée bas</a:t>
            </a:r>
          </a:p>
          <a:p>
            <a:endParaRPr lang="fr-FR" sz="2200" dirty="0"/>
          </a:p>
          <a:p>
            <a:r>
              <a:rPr lang="fr-FR" sz="2200" dirty="0"/>
              <a:t>Modulaire permettant la réutilisation de code et facilitant ainsi le partage</a:t>
            </a:r>
          </a:p>
          <a:p>
            <a:endParaRPr lang="fr-FR" sz="2200" dirty="0"/>
          </a:p>
          <a:p>
            <a:r>
              <a:rPr lang="fr-FR" sz="2200" dirty="0"/>
              <a:t>Aucun état ou fichier d’état à gérer  </a:t>
            </a:r>
            <a:r>
              <a:rPr lang="fr-FR" sz="2200" dirty="0">
                <a:sym typeface="Wingdings" panose="05000000000000000000" pitchFamily="2" charset="2"/>
              </a:rPr>
              <a:t> L’état, c’est ce qui déployé sur Azure</a:t>
            </a:r>
            <a:endParaRPr lang="fr-FR" sz="2200" dirty="0"/>
          </a:p>
          <a:p>
            <a:endParaRPr lang="fr-FR" sz="2200" dirty="0"/>
          </a:p>
          <a:p>
            <a:r>
              <a:rPr lang="fr-FR" sz="2200" dirty="0"/>
              <a:t>Développement/Support Microsoft et c’est gratuit</a:t>
            </a:r>
          </a:p>
          <a:p>
            <a:endParaRPr lang="fr-FR" sz="2200" dirty="0"/>
          </a:p>
        </p:txBody>
      </p:sp>
    </p:spTree>
    <p:extLst>
      <p:ext uri="{BB962C8B-B14F-4D97-AF65-F5344CB8AC3E}">
        <p14:creationId xmlns:p14="http://schemas.microsoft.com/office/powerpoint/2010/main" val="20018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1840EB9-4B9E-4E8A-A488-0A6F20947486}"/>
              </a:ext>
            </a:extLst>
          </p:cNvPr>
          <p:cNvSpPr>
            <a:spLocks noGrp="1"/>
          </p:cNvSpPr>
          <p:nvPr>
            <p:ph type="title"/>
          </p:nvPr>
        </p:nvSpPr>
        <p:spPr>
          <a:xfrm>
            <a:off x="838200" y="365125"/>
            <a:ext cx="10515600" cy="1325563"/>
          </a:xfrm>
        </p:spPr>
        <p:txBody>
          <a:bodyPr>
            <a:normAutofit/>
          </a:bodyPr>
          <a:lstStyle/>
          <a:p>
            <a:r>
              <a:rPr lang="fr-FR" sz="5400" dirty="0"/>
              <a:t>Les modules </a:t>
            </a:r>
            <a:r>
              <a:rPr lang="fr-FR" sz="5400" dirty="0" err="1"/>
              <a:t>Bicep</a:t>
            </a:r>
            <a:endParaRPr lang="fr-FR"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EBCF410-DC4E-47DE-8B5E-F720F553F297}"/>
              </a:ext>
            </a:extLst>
          </p:cNvPr>
          <p:cNvSpPr>
            <a:spLocks noGrp="1"/>
          </p:cNvSpPr>
          <p:nvPr>
            <p:ph idx="1"/>
          </p:nvPr>
        </p:nvSpPr>
        <p:spPr>
          <a:xfrm>
            <a:off x="838200" y="1929384"/>
            <a:ext cx="10515600" cy="4251960"/>
          </a:xfrm>
        </p:spPr>
        <p:txBody>
          <a:bodyPr>
            <a:normAutofit/>
          </a:bodyPr>
          <a:lstStyle/>
          <a:p>
            <a:endParaRPr lang="fr-FR" sz="2200" dirty="0"/>
          </a:p>
        </p:txBody>
      </p:sp>
      <p:pic>
        <p:nvPicPr>
          <p:cNvPr id="2050" name="Picture 2" descr="Diagram that shows a template referencing three modules: application, database, and networking. The networking module is then reused in another template.">
            <a:extLst>
              <a:ext uri="{FF2B5EF4-FFF2-40B4-BE49-F238E27FC236}">
                <a16:creationId xmlns:a16="http://schemas.microsoft.com/office/drawing/2014/main" id="{8ED819D8-06EE-47DA-9F60-61370F695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509" y="2658134"/>
            <a:ext cx="6554362" cy="375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68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1840EB9-4B9E-4E8A-A488-0A6F20947486}"/>
              </a:ext>
            </a:extLst>
          </p:cNvPr>
          <p:cNvSpPr>
            <a:spLocks noGrp="1"/>
          </p:cNvSpPr>
          <p:nvPr>
            <p:ph type="title"/>
          </p:nvPr>
        </p:nvSpPr>
        <p:spPr>
          <a:xfrm>
            <a:off x="838200" y="365125"/>
            <a:ext cx="10515600" cy="1325563"/>
          </a:xfrm>
        </p:spPr>
        <p:txBody>
          <a:bodyPr>
            <a:normAutofit/>
          </a:bodyPr>
          <a:lstStyle/>
          <a:p>
            <a:r>
              <a:rPr lang="fr-FR" sz="5400" dirty="0"/>
              <a:t>Partager les modules </a:t>
            </a:r>
            <a:r>
              <a:rPr lang="fr-FR" sz="5400" dirty="0" err="1"/>
              <a:t>Bicep</a:t>
            </a:r>
            <a:endParaRPr lang="fr-FR"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EBCF410-DC4E-47DE-8B5E-F720F553F297}"/>
              </a:ext>
            </a:extLst>
          </p:cNvPr>
          <p:cNvSpPr>
            <a:spLocks noGrp="1"/>
          </p:cNvSpPr>
          <p:nvPr>
            <p:ph idx="1"/>
          </p:nvPr>
        </p:nvSpPr>
        <p:spPr>
          <a:xfrm>
            <a:off x="838200" y="1929384"/>
            <a:ext cx="10515600" cy="4251960"/>
          </a:xfrm>
        </p:spPr>
        <p:txBody>
          <a:bodyPr>
            <a:normAutofit/>
          </a:bodyPr>
          <a:lstStyle/>
          <a:p>
            <a:r>
              <a:rPr lang="fr-FR" sz="2200" dirty="0"/>
              <a:t>Les modules </a:t>
            </a:r>
            <a:r>
              <a:rPr lang="fr-FR" sz="2200" dirty="0" err="1"/>
              <a:t>Bicep</a:t>
            </a:r>
            <a:r>
              <a:rPr lang="fr-FR" sz="2200" dirty="0"/>
              <a:t> peuvent être partagés en utilisant les Template </a:t>
            </a:r>
            <a:r>
              <a:rPr lang="fr-FR" sz="2200" dirty="0" err="1"/>
              <a:t>Specs</a:t>
            </a:r>
            <a:r>
              <a:rPr lang="fr-FR" sz="2200" dirty="0"/>
              <a:t> ou un Azure Container </a:t>
            </a:r>
            <a:r>
              <a:rPr lang="fr-FR" sz="2200" dirty="0" err="1"/>
              <a:t>Registry</a:t>
            </a:r>
            <a:endParaRPr lang="fr-FR" sz="2200" dirty="0"/>
          </a:p>
        </p:txBody>
      </p:sp>
      <p:pic>
        <p:nvPicPr>
          <p:cNvPr id="3074" name="Picture 2" descr="Diagram that shows a change to a Bicep file pushed to Azure Repos, and then a pipeline triggers deployment to Azure.">
            <a:extLst>
              <a:ext uri="{FF2B5EF4-FFF2-40B4-BE49-F238E27FC236}">
                <a16:creationId xmlns:a16="http://schemas.microsoft.com/office/drawing/2014/main" id="{16AEB941-64FA-4860-8EF8-FD32B5BD7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841" y="3750356"/>
            <a:ext cx="8826815" cy="143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67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1840EB9-4B9E-4E8A-A488-0A6F20947486}"/>
              </a:ext>
            </a:extLst>
          </p:cNvPr>
          <p:cNvSpPr>
            <a:spLocks noGrp="1"/>
          </p:cNvSpPr>
          <p:nvPr>
            <p:ph type="title"/>
          </p:nvPr>
        </p:nvSpPr>
        <p:spPr>
          <a:xfrm>
            <a:off x="838200" y="365125"/>
            <a:ext cx="10515600" cy="1325563"/>
          </a:xfrm>
        </p:spPr>
        <p:txBody>
          <a:bodyPr>
            <a:normAutofit/>
          </a:bodyPr>
          <a:lstStyle/>
          <a:p>
            <a:r>
              <a:rPr lang="fr-FR" sz="5400"/>
              <a:t>Pipelines CI/CD avec Bicep</a:t>
            </a:r>
            <a:endParaRPr lang="fr-FR"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EBCF410-DC4E-47DE-8B5E-F720F553F297}"/>
              </a:ext>
            </a:extLst>
          </p:cNvPr>
          <p:cNvSpPr>
            <a:spLocks noGrp="1"/>
          </p:cNvSpPr>
          <p:nvPr>
            <p:ph idx="1"/>
          </p:nvPr>
        </p:nvSpPr>
        <p:spPr>
          <a:xfrm>
            <a:off x="838200" y="1929384"/>
            <a:ext cx="10515600" cy="4251960"/>
          </a:xfrm>
        </p:spPr>
        <p:txBody>
          <a:bodyPr>
            <a:normAutofit/>
          </a:bodyPr>
          <a:lstStyle/>
          <a:p>
            <a:r>
              <a:rPr lang="fr-FR" sz="2200"/>
              <a:t>Déployer votre infrastructure sur Azure en toute confiance et sécurité</a:t>
            </a:r>
            <a:endParaRPr lang="fr-FR" sz="2200" dirty="0"/>
          </a:p>
        </p:txBody>
      </p:sp>
      <p:pic>
        <p:nvPicPr>
          <p:cNvPr id="4098" name="Picture 2" descr="Diagram that shows a series of pipeline stages, including those for test and production deployments.">
            <a:extLst>
              <a:ext uri="{FF2B5EF4-FFF2-40B4-BE49-F238E27FC236}">
                <a16:creationId xmlns:a16="http://schemas.microsoft.com/office/drawing/2014/main" id="{B3FD0217-C8F2-4520-9DF1-A22E592E3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25" y="2512313"/>
            <a:ext cx="9312547" cy="3980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31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1840EB9-4B9E-4E8A-A488-0A6F20947486}"/>
              </a:ext>
            </a:extLst>
          </p:cNvPr>
          <p:cNvSpPr>
            <a:spLocks noGrp="1"/>
          </p:cNvSpPr>
          <p:nvPr>
            <p:ph type="title"/>
          </p:nvPr>
        </p:nvSpPr>
        <p:spPr>
          <a:xfrm>
            <a:off x="838200" y="365125"/>
            <a:ext cx="10515600" cy="1325563"/>
          </a:xfrm>
        </p:spPr>
        <p:txBody>
          <a:bodyPr>
            <a:normAutofit/>
          </a:bodyPr>
          <a:lstStyle/>
          <a:p>
            <a:r>
              <a:rPr lang="fr-FR" sz="5400" dirty="0"/>
              <a:t>Démos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EBCF410-DC4E-47DE-8B5E-F720F553F297}"/>
              </a:ext>
            </a:extLst>
          </p:cNvPr>
          <p:cNvSpPr>
            <a:spLocks noGrp="1"/>
          </p:cNvSpPr>
          <p:nvPr>
            <p:ph idx="1"/>
          </p:nvPr>
        </p:nvSpPr>
        <p:spPr>
          <a:xfrm>
            <a:off x="838200" y="1929384"/>
            <a:ext cx="10515600" cy="4251960"/>
          </a:xfrm>
        </p:spPr>
        <p:txBody>
          <a:bodyPr>
            <a:normAutofit/>
          </a:bodyPr>
          <a:lstStyle/>
          <a:p>
            <a:r>
              <a:rPr lang="fr-FR" sz="2200" dirty="0"/>
              <a:t>Ecrire notre 1</a:t>
            </a:r>
            <a:r>
              <a:rPr lang="fr-FR" sz="2200" baseline="30000" dirty="0"/>
              <a:t>er</a:t>
            </a:r>
            <a:r>
              <a:rPr lang="fr-FR" sz="2200" dirty="0"/>
              <a:t> </a:t>
            </a:r>
            <a:r>
              <a:rPr lang="fr-FR" sz="2200" dirty="0" err="1"/>
              <a:t>Bicep</a:t>
            </a:r>
            <a:r>
              <a:rPr lang="fr-FR" sz="2200" dirty="0"/>
              <a:t> </a:t>
            </a:r>
            <a:r>
              <a:rPr lang="fr-FR" sz="2200" dirty="0" err="1"/>
              <a:t>template</a:t>
            </a:r>
            <a:r>
              <a:rPr lang="fr-FR" sz="2200" dirty="0"/>
              <a:t> et le déployer sur Azure (</a:t>
            </a:r>
            <a:r>
              <a:rPr lang="fr-FR" sz="2200" dirty="0" err="1"/>
              <a:t>validate</a:t>
            </a:r>
            <a:r>
              <a:rPr lang="fr-FR" sz="2200" dirty="0"/>
              <a:t>, </a:t>
            </a:r>
            <a:r>
              <a:rPr lang="fr-FR" sz="2200" dirty="0" err="1"/>
              <a:t>what</a:t>
            </a:r>
            <a:r>
              <a:rPr lang="fr-FR" sz="2200" dirty="0"/>
              <a:t>-if, déploiement)</a:t>
            </a:r>
          </a:p>
          <a:p>
            <a:r>
              <a:rPr lang="fr-FR" sz="2200" dirty="0"/>
              <a:t>Créer un module à partir du </a:t>
            </a:r>
            <a:r>
              <a:rPr lang="fr-FR" sz="2200" dirty="0" err="1"/>
              <a:t>template</a:t>
            </a:r>
            <a:endParaRPr lang="fr-FR" sz="2200" dirty="0"/>
          </a:p>
          <a:p>
            <a:r>
              <a:rPr lang="fr-FR" sz="2200" dirty="0"/>
              <a:t>Déployer le module sur Azure dans un </a:t>
            </a:r>
            <a:r>
              <a:rPr lang="fr-FR" sz="2200" dirty="0" err="1"/>
              <a:t>template</a:t>
            </a:r>
            <a:r>
              <a:rPr lang="fr-FR" sz="2200" dirty="0"/>
              <a:t> </a:t>
            </a:r>
            <a:r>
              <a:rPr lang="fr-FR" sz="2200" dirty="0" err="1"/>
              <a:t>spec</a:t>
            </a:r>
            <a:endParaRPr lang="fr-FR" sz="2200" dirty="0"/>
          </a:p>
          <a:p>
            <a:r>
              <a:rPr lang="fr-FR" sz="2200" dirty="0"/>
              <a:t>Utilisation du module</a:t>
            </a:r>
          </a:p>
          <a:p>
            <a:r>
              <a:rPr lang="fr-FR" sz="2200" dirty="0"/>
              <a:t>Création d’un </a:t>
            </a:r>
            <a:r>
              <a:rPr lang="fr-FR" sz="2200" dirty="0" err="1"/>
              <a:t>template</a:t>
            </a:r>
            <a:r>
              <a:rPr lang="fr-FR" sz="2200" dirty="0"/>
              <a:t> </a:t>
            </a:r>
            <a:r>
              <a:rPr lang="fr-FR" sz="2200" dirty="0" err="1"/>
              <a:t>Bicep</a:t>
            </a:r>
            <a:r>
              <a:rPr lang="fr-FR" sz="2200" dirty="0"/>
              <a:t> pour déployer</a:t>
            </a:r>
          </a:p>
          <a:p>
            <a:pPr lvl="1"/>
            <a:r>
              <a:rPr lang="fr-FR" sz="1800" dirty="0"/>
              <a:t>Un App Service Plan avec une Web App</a:t>
            </a:r>
          </a:p>
          <a:p>
            <a:pPr lvl="1"/>
            <a:r>
              <a:rPr lang="fr-FR" sz="1800" dirty="0"/>
              <a:t>Une base de données SQL</a:t>
            </a:r>
          </a:p>
          <a:p>
            <a:r>
              <a:rPr lang="fr-FR" sz="2200" dirty="0"/>
              <a:t>Mise en place d’une pipeline CI/CD Azure DevOps pour déployer le </a:t>
            </a:r>
            <a:r>
              <a:rPr lang="fr-FR" sz="2200" dirty="0" err="1"/>
              <a:t>template</a:t>
            </a:r>
            <a:r>
              <a:rPr lang="fr-FR" sz="2200" dirty="0"/>
              <a:t> </a:t>
            </a:r>
            <a:r>
              <a:rPr lang="fr-FR" sz="2200" dirty="0" err="1"/>
              <a:t>Bicep</a:t>
            </a:r>
            <a:endParaRPr lang="fr-FR" sz="2200" dirty="0"/>
          </a:p>
        </p:txBody>
      </p:sp>
    </p:spTree>
    <p:extLst>
      <p:ext uri="{BB962C8B-B14F-4D97-AF65-F5344CB8AC3E}">
        <p14:creationId xmlns:p14="http://schemas.microsoft.com/office/powerpoint/2010/main" val="313212329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Words>
  <Application>Microsoft Office PowerPoint</Application>
  <PresentationFormat>Grand écran</PresentationFormat>
  <Paragraphs>58</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Times New Roman</vt:lpstr>
      <vt:lpstr>Thème Office</vt:lpstr>
      <vt:lpstr>Déployer votre Infra Azure avec Bicep</vt:lpstr>
      <vt:lpstr>Définition Infra as Code (IaC)</vt:lpstr>
      <vt:lpstr>Bénéfices du IaC</vt:lpstr>
      <vt:lpstr>Bicep KÉSAKO ?</vt:lpstr>
      <vt:lpstr>Avantages de Bicep</vt:lpstr>
      <vt:lpstr>Les modules Bicep</vt:lpstr>
      <vt:lpstr>Partager les modules Bicep</vt:lpstr>
      <vt:lpstr>Pipelines CI/CD avec Bicep</vt:lpstr>
      <vt:lpstr>Démos</vt:lpstr>
      <vt:lpstr>Références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Déployer votre Infra Azure avec Bicep</dc:title>
  <dc:creator>Ousmane Barry</dc:creator>
  <cp:lastModifiedBy>Ousmane Barry</cp:lastModifiedBy>
  <cp:revision>4</cp:revision>
  <dcterms:created xsi:type="dcterms:W3CDTF">2022-04-21T19:29:24Z</dcterms:created>
  <dcterms:modified xsi:type="dcterms:W3CDTF">2022-04-23T11:24:11Z</dcterms:modified>
</cp:coreProperties>
</file>