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7CDF-9A35-4F65-BAD1-88EB576F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7DA54-6E34-474D-A4B4-E6C246378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D246-E765-4FBC-A761-DB130A7E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EBE1-575F-4363-917D-46CF410D6EDE}" type="datetimeFigureOut">
              <a:rPr lang="en-BE" smtClean="0"/>
              <a:t>9/2/21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18AC-09D7-4C1F-A5CF-7E25AEFD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E4A4-3EE8-402E-8BA0-636E65A3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933-C4EE-4E9A-BAA5-95E37A67B5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83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B5F0-FFF8-4973-A1AB-47A2BA02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9D2E6-080D-42BE-A565-E4773D56E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CFA2-1E97-4ED5-AEBF-4DAF0D76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EBE1-575F-4363-917D-46CF410D6EDE}" type="datetimeFigureOut">
              <a:rPr lang="en-BE" smtClean="0"/>
              <a:t>9/2/21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68CD-A204-4FBA-B9B8-2B7A730D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3D05-6D2C-4616-801D-396F20F1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933-C4EE-4E9A-BAA5-95E37A67B5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265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25C8F-2B7F-464D-B760-538D8DAE0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E8750-4A73-4ED0-A572-162CCE695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05337-2729-4536-9620-5A181D1D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EBE1-575F-4363-917D-46CF410D6EDE}" type="datetimeFigureOut">
              <a:rPr lang="en-BE" smtClean="0"/>
              <a:t>9/2/21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058A-5F4B-4B43-924F-4C782F3C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705E-01D1-44BA-8E44-B776044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933-C4EE-4E9A-BAA5-95E37A67B5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806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B164-1BA8-4585-B412-7FBBB7B5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7966-D28A-4CC0-8E04-90109B3D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9A6E-2495-43BB-AA62-6DB390EB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EBE1-575F-4363-917D-46CF410D6EDE}" type="datetimeFigureOut">
              <a:rPr lang="en-BE" smtClean="0"/>
              <a:t>9/2/21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5874A-FE6F-43BF-B0C2-80717C77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1BE6-EF2E-4020-A293-005CA377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933-C4EE-4E9A-BAA5-95E37A67B5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32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7E99-27B1-45C6-B981-23F8C4F7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F582A-3539-4951-9785-416598BF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417E6-9825-4DDB-A504-7D51E423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EBE1-575F-4363-917D-46CF410D6EDE}" type="datetimeFigureOut">
              <a:rPr lang="en-BE" smtClean="0"/>
              <a:t>9/2/21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D802-8705-413B-ABDF-CB7DFC71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84382-0130-4BD7-84AF-375D366E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933-C4EE-4E9A-BAA5-95E37A67B5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897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D647-75E4-4C89-B50C-C518227F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5F4A-196E-44BF-B831-44357C7E5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8B633-B61F-4213-8556-4BCF02D7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08B79-996B-4BE8-889F-3DB74AEE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EBE1-575F-4363-917D-46CF410D6EDE}" type="datetimeFigureOut">
              <a:rPr lang="en-BE" smtClean="0"/>
              <a:t>9/2/21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92A70-CC4F-4D7E-9538-AA7BFBA6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1F1AD-A158-41DE-9BB6-015FE5C3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933-C4EE-4E9A-BAA5-95E37A67B5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40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2623-6884-4D4C-B62E-B9A65C60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3E3AB-79E3-45C1-B8F0-192B2A67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82524-78DD-4DC6-85EA-EFABCC7B2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746DB-417D-4C99-B50F-1113028EF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7A513-8879-4BDD-B97C-DB8A975F0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C0FF8-F096-42BE-ABFF-FE4F5DF5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EBE1-575F-4363-917D-46CF410D6EDE}" type="datetimeFigureOut">
              <a:rPr lang="en-BE" smtClean="0"/>
              <a:t>9/2/21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0875D-DCB9-42CA-84F8-925C9114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20929-D464-493D-B008-31780F8D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933-C4EE-4E9A-BAA5-95E37A67B5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066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C0D0-83EC-4EFA-9981-08D89EB7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10F23-1F27-4E00-800F-4BA59B06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EBE1-575F-4363-917D-46CF410D6EDE}" type="datetimeFigureOut">
              <a:rPr lang="en-BE" smtClean="0"/>
              <a:t>9/2/21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18BEE-D9D0-4EC1-903A-F5745AAD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5B765-6CBB-4A54-8EB9-578E3343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933-C4EE-4E9A-BAA5-95E37A67B5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46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B0E58-5FD9-454C-B517-3D6D54FA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EBE1-575F-4363-917D-46CF410D6EDE}" type="datetimeFigureOut">
              <a:rPr lang="en-BE" smtClean="0"/>
              <a:t>9/2/21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F823C-88A2-45D7-B87F-0A524D22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CCB8F-F8B0-46A6-BC08-D4520577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933-C4EE-4E9A-BAA5-95E37A67B5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681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5FE-255F-4380-9354-D149DC2C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858B-1233-4EC8-A033-941CA500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B5FBD-BACE-4C5A-9A66-1DA9A43D5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3572D-03E9-42CC-8031-5011E619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EBE1-575F-4363-917D-46CF410D6EDE}" type="datetimeFigureOut">
              <a:rPr lang="en-BE" smtClean="0"/>
              <a:t>9/2/21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E8833-AAAD-4909-B4AA-7990B608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9AAC4-7222-4CB1-8162-E1FF7B7B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933-C4EE-4E9A-BAA5-95E37A67B5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444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6474-CCDC-46E1-A9BB-92C2E2FA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285EC-C23B-4EDB-A6DA-0A73978AC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38AF4-BD1E-4BE3-9233-F48418E1D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C91B3-8B07-4222-8110-6496DF05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EBE1-575F-4363-917D-46CF410D6EDE}" type="datetimeFigureOut">
              <a:rPr lang="en-BE" smtClean="0"/>
              <a:t>9/2/21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6B886-3C10-488B-AC99-5D0AB36F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FD5A1-553C-4C31-B70A-3609157A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933-C4EE-4E9A-BAA5-95E37A67B5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589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8FD1D-AA02-4AF6-9655-14EA5AE7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2D7EE-ADED-4297-B4CC-00B642F77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52FE-712A-4800-ADA3-38CD8F28E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0EBE1-575F-4363-917D-46CF410D6EDE}" type="datetimeFigureOut">
              <a:rPr lang="en-BE" smtClean="0"/>
              <a:t>9/2/21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2480-DED1-4BB9-84FC-A74AA264D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1DAC-BFCB-4E58-89E0-859150A96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933-C4EE-4E9A-BAA5-95E37A67B5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90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pace craft in space&#10;&#10;Description automatically generated with low confidence">
            <a:extLst>
              <a:ext uri="{FF2B5EF4-FFF2-40B4-BE49-F238E27FC236}">
                <a16:creationId xmlns:a16="http://schemas.microsoft.com/office/drawing/2014/main" id="{6474B3B5-5DDB-41CD-8EFA-DE2526850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r="-2" b="-2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B976D-0903-41AA-8A55-98A63B30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GB" dirty="0"/>
              <a:t>Ring Chaser Graphic Engine</a:t>
            </a:r>
            <a:endParaRPr lang="en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DC478C-EFAF-46F2-B6E3-5D2263BE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411"/>
            <a:ext cx="3582798" cy="435655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u="sng" dirty="0"/>
              <a:t>Move Spaceship: </a:t>
            </a:r>
          </a:p>
          <a:p>
            <a:pPr marL="0" indent="0">
              <a:buNone/>
            </a:pPr>
            <a:r>
              <a:rPr lang="en-GB" dirty="0"/>
              <a:t>A- Left</a:t>
            </a:r>
          </a:p>
          <a:p>
            <a:pPr marL="0" indent="0">
              <a:buNone/>
            </a:pPr>
            <a:r>
              <a:rPr lang="en-GB" dirty="0"/>
              <a:t>D-Right</a:t>
            </a:r>
          </a:p>
          <a:p>
            <a:pPr marL="0" indent="0">
              <a:buNone/>
            </a:pPr>
            <a:r>
              <a:rPr lang="en-GB" dirty="0"/>
              <a:t>W-Forward</a:t>
            </a:r>
          </a:p>
          <a:p>
            <a:pPr marL="0" indent="0">
              <a:buNone/>
            </a:pPr>
            <a:r>
              <a:rPr lang="en-GB" dirty="0"/>
              <a:t>S- backwards</a:t>
            </a:r>
          </a:p>
          <a:p>
            <a:pPr marL="0" indent="0">
              <a:buNone/>
            </a:pPr>
            <a:r>
              <a:rPr lang="en-GB" u="sng" dirty="0"/>
              <a:t>Light Type</a:t>
            </a:r>
          </a:p>
          <a:p>
            <a:pPr marL="0" indent="0">
              <a:buNone/>
            </a:pPr>
            <a:r>
              <a:rPr lang="en-GB" dirty="0"/>
              <a:t>1-Direct (Default)</a:t>
            </a:r>
          </a:p>
          <a:p>
            <a:pPr marL="0" indent="0">
              <a:buNone/>
            </a:pPr>
            <a:r>
              <a:rPr lang="en-GB" dirty="0"/>
              <a:t>2-Spot</a:t>
            </a:r>
          </a:p>
          <a:p>
            <a:pPr marL="0" indent="0">
              <a:buNone/>
            </a:pPr>
            <a:r>
              <a:rPr lang="en-GB" dirty="0"/>
              <a:t>3-Point</a:t>
            </a:r>
          </a:p>
          <a:p>
            <a:pPr marL="0" indent="0">
              <a:buNone/>
            </a:pPr>
            <a:r>
              <a:rPr lang="en-GB" u="sng" dirty="0" err="1"/>
              <a:t>Ambiant</a:t>
            </a:r>
            <a:r>
              <a:rPr lang="en-GB" u="sng" dirty="0"/>
              <a:t> Light Type</a:t>
            </a:r>
          </a:p>
          <a:p>
            <a:pPr marL="0" indent="0">
              <a:buNone/>
            </a:pPr>
            <a:r>
              <a:rPr lang="en-GB" dirty="0"/>
              <a:t>4- Ambient (default)</a:t>
            </a:r>
          </a:p>
          <a:p>
            <a:pPr marL="0" indent="0">
              <a:buNone/>
            </a:pPr>
            <a:r>
              <a:rPr lang="en-GB" dirty="0"/>
              <a:t>5- Hemispheric</a:t>
            </a:r>
          </a:p>
          <a:p>
            <a:pPr marL="0" indent="0">
              <a:buNone/>
            </a:pPr>
            <a:r>
              <a:rPr lang="en-GB" dirty="0"/>
              <a:t>6-Sh</a:t>
            </a:r>
          </a:p>
          <a:p>
            <a:pPr marL="0" indent="0">
              <a:buNone/>
            </a:pPr>
            <a:r>
              <a:rPr lang="en-GB" u="sng" dirty="0"/>
              <a:t>Diffuse Light Type</a:t>
            </a:r>
          </a:p>
          <a:p>
            <a:pPr marL="0" indent="0">
              <a:buNone/>
            </a:pPr>
            <a:r>
              <a:rPr lang="en-GB" dirty="0"/>
              <a:t>7-Lambert (default)</a:t>
            </a:r>
          </a:p>
          <a:p>
            <a:pPr marL="0" indent="0">
              <a:buNone/>
            </a:pPr>
            <a:r>
              <a:rPr lang="en-GB" dirty="0"/>
              <a:t>8- Toon</a:t>
            </a:r>
          </a:p>
          <a:p>
            <a:pPr marL="0" indent="0">
              <a:buNone/>
            </a:pPr>
            <a:r>
              <a:rPr lang="en-GB" dirty="0"/>
              <a:t>9-Oren-Nayar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097D1-E792-4FC5-A9CA-FA4A0FDAE401}"/>
              </a:ext>
            </a:extLst>
          </p:cNvPr>
          <p:cNvSpPr txBox="1"/>
          <p:nvPr/>
        </p:nvSpPr>
        <p:spPr>
          <a:xfrm>
            <a:off x="3867325" y="1820412"/>
            <a:ext cx="280192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100" u="sng" dirty="0"/>
              <a:t>Specular Light Type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100" dirty="0"/>
              <a:t>Z- </a:t>
            </a:r>
            <a:r>
              <a:rPr lang="en-GB" sz="1100" dirty="0" err="1"/>
              <a:t>Phong</a:t>
            </a:r>
            <a:endParaRPr lang="en-GB" sz="11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100" dirty="0"/>
              <a:t>X-Blinn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100" dirty="0"/>
              <a:t>C-</a:t>
            </a:r>
            <a:r>
              <a:rPr lang="en-GB" sz="1100" dirty="0" err="1"/>
              <a:t>ToonP</a:t>
            </a:r>
            <a:endParaRPr lang="en-GB" sz="11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100" dirty="0"/>
              <a:t>V-</a:t>
            </a:r>
            <a:r>
              <a:rPr lang="en-GB" sz="1100" dirty="0" err="1"/>
              <a:t>ToonB</a:t>
            </a:r>
            <a:endParaRPr lang="en-GB" sz="11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100" dirty="0"/>
              <a:t>B-Cook </a:t>
            </a:r>
            <a:r>
              <a:rPr lang="en-GB" sz="1100" dirty="0" err="1"/>
              <a:t>Torrence</a:t>
            </a:r>
            <a:r>
              <a:rPr lang="en-GB" sz="11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100" dirty="0"/>
              <a:t>R-node (default)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100" u="sng" dirty="0"/>
              <a:t>Emitted Light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100" dirty="0"/>
              <a:t>Y-yes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100" dirty="0"/>
              <a:t>N-no (default)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86266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54D778B6-6613-430D-892D-1BDE4EBCC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9" b="1625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05538A1-8413-450E-8F59-11D487C88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35" y="229830"/>
            <a:ext cx="11657331" cy="6489752"/>
          </a:xfrm>
        </p:spPr>
        <p:txBody>
          <a:bodyPr>
            <a:normAutofit fontScale="92500"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Scan Line rendering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Z Buffer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Clipping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FFFF"/>
                </a:solidFill>
              </a:rPr>
              <a:t>BackfaceCulling</a:t>
            </a:r>
            <a:endParaRPr lang="en-GB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Light Models : Directional , Point light , Spot lights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BRDF Models: Diffuse: Lambert ,Toon, Oren </a:t>
            </a:r>
            <a:r>
              <a:rPr lang="en-GB" dirty="0" err="1">
                <a:solidFill>
                  <a:srgbClr val="FFFFFF"/>
                </a:solidFill>
              </a:rPr>
              <a:t>Nayar</a:t>
            </a:r>
            <a:r>
              <a:rPr lang="en-GB" dirty="0">
                <a:solidFill>
                  <a:srgbClr val="FFFFFF"/>
                </a:solidFill>
              </a:rPr>
              <a:t>. Specular : </a:t>
            </a:r>
            <a:r>
              <a:rPr lang="en-GB" dirty="0" err="1">
                <a:solidFill>
                  <a:srgbClr val="FFFFFF"/>
                </a:solidFill>
              </a:rPr>
              <a:t>Phong</a:t>
            </a:r>
            <a:r>
              <a:rPr lang="en-GB" dirty="0">
                <a:solidFill>
                  <a:srgbClr val="FFFFFF"/>
                </a:solidFill>
              </a:rPr>
              <a:t>, Blinn, Toon, Cook Torrance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Smooth Shading: </a:t>
            </a:r>
            <a:r>
              <a:rPr lang="en-GB" dirty="0" err="1">
                <a:solidFill>
                  <a:srgbClr val="FFFFFF"/>
                </a:solidFill>
              </a:rPr>
              <a:t>Phong</a:t>
            </a:r>
            <a:r>
              <a:rPr lang="en-GB" dirty="0">
                <a:solidFill>
                  <a:srgbClr val="FFFFFF"/>
                </a:solidFill>
              </a:rPr>
              <a:t> Shading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Movements : Quaternion and interpolation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Parent/Child relations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Hand made look at camera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Skybox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</a:endParaRPr>
          </a:p>
          <a:p>
            <a:pPr algn="l"/>
            <a:r>
              <a:rPr lang="en-GB" dirty="0">
                <a:solidFill>
                  <a:srgbClr val="FFFFFF"/>
                </a:solidFill>
              </a:rPr>
              <a:t>To be continued : Two pass rendering with ray casting.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4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8717216D-23CA-471D-A599-B4E79BA64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9" b="1625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95E50-6F59-44BC-9AC2-6D821A9BC8B6}"/>
              </a:ext>
            </a:extLst>
          </p:cNvPr>
          <p:cNvSpPr txBox="1"/>
          <p:nvPr/>
        </p:nvSpPr>
        <p:spPr>
          <a:xfrm>
            <a:off x="998290" y="2684478"/>
            <a:ext cx="898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Authors:</a:t>
            </a:r>
          </a:p>
          <a:p>
            <a:r>
              <a:rPr lang="en-GB" dirty="0"/>
              <a:t>Ginevra </a:t>
            </a:r>
            <a:r>
              <a:rPr lang="en-GB" dirty="0" err="1"/>
              <a:t>Lorio</a:t>
            </a:r>
            <a:endParaRPr lang="en-GB" dirty="0"/>
          </a:p>
          <a:p>
            <a:r>
              <a:rPr lang="en-GB" dirty="0" err="1"/>
              <a:t>Yunus</a:t>
            </a:r>
            <a:r>
              <a:rPr lang="en-GB" dirty="0"/>
              <a:t> </a:t>
            </a:r>
            <a:r>
              <a:rPr lang="en-GB" dirty="0" err="1"/>
              <a:t>Ege</a:t>
            </a:r>
            <a:r>
              <a:rPr lang="en-GB" dirty="0"/>
              <a:t> </a:t>
            </a:r>
            <a:r>
              <a:rPr lang="en-GB" dirty="0" err="1"/>
              <a:t>Saygili</a:t>
            </a:r>
            <a:endParaRPr lang="en-GB" dirty="0"/>
          </a:p>
          <a:p>
            <a:r>
              <a:rPr lang="en-GB" dirty="0"/>
              <a:t>Thibault Fievez</a:t>
            </a:r>
          </a:p>
        </p:txBody>
      </p:sp>
    </p:spTree>
    <p:extLst>
      <p:ext uri="{BB962C8B-B14F-4D97-AF65-F5344CB8AC3E}">
        <p14:creationId xmlns:p14="http://schemas.microsoft.com/office/powerpoint/2010/main" val="14293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143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Ring Chaser Graphic Engine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 chaser Graphical Engine</dc:title>
  <dc:creator>Thibault fievez</dc:creator>
  <cp:lastModifiedBy>Ginevra Iorio</cp:lastModifiedBy>
  <cp:revision>7</cp:revision>
  <dcterms:created xsi:type="dcterms:W3CDTF">2021-09-01T21:36:38Z</dcterms:created>
  <dcterms:modified xsi:type="dcterms:W3CDTF">2021-09-02T07:30:55Z</dcterms:modified>
</cp:coreProperties>
</file>