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7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Livres Références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/>
              <a:t>Cocoa Programming for Mac OS </a:t>
            </a:r>
            <a:r>
              <a:rPr lang="en-US" i="1" dirty="0" err="1"/>
              <a:t>X,Third</a:t>
            </a:r>
            <a:r>
              <a:rPr lang="en-US" i="1" dirty="0"/>
              <a:t> Edition</a:t>
            </a:r>
            <a:r>
              <a:rPr lang="en-US" dirty="0"/>
              <a:t>, by Aaron </a:t>
            </a:r>
            <a:r>
              <a:rPr lang="en-US" dirty="0" err="1"/>
              <a:t>Hillegass</a:t>
            </a:r>
            <a:r>
              <a:rPr lang="en-US" dirty="0"/>
              <a:t> (Addison</a:t>
            </a:r>
            <a:r>
              <a:rPr lang="en-US" dirty="0" smtClean="0"/>
              <a:t>-</a:t>
            </a:r>
            <a:r>
              <a:rPr lang="nb-NO" dirty="0" err="1" smtClean="0"/>
              <a:t>Wesley</a:t>
            </a:r>
            <a:r>
              <a:rPr lang="nb-NO" dirty="0"/>
              <a:t>, 2008).</a:t>
            </a:r>
          </a:p>
          <a:p>
            <a:r>
              <a:rPr lang="en-US" i="1" dirty="0" smtClean="0"/>
              <a:t>Learning </a:t>
            </a:r>
            <a:r>
              <a:rPr lang="en-US" i="1" dirty="0"/>
              <a:t>Objective-C 2.0</a:t>
            </a:r>
            <a:r>
              <a:rPr lang="en-US" dirty="0"/>
              <a:t>, by Robert Clair (Addison-Wesley, 2011).</a:t>
            </a:r>
          </a:p>
          <a:p>
            <a:r>
              <a:rPr lang="en-US" i="1" dirty="0" smtClean="0"/>
              <a:t>Programming </a:t>
            </a:r>
            <a:r>
              <a:rPr lang="en-US" i="1" dirty="0"/>
              <a:t>in Objective-C 2.0</a:t>
            </a:r>
            <a:r>
              <a:rPr lang="en-US" dirty="0"/>
              <a:t>, by Stephen G. </a:t>
            </a:r>
            <a:r>
              <a:rPr lang="en-US" dirty="0" err="1"/>
              <a:t>Kochan</a:t>
            </a:r>
            <a:r>
              <a:rPr lang="en-US" dirty="0"/>
              <a:t> (Addison-Wesley, 2009).</a:t>
            </a:r>
          </a:p>
          <a:p>
            <a:r>
              <a:rPr lang="en-US" i="1" dirty="0" smtClean="0"/>
              <a:t>Cocoa </a:t>
            </a:r>
            <a:r>
              <a:rPr lang="en-US" i="1" dirty="0"/>
              <a:t>Design Patterns</a:t>
            </a:r>
            <a:r>
              <a:rPr lang="en-US" dirty="0"/>
              <a:t>, by Erik M. Buck and Donald </a:t>
            </a:r>
            <a:r>
              <a:rPr lang="en-US" dirty="0" err="1"/>
              <a:t>A.Yacktman</a:t>
            </a:r>
            <a:r>
              <a:rPr lang="en-US" dirty="0"/>
              <a:t> (Addison-Wesley</a:t>
            </a:r>
            <a:r>
              <a:rPr lang="en-US" dirty="0" smtClean="0"/>
              <a:t>, 2009)</a:t>
            </a:r>
          </a:p>
          <a:p>
            <a:r>
              <a:rPr lang="en-US" i="1" dirty="0"/>
              <a:t>The iPhone Developer’s Cookbook, Second Edition</a:t>
            </a:r>
            <a:r>
              <a:rPr lang="en-US" dirty="0"/>
              <a:t>, by Erica </a:t>
            </a:r>
            <a:r>
              <a:rPr lang="en-US" dirty="0" err="1"/>
              <a:t>Sadun</a:t>
            </a:r>
            <a:r>
              <a:rPr lang="en-US" dirty="0"/>
              <a:t> (Addison-Wesley</a:t>
            </a:r>
            <a:r>
              <a:rPr lang="en-US" dirty="0" smtClean="0"/>
              <a:t>, 2010</a:t>
            </a:r>
            <a:r>
              <a:rPr lang="en-US" dirty="0"/>
              <a:t>).</a:t>
            </a:r>
          </a:p>
          <a:p>
            <a:r>
              <a:rPr lang="en-US" dirty="0"/>
              <a:t>n </a:t>
            </a:r>
            <a:r>
              <a:rPr lang="en-US" i="1" dirty="0"/>
              <a:t>Core Animation: Simplified Animation Techniques for Mac and iPhone Development</a:t>
            </a:r>
            <a:r>
              <a:rPr lang="en-US" dirty="0"/>
              <a:t>, </a:t>
            </a:r>
            <a:r>
              <a:rPr lang="en-US" dirty="0" smtClean="0"/>
              <a:t>by Marcus </a:t>
            </a:r>
            <a:r>
              <a:rPr lang="en-US" dirty="0" err="1"/>
              <a:t>Zarra</a:t>
            </a:r>
            <a:r>
              <a:rPr lang="en-US" dirty="0"/>
              <a:t> and Matt Long (Addison-Wesley, 2010).</a:t>
            </a:r>
          </a:p>
          <a:p>
            <a:r>
              <a:rPr lang="en-US" i="1" dirty="0" smtClean="0"/>
              <a:t>iPhone </a:t>
            </a:r>
            <a:r>
              <a:rPr lang="en-US" i="1" err="1"/>
              <a:t>Programming</a:t>
            </a:r>
            <a:r>
              <a:rPr lang="en-US" i="1" smtClean="0"/>
              <a:t>: The </a:t>
            </a:r>
            <a:r>
              <a:rPr lang="en-US" i="1" dirty="0"/>
              <a:t>Big Nerd Ranch Guide</a:t>
            </a:r>
            <a:r>
              <a:rPr lang="en-US" dirty="0"/>
              <a:t>, by Aaron </a:t>
            </a:r>
            <a:r>
              <a:rPr lang="en-US" dirty="0" err="1"/>
              <a:t>Hillegass</a:t>
            </a:r>
            <a:r>
              <a:rPr lang="en-US" dirty="0"/>
              <a:t> and Joe </a:t>
            </a:r>
            <a:r>
              <a:rPr lang="en-US" dirty="0" smtClean="0"/>
              <a:t>Conway </a:t>
            </a:r>
            <a:r>
              <a:rPr lang="nl-NL" dirty="0" smtClean="0"/>
              <a:t>(</a:t>
            </a:r>
            <a:r>
              <a:rPr lang="nl-NL" dirty="0"/>
              <a:t>Big Nerd Ranch, Inc., 2010).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8182015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</TotalTime>
  <Words>151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 Black </vt:lpstr>
      <vt:lpstr>PowerPoint Presentation</vt:lpstr>
      <vt:lpstr>Livres Références</vt:lpstr>
    </vt:vector>
  </TitlesOfParts>
  <Company>IUT, Université Montpellier 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Abdelkader Gouaich</dc:creator>
  <cp:lastModifiedBy>Abdelkader Gouaich</cp:lastModifiedBy>
  <cp:revision>4</cp:revision>
  <dcterms:created xsi:type="dcterms:W3CDTF">2012-01-26T10:20:29Z</dcterms:created>
  <dcterms:modified xsi:type="dcterms:W3CDTF">2012-01-26T10:23:11Z</dcterms:modified>
</cp:coreProperties>
</file>