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297F5-32B5-CE45-AC2A-78AB32C0E427}" type="datetimeFigureOut">
              <a:rPr lang="en-US" smtClean="0"/>
              <a:t>1/18/12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86CB6-E079-754B-8823-E2ABD556B5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CB6-E079-754B-8823-E2ABD556B5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BE91-61C0-A045-B618-83B078727756}" type="datetimeFigureOut">
              <a:rPr lang="en-US" smtClean="0"/>
              <a:t>1/18/12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855A-3820-0A4D-8866-DC3777ABAE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Module : Logiciels Embarqués Ambiants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ABDELKADER GOUAICH</a:t>
            </a:r>
          </a:p>
          <a:p>
            <a:r>
              <a:rPr lang="fr-FR" dirty="0" err="1" smtClean="0"/>
              <a:t>gouaich@lirmm.fr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4536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module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Comprendre et maitriser le développement logiciel sur des plateformes mobiles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Introduction à la technologie </a:t>
            </a:r>
            <a:r>
              <a:rPr lang="fr-FR" dirty="0" err="1" smtClean="0"/>
              <a:t>iOS</a:t>
            </a:r>
            <a:endParaRPr lang="fr-FR" dirty="0" smtClean="0"/>
          </a:p>
          <a:p>
            <a:pPr lvl="2"/>
            <a:r>
              <a:rPr lang="fr-FR" dirty="0" smtClean="0"/>
              <a:t>Développement sur </a:t>
            </a:r>
            <a:r>
              <a:rPr lang="fr-FR" dirty="0" err="1" smtClean="0"/>
              <a:t>iPad</a:t>
            </a:r>
            <a:r>
              <a:rPr lang="fr-FR" dirty="0" smtClean="0"/>
              <a:t>, iPhone iPod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-9344" t="-13578" r="-10253" b="-42738"/>
          <a:stretch/>
        </p:blipFill>
        <p:spPr/>
      </p:pic>
    </p:spTree>
    <p:extLst>
      <p:ext uri="{BB962C8B-B14F-4D97-AF65-F5344CB8AC3E}">
        <p14:creationId xmlns:p14="http://schemas.microsoft.com/office/powerpoint/2010/main" val="12883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 du cours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fr-FR" dirty="0" smtClean="0"/>
              <a:t>Nous allons développer un moteur de jeu sur </a:t>
            </a:r>
            <a:r>
              <a:rPr lang="fr-FR" dirty="0" err="1" smtClean="0"/>
              <a:t>iOS</a:t>
            </a:r>
            <a:r>
              <a:rPr lang="fr-FR" dirty="0" smtClean="0"/>
              <a:t> </a:t>
            </a:r>
            <a:r>
              <a:rPr lang="fr-FR" i="1" dirty="0" err="1" smtClean="0"/>
              <a:t>from</a:t>
            </a:r>
            <a:r>
              <a:rPr lang="fr-FR" i="1" dirty="0" smtClean="0"/>
              <a:t> scratch !</a:t>
            </a:r>
            <a:endParaRPr lang="fr-FR" dirty="0"/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Vous allez utiliser ce moteur de jeu pour développer votre jeu en équipe (évaluation du module sur ce projet)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29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cours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Introduction générale </a:t>
            </a:r>
          </a:p>
          <a:p>
            <a:pPr lvl="1"/>
            <a:r>
              <a:rPr lang="fr-FR" dirty="0" smtClean="0"/>
              <a:t>Comprendre l’environnement des téléphones mobiles (2G, 3G etc..)</a:t>
            </a:r>
          </a:p>
          <a:p>
            <a:pPr lvl="1"/>
            <a:r>
              <a:rPr lang="fr-FR" dirty="0" smtClean="0"/>
              <a:t>Rappels sur les différentes technologies (réseaux, hardware, OS)</a:t>
            </a:r>
          </a:p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Orienté objet/MVC</a:t>
            </a:r>
          </a:p>
          <a:p>
            <a:pPr lvl="1"/>
            <a:r>
              <a:rPr lang="fr-FR" dirty="0" smtClean="0"/>
              <a:t>Objective-C</a:t>
            </a:r>
          </a:p>
          <a:p>
            <a:pPr lvl="1"/>
            <a:r>
              <a:rPr lang="fr-FR" dirty="0" err="1" smtClean="0"/>
              <a:t>Cocoa</a:t>
            </a:r>
            <a:r>
              <a:rPr lang="fr-FR" dirty="0" smtClean="0"/>
              <a:t> </a:t>
            </a:r>
            <a:r>
              <a:rPr lang="fr-FR" dirty="0" err="1" smtClean="0"/>
              <a:t>touch</a:t>
            </a:r>
            <a:endParaRPr lang="fr-FR" dirty="0" smtClean="0"/>
          </a:p>
          <a:p>
            <a:pPr lvl="1"/>
            <a:r>
              <a:rPr lang="fr-FR" dirty="0" smtClean="0"/>
              <a:t>Open GL ES/ Open AL</a:t>
            </a:r>
          </a:p>
          <a:p>
            <a:r>
              <a:rPr lang="fr-FR" dirty="0" smtClean="0"/>
              <a:t>Développement d’un moteur de Jeu sur </a:t>
            </a:r>
            <a:r>
              <a:rPr lang="fr-FR" dirty="0" err="1" smtClean="0"/>
              <a:t>iOS</a:t>
            </a:r>
            <a:endParaRPr lang="fr-FR" dirty="0" smtClean="0"/>
          </a:p>
          <a:p>
            <a:pPr lvl="1"/>
            <a:r>
              <a:rPr lang="fr-FR" dirty="0" smtClean="0"/>
              <a:t>Présentation des différents composants d’un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Développement d’un jeu </a:t>
            </a:r>
          </a:p>
          <a:p>
            <a:pPr lvl="1"/>
            <a:r>
              <a:rPr lang="fr-FR" dirty="0" smtClean="0"/>
              <a:t>Projet par 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15941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</TotalTime>
  <Words>137</Words>
  <Application>Microsoft Macintosh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Module : Logiciels Embarqués Ambiants</vt:lpstr>
      <vt:lpstr>Objectifs du module</vt:lpstr>
      <vt:lpstr>Organisation du cours</vt:lpstr>
      <vt:lpstr>Organisation du cours</vt:lpstr>
    </vt:vector>
  </TitlesOfParts>
  <Company>IUT, Université Montpellier 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Logiciels Embarqués Ambiants</dc:title>
  <dc:creator>Abdelkader Gouaich</dc:creator>
  <cp:lastModifiedBy>Abdelkader Gouaich</cp:lastModifiedBy>
  <cp:revision>23</cp:revision>
  <dcterms:created xsi:type="dcterms:W3CDTF">2012-01-18T18:20:23Z</dcterms:created>
  <dcterms:modified xsi:type="dcterms:W3CDTF">2012-01-18T18:42:03Z</dcterms:modified>
</cp:coreProperties>
</file>