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25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 smtClean="0"/>
              <a:t>FandomBot</a:t>
            </a:r>
            <a:endParaRPr lang="en-US" altLang="ru-RU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Цыба Ярослав, Цыба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850" y="365125"/>
            <a:ext cx="11647805" cy="1325880"/>
          </a:xfrm>
        </p:spPr>
        <p:txBody>
          <a:bodyPr/>
          <a:lstStyle/>
          <a:p>
            <a:r>
              <a:rPr lang="ru-RU" dirty="0" smtClean="0"/>
              <a:t>Описание функционала 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96215" y="1671320"/>
            <a:ext cx="11648440" cy="4725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ru-RU" altLang="en-US"/>
              <a:t>Функции которые присутствуют в боте</a:t>
            </a:r>
            <a:r>
              <a:rPr lang="en-US" altLang="en-US"/>
              <a:t>:</a:t>
            </a:r>
            <a:endParaRPr lang="en-US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/start - </a:t>
            </a:r>
            <a:r>
              <a:rPr lang="en-US" altLang="en-US"/>
              <a:t>приветствует</a:t>
            </a:r>
            <a:r>
              <a:rPr lang="en-US" altLang="ru-RU"/>
              <a:t> </a:t>
            </a:r>
            <a:r>
              <a:rPr lang="en-US" altLang="en-US"/>
              <a:t>вас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/random_state - </a:t>
            </a:r>
            <a:r>
              <a:rPr lang="en-US" altLang="en-US"/>
              <a:t>находит</a:t>
            </a:r>
            <a:r>
              <a:rPr lang="en-US" altLang="ru-RU"/>
              <a:t> </a:t>
            </a:r>
            <a:r>
              <a:rPr lang="en-US" altLang="en-US"/>
              <a:t>случайную</a:t>
            </a:r>
            <a:r>
              <a:rPr lang="en-US" altLang="ru-RU"/>
              <a:t> </a:t>
            </a:r>
            <a:r>
              <a:rPr lang="en-US" altLang="en-US"/>
              <a:t>статью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указаной</a:t>
            </a:r>
            <a:r>
              <a:rPr lang="en-US" altLang="ru-RU"/>
              <a:t> </a:t>
            </a:r>
            <a:r>
              <a:rPr lang="en-US" altLang="en-US"/>
              <a:t>вами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/random_game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ссылку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случайную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/short_find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краткое</a:t>
            </a:r>
            <a:r>
              <a:rPr lang="en-US" altLang="ru-RU"/>
              <a:t> </a:t>
            </a:r>
            <a:r>
              <a:rPr lang="en-US" altLang="en-US"/>
              <a:t>описание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/find_info_about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информацию</a:t>
            </a:r>
            <a:r>
              <a:rPr lang="en-US" altLang="ru-RU"/>
              <a:t> </a:t>
            </a:r>
            <a:r>
              <a:rPr lang="en-US" altLang="en-US"/>
              <a:t>конкретной</a:t>
            </a:r>
            <a:r>
              <a:rPr lang="en-US" altLang="ru-RU"/>
              <a:t> </a:t>
            </a:r>
            <a:r>
              <a:rPr lang="en-US" altLang="en-US"/>
              <a:t>статьи</a:t>
            </a:r>
            <a:r>
              <a:rPr lang="en-US" altLang="ru-RU"/>
              <a:t> </a:t>
            </a:r>
            <a:r>
              <a:rPr lang="en-US" altLang="en-US"/>
              <a:t>про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название статьи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/find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полное</a:t>
            </a:r>
            <a:r>
              <a:rPr lang="en-US" altLang="ru-RU"/>
              <a:t> </a:t>
            </a:r>
            <a:r>
              <a:rPr lang="en-US" altLang="en-US"/>
              <a:t>описание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/top10 -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топ</a:t>
            </a:r>
            <a:r>
              <a:rPr lang="en-US" altLang="ru-RU"/>
              <a:t> 10 </a:t>
            </a:r>
            <a:r>
              <a:rPr lang="en-US" altLang="en-US"/>
              <a:t>самых</a:t>
            </a:r>
            <a:r>
              <a:rPr lang="en-US" altLang="ru-RU"/>
              <a:t> </a:t>
            </a:r>
            <a:r>
              <a:rPr lang="en-US" altLang="en-US"/>
              <a:t>популярных</a:t>
            </a:r>
            <a:r>
              <a:rPr lang="en-US" altLang="ru-RU"/>
              <a:t> </a:t>
            </a:r>
            <a:r>
              <a:rPr lang="en-US" altLang="en-US"/>
              <a:t>статей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сайте</a:t>
            </a:r>
            <a:r>
              <a:rPr lang="en-US" altLang="ru-RU"/>
              <a:t> (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переходить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играм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/closeTop10 - </a:t>
            </a:r>
            <a:r>
              <a:rPr lang="en-US" altLang="en-US"/>
              <a:t>прекращает</a:t>
            </a:r>
            <a:r>
              <a:rPr lang="en-US" altLang="ru-RU"/>
              <a:t> </a:t>
            </a:r>
            <a:r>
              <a:rPr lang="en-US" altLang="en-US"/>
              <a:t>взаимодействие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top10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/help - </a:t>
            </a:r>
            <a:r>
              <a:rPr lang="ru-RU" altLang="ru-RU"/>
              <a:t>выводит информацию о боте</a:t>
            </a:r>
            <a:endParaRPr lang="ru-RU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670" y="365125"/>
            <a:ext cx="11751310" cy="1325880"/>
          </a:xfrm>
        </p:spPr>
        <p:txBody>
          <a:bodyPr/>
          <a:lstStyle/>
          <a:p>
            <a:r>
              <a:rPr lang="ru-RU" dirty="0" smtClean="0"/>
              <a:t>Схема бота</a:t>
            </a:r>
            <a:endParaRPr lang="en-US" alt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68300" y="2127885"/>
            <a:ext cx="11752580" cy="426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>
              <a:effectLst/>
            </a:endParaRPr>
          </a:p>
          <a:p>
            <a:endParaRPr 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/random_state</a:t>
            </a:r>
            <a:endParaRPr lang="en-US" altLang="ru-RU">
              <a:effectLst/>
            </a:endParaRPr>
          </a:p>
          <a:p>
            <a:r>
              <a:rPr lang="en-US" altLang="ru-RU">
                <a:effectLst/>
              </a:rPr>
              <a:t>                         </a:t>
            </a:r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/find</a:t>
            </a:r>
            <a:endParaRPr lang="ru-RU">
              <a:effectLst/>
            </a:endParaRPr>
          </a:p>
          <a:p>
            <a:pPr marL="914400" lvl="2" indent="457200"/>
            <a:endParaRPr 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/top10</a:t>
            </a:r>
            <a:endParaRPr lang="ru-RU">
              <a:effectLst/>
            </a:endParaRPr>
          </a:p>
          <a:p>
            <a:r>
              <a:rPr lang="en-US">
                <a:effectLst/>
              </a:rPr>
              <a:t>/start 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/short_find</a:t>
            </a:r>
            <a:endParaRPr lang="en-US" altLang="ru-RU">
              <a:effectLst/>
            </a:endParaRPr>
          </a:p>
          <a:p>
            <a:pPr marL="914400" lvl="2" indent="457200"/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/random_game</a:t>
            </a:r>
            <a:endParaRPr lang="en-US" altLang="ru-RU">
              <a:effectLst/>
            </a:endParaRPr>
          </a:p>
          <a:p>
            <a:pPr marL="914400" lvl="2" indent="457200"/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/find_info_about</a:t>
            </a:r>
            <a:endParaRPr lang="en-US" altLang="ru-RU">
              <a:effectLst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95350" y="3434715"/>
            <a:ext cx="762635" cy="60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016635" y="3955415"/>
            <a:ext cx="641350" cy="157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979805" y="4306570"/>
            <a:ext cx="666115" cy="447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713740" y="2926080"/>
            <a:ext cx="920115" cy="1101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59155" y="4475480"/>
            <a:ext cx="750570" cy="83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13740" y="4548505"/>
            <a:ext cx="85979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3220085" y="3434715"/>
            <a:ext cx="2093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сылка на любую из 10 игр</a:t>
            </a:r>
            <a:endParaRPr lang="ru-RU" altLang="ru-RU"/>
          </a:p>
        </p:txBody>
      </p:sp>
      <p:cxnSp>
        <p:nvCxnSpPr>
          <p:cNvPr id="14" name="Прямая со стрелкой 13"/>
          <p:cNvCxnSpPr>
            <a:endCxn id="13" idx="1"/>
          </p:cNvCxnSpPr>
          <p:nvPr/>
        </p:nvCxnSpPr>
        <p:spPr>
          <a:xfrm flipV="1">
            <a:off x="2457450" y="3757295"/>
            <a:ext cx="762635" cy="1612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2384425" y="3782060"/>
            <a:ext cx="4067175" cy="563245"/>
          </a:xfrm>
          <a:custGeom>
            <a:avLst/>
            <a:gdLst>
              <a:gd name="connisteX0" fmla="*/ 0 w 4067018"/>
              <a:gd name="connsiteY0" fmla="*/ 282174 h 563357"/>
              <a:gd name="connisteX1" fmla="*/ 1440815 w 4067018"/>
              <a:gd name="connsiteY1" fmla="*/ 560939 h 563357"/>
              <a:gd name="connisteX2" fmla="*/ 3741420 w 4067018"/>
              <a:gd name="connsiteY2" fmla="*/ 136759 h 563357"/>
              <a:gd name="connisteX3" fmla="*/ 4043680 w 4067018"/>
              <a:gd name="connsiteY3" fmla="*/ 28174 h 563357"/>
              <a:gd name="connisteX4" fmla="*/ 4019550 w 4067018"/>
              <a:gd name="connsiteY4" fmla="*/ 28174 h 563357"/>
              <a:gd name="connisteX5" fmla="*/ 4733925 w 4067018"/>
              <a:gd name="connsiteY5" fmla="*/ 282174 h 5633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067019" h="563358">
                <a:moveTo>
                  <a:pt x="0" y="282175"/>
                </a:moveTo>
                <a:cubicBezTo>
                  <a:pt x="241935" y="346310"/>
                  <a:pt x="692785" y="590150"/>
                  <a:pt x="1440815" y="560940"/>
                </a:cubicBezTo>
                <a:cubicBezTo>
                  <a:pt x="2188845" y="531730"/>
                  <a:pt x="3220720" y="243440"/>
                  <a:pt x="3741420" y="136760"/>
                </a:cubicBezTo>
                <a:cubicBezTo>
                  <a:pt x="4262120" y="30080"/>
                  <a:pt x="3987800" y="49765"/>
                  <a:pt x="4043680" y="28175"/>
                </a:cubicBezTo>
                <a:cubicBezTo>
                  <a:pt x="4099560" y="6585"/>
                  <a:pt x="3881755" y="-22625"/>
                  <a:pt x="4019550" y="28175"/>
                </a:cubicBezTo>
              </a:path>
            </a:pathLst>
          </a:cu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040755" y="343471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/</a:t>
            </a:r>
            <a:r>
              <a:rPr lang="en-US" altLang="ru-RU"/>
              <a:t>closeTop10</a:t>
            </a:r>
            <a:endParaRPr lang="en-US" altLang="ru-RU"/>
          </a:p>
        </p:txBody>
      </p:sp>
      <p:cxnSp>
        <p:nvCxnSpPr>
          <p:cNvPr id="19" name="Прямая со стрелкой 18"/>
          <p:cNvCxnSpPr>
            <a:endCxn id="18" idx="1"/>
          </p:cNvCxnSpPr>
          <p:nvPr/>
        </p:nvCxnSpPr>
        <p:spPr>
          <a:xfrm flipV="1">
            <a:off x="5108575" y="3618865"/>
            <a:ext cx="932180" cy="45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/>
          <p:nvPr/>
        </p:nvCxnSpPr>
        <p:spPr>
          <a:xfrm>
            <a:off x="1021080" y="4211955"/>
            <a:ext cx="2393950" cy="5054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3347085" y="4548505"/>
            <a:ext cx="1430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/help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725" y="365125"/>
            <a:ext cx="11014710" cy="13258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технологий, использованных при разработке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39725" y="1995170"/>
            <a:ext cx="11014710" cy="4290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Fandom API, logging,</a:t>
            </a:r>
            <a:r>
              <a:rPr lang="ru-RU" altLang="en-US"/>
              <a:t> </a:t>
            </a:r>
            <a:r>
              <a:rPr lang="en-US" altLang="en-US"/>
              <a:t>telegram, random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880"/>
          </a:xfrm>
        </p:spPr>
        <p:txBody>
          <a:bodyPr/>
          <a:lstStyle/>
          <a:p>
            <a:r>
              <a:rPr lang="ru-RU" dirty="0" smtClean="0"/>
              <a:t>Варианты развития приложения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56565" y="1800225"/>
            <a:ext cx="1125982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Добавить больше функций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Добавить картинки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935</Words>
  <Application>WPS Presentation</Application>
  <PresentationFormat>Широкоэкранный</PresentationFormat>
  <Paragraphs>48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Тема Office</vt:lpstr>
      <vt:lpstr>VikiBot</vt:lpstr>
      <vt:lpstr>Описание функционала </vt:lpstr>
      <vt:lpstr>Схема бота</vt:lpstr>
      <vt:lpstr>Описание технологий, использованных при разработке</vt:lpstr>
      <vt:lpstr>Варианты развития приложения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приложения</dc:title>
  <dc:creator>IT-0</dc:creator>
  <cp:lastModifiedBy>MIX PC</cp:lastModifiedBy>
  <cp:revision>5</cp:revision>
  <dcterms:created xsi:type="dcterms:W3CDTF">2025-05-12T14:36:00Z</dcterms:created>
  <dcterms:modified xsi:type="dcterms:W3CDTF">2025-05-15T13:38:12Z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FF93FA5599A54D749D205FDAE4D32ECC_12</vt:lpwstr>
  </property>
  <property fmtid="{D5CDD505-2E9C-101B-9397-08002B2CF9AE}" pid="3" name="KSOProductBuildVer">
    <vt:lpwstr>1049-12.2.0.20795</vt:lpwstr>
  </property>
</Properties>
</file>