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5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33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1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6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41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4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7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2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1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81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84251-AAB4-44E0-8F51-C01313D112C4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E90E-8B4F-4523-9A6B-537DE9D5E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8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19349"/>
            <a:ext cx="12192000" cy="17504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207749" y="1717505"/>
            <a:ext cx="8203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Bahnschrift Light SemiCondensed" panose="020B0502040204020203" pitchFamily="34" charset="0"/>
              </a:rPr>
              <a:t>Controle de Sacolas</a:t>
            </a:r>
          </a:p>
          <a:p>
            <a:r>
              <a:rPr lang="pt-BR" dirty="0" smtClean="0">
                <a:latin typeface="Arial Black" panose="020B0A04020102020204" pitchFamily="34" charset="0"/>
              </a:rPr>
              <a:t>Mogi das Cruzes - 204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70" y="1588024"/>
            <a:ext cx="1282609" cy="12130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5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 Light SemiCondensed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Barros Costa</dc:creator>
  <cp:lastModifiedBy>Thiago Barros Costa</cp:lastModifiedBy>
  <cp:revision>2</cp:revision>
  <dcterms:created xsi:type="dcterms:W3CDTF">2020-03-18T04:38:04Z</dcterms:created>
  <dcterms:modified xsi:type="dcterms:W3CDTF">2020-03-18T04:40:07Z</dcterms:modified>
</cp:coreProperties>
</file>