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dumas" initials="ld" lastIdx="1" clrIdx="0">
    <p:extLst>
      <p:ext uri="{19B8F6BF-5375-455C-9EA6-DF929625EA0E}">
        <p15:presenceInfo xmlns:p15="http://schemas.microsoft.com/office/powerpoint/2012/main" userId="49ac7bc9f2fe3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4D7BA-634A-432D-8166-33A31484BD65}" v="14" dt="2020-12-18T11:00:20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umas" userId="49ac7bc9f2fe372f" providerId="LiveId" clId="{8694D7BA-634A-432D-8166-33A31484BD65}"/>
    <pc:docChg chg="undo custSel mod addSld modSld addMainMaster delMainMaster">
      <pc:chgData name="louis dumas" userId="49ac7bc9f2fe372f" providerId="LiveId" clId="{8694D7BA-634A-432D-8166-33A31484BD65}" dt="2020-12-18T11:07:42.738" v="325" actId="20577"/>
      <pc:docMkLst>
        <pc:docMk/>
      </pc:docMkLst>
      <pc:sldChg chg="addSp delSp modSp new mod setBg modClrScheme setClrOvrMap chgLayout">
        <pc:chgData name="louis dumas" userId="49ac7bc9f2fe372f" providerId="LiveId" clId="{8694D7BA-634A-432D-8166-33A31484BD65}" dt="2020-12-18T11:00:20.032" v="111" actId="1076"/>
        <pc:sldMkLst>
          <pc:docMk/>
          <pc:sldMk cId="710066752" sldId="256"/>
        </pc:sldMkLst>
        <pc:spChg chg="mod">
          <ac:chgData name="louis dumas" userId="49ac7bc9f2fe372f" providerId="LiveId" clId="{8694D7BA-634A-432D-8166-33A31484BD65}" dt="2020-12-18T11:00:08.572" v="107" actId="1076"/>
          <ac:spMkLst>
            <pc:docMk/>
            <pc:sldMk cId="710066752" sldId="256"/>
            <ac:spMk id="2" creationId="{574B3CF3-8F14-41E0-9E46-3DFEEEAA3614}"/>
          </ac:spMkLst>
        </pc:spChg>
        <pc:spChg chg="mod">
          <ac:chgData name="louis dumas" userId="49ac7bc9f2fe372f" providerId="LiveId" clId="{8694D7BA-634A-432D-8166-33A31484BD65}" dt="2020-12-18T10:59:23.704" v="97" actId="20577"/>
          <ac:spMkLst>
            <pc:docMk/>
            <pc:sldMk cId="710066752" sldId="256"/>
            <ac:spMk id="3" creationId="{F180DFE0-1014-4C27-9584-553C0EDBDC36}"/>
          </ac:spMkLst>
        </pc:spChg>
        <pc:spChg chg="add del">
          <ac:chgData name="louis dumas" userId="49ac7bc9f2fe372f" providerId="LiveId" clId="{8694D7BA-634A-432D-8166-33A31484BD65}" dt="2020-12-18T10:59:17.145" v="87" actId="26606"/>
          <ac:spMkLst>
            <pc:docMk/>
            <pc:sldMk cId="710066752" sldId="256"/>
            <ac:spMk id="71" creationId="{AD35AE2F-5E3A-49D9-8DE1-8A333BA4088E}"/>
          </ac:spMkLst>
        </pc:spChg>
        <pc:spChg chg="add del">
          <ac:chgData name="louis dumas" userId="49ac7bc9f2fe372f" providerId="LiveId" clId="{8694D7BA-634A-432D-8166-33A31484BD65}" dt="2020-12-18T10:59:17.145" v="87" actId="26606"/>
          <ac:spMkLst>
            <pc:docMk/>
            <pc:sldMk cId="710066752" sldId="256"/>
            <ac:spMk id="73" creationId="{04D8AD8F-EF7F-481F-B99A-B8513897050A}"/>
          </ac:spMkLst>
        </pc:spChg>
        <pc:spChg chg="add del">
          <ac:chgData name="louis dumas" userId="49ac7bc9f2fe372f" providerId="LiveId" clId="{8694D7BA-634A-432D-8166-33A31484BD65}" dt="2020-12-18T10:59:17.145" v="87" actId="26606"/>
          <ac:spMkLst>
            <pc:docMk/>
            <pc:sldMk cId="710066752" sldId="256"/>
            <ac:spMk id="75" creationId="{79EB4626-023C-436D-9F57-9EB46080909D}"/>
          </ac:spMkLst>
        </pc:spChg>
        <pc:spChg chg="add">
          <ac:chgData name="louis dumas" userId="49ac7bc9f2fe372f" providerId="LiveId" clId="{8694D7BA-634A-432D-8166-33A31484BD65}" dt="2020-12-18T10:59:17.145" v="87" actId="26606"/>
          <ac:spMkLst>
            <pc:docMk/>
            <pc:sldMk cId="710066752" sldId="256"/>
            <ac:spMk id="135" creationId="{4AA13AD3-0A4F-475A-BEBB-DEEFF5C096C3}"/>
          </ac:spMkLst>
        </pc:spChg>
        <pc:spChg chg="add">
          <ac:chgData name="louis dumas" userId="49ac7bc9f2fe372f" providerId="LiveId" clId="{8694D7BA-634A-432D-8166-33A31484BD65}" dt="2020-12-18T10:59:17.145" v="87" actId="26606"/>
          <ac:spMkLst>
            <pc:docMk/>
            <pc:sldMk cId="710066752" sldId="256"/>
            <ac:spMk id="137" creationId="{4AB109E1-45E3-4986-9663-C3EAAC041219}"/>
          </ac:spMkLst>
        </pc:spChg>
        <pc:spChg chg="add">
          <ac:chgData name="louis dumas" userId="49ac7bc9f2fe372f" providerId="LiveId" clId="{8694D7BA-634A-432D-8166-33A31484BD65}" dt="2020-12-18T10:59:17.145" v="87" actId="26606"/>
          <ac:spMkLst>
            <pc:docMk/>
            <pc:sldMk cId="710066752" sldId="256"/>
            <ac:spMk id="139" creationId="{EDEE9D42-BBE7-4427-9BC3-971CE96F1E29}"/>
          </ac:spMkLst>
        </pc:spChg>
        <pc:picChg chg="add mod ord">
          <ac:chgData name="louis dumas" userId="49ac7bc9f2fe372f" providerId="LiveId" clId="{8694D7BA-634A-432D-8166-33A31484BD65}" dt="2020-12-18T11:00:20.032" v="111" actId="1076"/>
          <ac:picMkLst>
            <pc:docMk/>
            <pc:sldMk cId="710066752" sldId="256"/>
            <ac:picMk id="1026" creationId="{8BBF5C34-19C2-4842-8B22-C2BBD45403ED}"/>
          </ac:picMkLst>
        </pc:picChg>
      </pc:sldChg>
      <pc:sldChg chg="addSp delSp modSp new mod setBg setClrOvrMap">
        <pc:chgData name="louis dumas" userId="49ac7bc9f2fe372f" providerId="LiveId" clId="{8694D7BA-634A-432D-8166-33A31484BD65}" dt="2020-12-18T11:00:47.570" v="141" actId="26606"/>
        <pc:sldMkLst>
          <pc:docMk/>
          <pc:sldMk cId="3867123155" sldId="257"/>
        </pc:sldMkLst>
        <pc:spChg chg="mod">
          <ac:chgData name="louis dumas" userId="49ac7bc9f2fe372f" providerId="LiveId" clId="{8694D7BA-634A-432D-8166-33A31484BD65}" dt="2020-12-18T11:00:47.570" v="141" actId="26606"/>
          <ac:spMkLst>
            <pc:docMk/>
            <pc:sldMk cId="3867123155" sldId="257"/>
            <ac:spMk id="2" creationId="{B8E2D42E-D99E-4D90-A898-5BB5F636DA4E}"/>
          </ac:spMkLst>
        </pc:spChg>
        <pc:spChg chg="del">
          <ac:chgData name="louis dumas" userId="49ac7bc9f2fe372f" providerId="LiveId" clId="{8694D7BA-634A-432D-8166-33A31484BD65}" dt="2020-12-18T11:00:38.734" v="139" actId="478"/>
          <ac:spMkLst>
            <pc:docMk/>
            <pc:sldMk cId="3867123155" sldId="257"/>
            <ac:spMk id="3" creationId="{9DD409E5-6EA9-492D-8E4A-FD2863C89976}"/>
          </ac:spMkLst>
        </pc:spChg>
        <pc:spChg chg="add">
          <ac:chgData name="louis dumas" userId="49ac7bc9f2fe372f" providerId="LiveId" clId="{8694D7BA-634A-432D-8166-33A31484BD65}" dt="2020-12-18T11:00:47.570" v="141" actId="26606"/>
          <ac:spMkLst>
            <pc:docMk/>
            <pc:sldMk cId="3867123155" sldId="257"/>
            <ac:spMk id="7" creationId="{09A1C012-8297-4361-ACE8-A2509FB18911}"/>
          </ac:spMkLst>
        </pc:spChg>
        <pc:spChg chg="add">
          <ac:chgData name="louis dumas" userId="49ac7bc9f2fe372f" providerId="LiveId" clId="{8694D7BA-634A-432D-8166-33A31484BD65}" dt="2020-12-18T11:00:47.570" v="141" actId="26606"/>
          <ac:spMkLst>
            <pc:docMk/>
            <pc:sldMk cId="3867123155" sldId="257"/>
            <ac:spMk id="9" creationId="{4AA13AD3-0A4F-475A-BEBB-DEEFF5C096C3}"/>
          </ac:spMkLst>
        </pc:spChg>
        <pc:spChg chg="add">
          <ac:chgData name="louis dumas" userId="49ac7bc9f2fe372f" providerId="LiveId" clId="{8694D7BA-634A-432D-8166-33A31484BD65}" dt="2020-12-18T11:00:47.570" v="141" actId="26606"/>
          <ac:spMkLst>
            <pc:docMk/>
            <pc:sldMk cId="3867123155" sldId="257"/>
            <ac:spMk id="11" creationId="{205BB74C-33FB-4335-8808-49E247F7BF75}"/>
          </ac:spMkLst>
        </pc:spChg>
      </pc:sldChg>
      <pc:sldChg chg="addSp delSp modSp new mod setBg addCm">
        <pc:chgData name="louis dumas" userId="49ac7bc9f2fe372f" providerId="LiveId" clId="{8694D7BA-634A-432D-8166-33A31484BD65}" dt="2020-12-18T11:05:05.914" v="322" actId="1589"/>
        <pc:sldMkLst>
          <pc:docMk/>
          <pc:sldMk cId="3408211587" sldId="258"/>
        </pc:sldMkLst>
        <pc:spChg chg="mod">
          <ac:chgData name="louis dumas" userId="49ac7bc9f2fe372f" providerId="LiveId" clId="{8694D7BA-634A-432D-8166-33A31484BD65}" dt="2020-12-18T11:01:33.877" v="192" actId="26606"/>
          <ac:spMkLst>
            <pc:docMk/>
            <pc:sldMk cId="3408211587" sldId="258"/>
            <ac:spMk id="2" creationId="{881E112C-A47C-4AE3-A2CF-B5C3050C60E5}"/>
          </ac:spMkLst>
        </pc:spChg>
        <pc:spChg chg="del mod">
          <ac:chgData name="louis dumas" userId="49ac7bc9f2fe372f" providerId="LiveId" clId="{8694D7BA-634A-432D-8166-33A31484BD65}" dt="2020-12-18T11:01:33.877" v="192" actId="26606"/>
          <ac:spMkLst>
            <pc:docMk/>
            <pc:sldMk cId="3408211587" sldId="258"/>
            <ac:spMk id="3" creationId="{1EE5C9D6-67A4-4722-92CD-8D1F272D4081}"/>
          </ac:spMkLst>
        </pc:spChg>
        <pc:spChg chg="add">
          <ac:chgData name="louis dumas" userId="49ac7bc9f2fe372f" providerId="LiveId" clId="{8694D7BA-634A-432D-8166-33A31484BD65}" dt="2020-12-18T11:01:33.877" v="192" actId="26606"/>
          <ac:spMkLst>
            <pc:docMk/>
            <pc:sldMk cId="3408211587" sldId="258"/>
            <ac:spMk id="9" creationId="{EB6D1D7F-141C-4D8E-BFBA-D95B68E16385}"/>
          </ac:spMkLst>
        </pc:spChg>
        <pc:spChg chg="add">
          <ac:chgData name="louis dumas" userId="49ac7bc9f2fe372f" providerId="LiveId" clId="{8694D7BA-634A-432D-8166-33A31484BD65}" dt="2020-12-18T11:01:33.877" v="192" actId="26606"/>
          <ac:spMkLst>
            <pc:docMk/>
            <pc:sldMk cId="3408211587" sldId="258"/>
            <ac:spMk id="11" creationId="{558DA214-7FDA-4C9D-A7CF-9AD725E290E1}"/>
          </ac:spMkLst>
        </pc:spChg>
        <pc:graphicFrameChg chg="add">
          <ac:chgData name="louis dumas" userId="49ac7bc9f2fe372f" providerId="LiveId" clId="{8694D7BA-634A-432D-8166-33A31484BD65}" dt="2020-12-18T11:01:33.877" v="192" actId="26606"/>
          <ac:graphicFrameMkLst>
            <pc:docMk/>
            <pc:sldMk cId="3408211587" sldId="258"/>
            <ac:graphicFrameMk id="5" creationId="{8B344D4E-058A-4F4C-8641-EB133C95A4F3}"/>
          </ac:graphicFrameMkLst>
        </pc:graphicFrameChg>
      </pc:sldChg>
      <pc:sldChg chg="modSp new mod">
        <pc:chgData name="louis dumas" userId="49ac7bc9f2fe372f" providerId="LiveId" clId="{8694D7BA-634A-432D-8166-33A31484BD65}" dt="2020-12-18T11:07:42.738" v="325" actId="20577"/>
        <pc:sldMkLst>
          <pc:docMk/>
          <pc:sldMk cId="2045203132" sldId="259"/>
        </pc:sldMkLst>
        <pc:spChg chg="mod">
          <ac:chgData name="louis dumas" userId="49ac7bc9f2fe372f" providerId="LiveId" clId="{8694D7BA-634A-432D-8166-33A31484BD65}" dt="2020-12-18T11:01:49.480" v="217" actId="20577"/>
          <ac:spMkLst>
            <pc:docMk/>
            <pc:sldMk cId="2045203132" sldId="259"/>
            <ac:spMk id="2" creationId="{CC4B2BD9-0943-413E-92B7-3D71E5685D8F}"/>
          </ac:spMkLst>
        </pc:spChg>
        <pc:spChg chg="mod">
          <ac:chgData name="louis dumas" userId="49ac7bc9f2fe372f" providerId="LiveId" clId="{8694D7BA-634A-432D-8166-33A31484BD65}" dt="2020-12-18T11:07:42.738" v="325" actId="20577"/>
          <ac:spMkLst>
            <pc:docMk/>
            <pc:sldMk cId="2045203132" sldId="259"/>
            <ac:spMk id="3" creationId="{64D09D37-C1EC-4995-A876-1C7A18C51493}"/>
          </ac:spMkLst>
        </pc:spChg>
      </pc:sldChg>
      <pc:sldChg chg="addSp delSp modSp new mod setBg setClrOvrMap">
        <pc:chgData name="louis dumas" userId="49ac7bc9f2fe372f" providerId="LiveId" clId="{8694D7BA-634A-432D-8166-33A31484BD65}" dt="2020-12-18T11:04:12.282" v="321" actId="26606"/>
        <pc:sldMkLst>
          <pc:docMk/>
          <pc:sldMk cId="1838705097" sldId="260"/>
        </pc:sldMkLst>
        <pc:spChg chg="mod">
          <ac:chgData name="louis dumas" userId="49ac7bc9f2fe372f" providerId="LiveId" clId="{8694D7BA-634A-432D-8166-33A31484BD65}" dt="2020-12-18T11:04:12.282" v="321" actId="26606"/>
          <ac:spMkLst>
            <pc:docMk/>
            <pc:sldMk cId="1838705097" sldId="260"/>
            <ac:spMk id="2" creationId="{DDB26B77-B760-469B-9FB0-64588EC15097}"/>
          </ac:spMkLst>
        </pc:spChg>
        <pc:spChg chg="add del">
          <ac:chgData name="louis dumas" userId="49ac7bc9f2fe372f" providerId="LiveId" clId="{8694D7BA-634A-432D-8166-33A31484BD65}" dt="2020-12-18T11:04:12.282" v="321" actId="26606"/>
          <ac:spMkLst>
            <pc:docMk/>
            <pc:sldMk cId="1838705097" sldId="260"/>
            <ac:spMk id="3" creationId="{2AD96188-1B69-4B08-AD98-3AEE6E1DAE85}"/>
          </ac:spMkLst>
        </pc:spChg>
        <pc:spChg chg="add">
          <ac:chgData name="louis dumas" userId="49ac7bc9f2fe372f" providerId="LiveId" clId="{8694D7BA-634A-432D-8166-33A31484BD65}" dt="2020-12-18T11:04:12.282" v="321" actId="26606"/>
          <ac:spMkLst>
            <pc:docMk/>
            <pc:sldMk cId="1838705097" sldId="260"/>
            <ac:spMk id="5" creationId="{09A1C012-8297-4361-ACE8-A2509FB18911}"/>
          </ac:spMkLst>
        </pc:spChg>
        <pc:spChg chg="add">
          <ac:chgData name="louis dumas" userId="49ac7bc9f2fe372f" providerId="LiveId" clId="{8694D7BA-634A-432D-8166-33A31484BD65}" dt="2020-12-18T11:04:12.282" v="321" actId="26606"/>
          <ac:spMkLst>
            <pc:docMk/>
            <pc:sldMk cId="1838705097" sldId="260"/>
            <ac:spMk id="6" creationId="{4AA13AD3-0A4F-475A-BEBB-DEEFF5C096C3}"/>
          </ac:spMkLst>
        </pc:spChg>
        <pc:spChg chg="add">
          <ac:chgData name="louis dumas" userId="49ac7bc9f2fe372f" providerId="LiveId" clId="{8694D7BA-634A-432D-8166-33A31484BD65}" dt="2020-12-18T11:04:12.282" v="321" actId="26606"/>
          <ac:spMkLst>
            <pc:docMk/>
            <pc:sldMk cId="1838705097" sldId="260"/>
            <ac:spMk id="7" creationId="{205BB74C-33FB-4335-8808-49E247F7BF75}"/>
          </ac:spMkLst>
        </pc:spChg>
        <pc:spChg chg="add del">
          <ac:chgData name="louis dumas" userId="49ac7bc9f2fe372f" providerId="LiveId" clId="{8694D7BA-634A-432D-8166-33A31484BD65}" dt="2020-12-18T11:04:07.831" v="320" actId="26606"/>
          <ac:spMkLst>
            <pc:docMk/>
            <pc:sldMk cId="1838705097" sldId="260"/>
            <ac:spMk id="8" creationId="{09A1C012-8297-4361-ACE8-A2509FB18911}"/>
          </ac:spMkLst>
        </pc:spChg>
        <pc:spChg chg="add del">
          <ac:chgData name="louis dumas" userId="49ac7bc9f2fe372f" providerId="LiveId" clId="{8694D7BA-634A-432D-8166-33A31484BD65}" dt="2020-12-18T11:04:07.831" v="320" actId="26606"/>
          <ac:spMkLst>
            <pc:docMk/>
            <pc:sldMk cId="1838705097" sldId="260"/>
            <ac:spMk id="10" creationId="{4AA13AD3-0A4F-475A-BEBB-DEEFF5C096C3}"/>
          </ac:spMkLst>
        </pc:spChg>
        <pc:spChg chg="add del">
          <ac:chgData name="louis dumas" userId="49ac7bc9f2fe372f" providerId="LiveId" clId="{8694D7BA-634A-432D-8166-33A31484BD65}" dt="2020-12-18T11:04:07.831" v="320" actId="26606"/>
          <ac:spMkLst>
            <pc:docMk/>
            <pc:sldMk cId="1838705097" sldId="260"/>
            <ac:spMk id="12" creationId="{205BB74C-33FB-4335-8808-49E247F7BF75}"/>
          </ac:spMkLst>
        </pc:spChg>
      </pc:sldChg>
      <pc:sldMasterChg chg="del delSldLayout">
        <pc:chgData name="louis dumas" userId="49ac7bc9f2fe372f" providerId="LiveId" clId="{8694D7BA-634A-432D-8166-33A31484BD65}" dt="2020-12-18T10:58:02.289" v="27" actId="26606"/>
        <pc:sldMasterMkLst>
          <pc:docMk/>
          <pc:sldMasterMk cId="3328333935" sldId="2147483648"/>
        </pc:sldMasterMkLst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1221132934" sldId="2147483649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3038554900" sldId="2147483650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3293552394" sldId="2147483651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3353285765" sldId="2147483652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8772550" sldId="2147483653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4185624180" sldId="2147483654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2697349802" sldId="2147483655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2084740035" sldId="2147483656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2610135501" sldId="2147483657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4258325448" sldId="2147483658"/>
          </pc:sldLayoutMkLst>
        </pc:sldLayoutChg>
        <pc:sldLayoutChg chg="del">
          <pc:chgData name="louis dumas" userId="49ac7bc9f2fe372f" providerId="LiveId" clId="{8694D7BA-634A-432D-8166-33A31484BD65}" dt="2020-12-18T10:58:02.289" v="27" actId="26606"/>
          <pc:sldLayoutMkLst>
            <pc:docMk/>
            <pc:sldMasterMk cId="3328333935" sldId="2147483648"/>
            <pc:sldLayoutMk cId="2839316481" sldId="2147483659"/>
          </pc:sldLayoutMkLst>
        </pc:sldLayoutChg>
      </pc:sldMasterChg>
      <pc:sldMasterChg chg="add del addSldLayout delSldLayout">
        <pc:chgData name="louis dumas" userId="49ac7bc9f2fe372f" providerId="LiveId" clId="{8694D7BA-634A-432D-8166-33A31484BD65}" dt="2020-12-18T10:59:17.145" v="87" actId="26606"/>
        <pc:sldMasterMkLst>
          <pc:docMk/>
          <pc:sldMasterMk cId="4186334281" sldId="2147483699"/>
        </pc:sldMasterMkLst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2566347416" sldId="2147483688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2504991369" sldId="2147483689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4121270232" sldId="2147483690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3932287605" sldId="2147483691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3679510015" sldId="2147483692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3332435668" sldId="2147483693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1415435884" sldId="2147483694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670189895" sldId="2147483695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2659903" sldId="2147483696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580164364" sldId="2147483697"/>
          </pc:sldLayoutMkLst>
        </pc:sldLayoutChg>
        <pc:sldLayoutChg chg="add del">
          <pc:chgData name="louis dumas" userId="49ac7bc9f2fe372f" providerId="LiveId" clId="{8694D7BA-634A-432D-8166-33A31484BD65}" dt="2020-12-18T10:59:17.145" v="87" actId="26606"/>
          <pc:sldLayoutMkLst>
            <pc:docMk/>
            <pc:sldMasterMk cId="4186334281" sldId="2147483699"/>
            <pc:sldLayoutMk cId="3230149204" sldId="2147483698"/>
          </pc:sldLayoutMkLst>
        </pc:sldLayoutChg>
      </pc:sldMasterChg>
      <pc:sldMasterChg chg="add addSldLayout">
        <pc:chgData name="louis dumas" userId="49ac7bc9f2fe372f" providerId="LiveId" clId="{8694D7BA-634A-432D-8166-33A31484BD65}" dt="2020-12-18T10:59:17.145" v="87" actId="26606"/>
        <pc:sldMasterMkLst>
          <pc:docMk/>
          <pc:sldMasterMk cId="1349705834" sldId="2147483723"/>
        </pc:sldMasterMkLst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3777547118" sldId="2147483712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3751360045" sldId="2147483713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1479404749" sldId="2147483714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1937447295" sldId="2147483715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6872965" sldId="2147483716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2636933821" sldId="2147483717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3971376761" sldId="2147483718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966166103" sldId="2147483719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3288612446" sldId="2147483720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2198417571" sldId="2147483721"/>
          </pc:sldLayoutMkLst>
        </pc:sldLayoutChg>
        <pc:sldLayoutChg chg="add">
          <pc:chgData name="louis dumas" userId="49ac7bc9f2fe372f" providerId="LiveId" clId="{8694D7BA-634A-432D-8166-33A31484BD65}" dt="2020-12-18T10:59:17.145" v="87" actId="26606"/>
          <pc:sldLayoutMkLst>
            <pc:docMk/>
            <pc:sldMasterMk cId="1349705834" sldId="2147483723"/>
            <pc:sldLayoutMk cId="3045837128" sldId="2147483722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8T12:05:05.881" idx="1">
    <p:pos x="7073" y="405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FE92F-C7EB-4E86-9BDC-4CBD66DAAFB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59932A6-D089-444B-8663-6BA83DA85B6E}">
      <dgm:prSet/>
      <dgm:spPr/>
      <dgm:t>
        <a:bodyPr/>
        <a:lstStyle/>
        <a:p>
          <a:r>
            <a:rPr lang="fr-FR" dirty="0"/>
            <a:t>Docker</a:t>
          </a:r>
          <a:endParaRPr lang="en-US" dirty="0"/>
        </a:p>
      </dgm:t>
    </dgm:pt>
    <dgm:pt modelId="{685B957D-9154-4263-B9CF-03306204ED06}" type="parTrans" cxnId="{FFA5CA52-A62B-4104-A5EA-95539182D8B8}">
      <dgm:prSet/>
      <dgm:spPr/>
      <dgm:t>
        <a:bodyPr/>
        <a:lstStyle/>
        <a:p>
          <a:endParaRPr lang="en-US"/>
        </a:p>
      </dgm:t>
    </dgm:pt>
    <dgm:pt modelId="{94D3F931-3FB9-46CA-ADB8-6B700F42986B}" type="sibTrans" cxnId="{FFA5CA52-A62B-4104-A5EA-95539182D8B8}">
      <dgm:prSet/>
      <dgm:spPr/>
      <dgm:t>
        <a:bodyPr/>
        <a:lstStyle/>
        <a:p>
          <a:endParaRPr lang="en-US"/>
        </a:p>
      </dgm:t>
    </dgm:pt>
    <dgm:pt modelId="{0F443710-9A20-4047-8A03-9020575E95A1}">
      <dgm:prSet/>
      <dgm:spPr/>
      <dgm:t>
        <a:bodyPr/>
        <a:lstStyle/>
        <a:p>
          <a:r>
            <a:rPr lang="fr-FR"/>
            <a:t>Django</a:t>
          </a:r>
          <a:endParaRPr lang="en-US"/>
        </a:p>
      </dgm:t>
    </dgm:pt>
    <dgm:pt modelId="{2FCE3DB3-94EF-4242-8319-D7EDBCDB9B83}" type="parTrans" cxnId="{6282EA73-08E1-4F90-9A40-7AB11F7CAF0A}">
      <dgm:prSet/>
      <dgm:spPr/>
      <dgm:t>
        <a:bodyPr/>
        <a:lstStyle/>
        <a:p>
          <a:endParaRPr lang="en-US"/>
        </a:p>
      </dgm:t>
    </dgm:pt>
    <dgm:pt modelId="{335ADBBE-BF32-4AD9-B9A8-0FD839B261E3}" type="sibTrans" cxnId="{6282EA73-08E1-4F90-9A40-7AB11F7CAF0A}">
      <dgm:prSet/>
      <dgm:spPr/>
      <dgm:t>
        <a:bodyPr/>
        <a:lstStyle/>
        <a:p>
          <a:endParaRPr lang="en-US"/>
        </a:p>
      </dgm:t>
    </dgm:pt>
    <dgm:pt modelId="{22F6B7B4-F6F0-46CC-921F-270FC1368B3D}">
      <dgm:prSet/>
      <dgm:spPr/>
      <dgm:t>
        <a:bodyPr/>
        <a:lstStyle/>
        <a:p>
          <a:r>
            <a:rPr lang="fr-FR" dirty="0" err="1"/>
            <a:t>OpenCV</a:t>
          </a:r>
          <a:endParaRPr lang="en-US" dirty="0"/>
        </a:p>
      </dgm:t>
    </dgm:pt>
    <dgm:pt modelId="{DE448D91-C428-400B-9396-758F2CF1DF3F}" type="parTrans" cxnId="{AF2713FF-860A-4E3F-AD54-D8CB2912C196}">
      <dgm:prSet/>
      <dgm:spPr/>
      <dgm:t>
        <a:bodyPr/>
        <a:lstStyle/>
        <a:p>
          <a:endParaRPr lang="en-US"/>
        </a:p>
      </dgm:t>
    </dgm:pt>
    <dgm:pt modelId="{95A3F57C-135C-464C-AD13-3A155F176A37}" type="sibTrans" cxnId="{AF2713FF-860A-4E3F-AD54-D8CB2912C196}">
      <dgm:prSet/>
      <dgm:spPr/>
      <dgm:t>
        <a:bodyPr/>
        <a:lstStyle/>
        <a:p>
          <a:endParaRPr lang="en-US"/>
        </a:p>
      </dgm:t>
    </dgm:pt>
    <dgm:pt modelId="{62A1BA1E-BF3A-4C83-9CA8-8ACB0EA46C9E}" type="pres">
      <dgm:prSet presAssocID="{B4CFE92F-C7EB-4E86-9BDC-4CBD66DAAFBB}" presName="vert0" presStyleCnt="0">
        <dgm:presLayoutVars>
          <dgm:dir/>
          <dgm:animOne val="branch"/>
          <dgm:animLvl val="lvl"/>
        </dgm:presLayoutVars>
      </dgm:prSet>
      <dgm:spPr/>
    </dgm:pt>
    <dgm:pt modelId="{D687AF70-DE4E-4636-93F0-201AA71798EB}" type="pres">
      <dgm:prSet presAssocID="{659932A6-D089-444B-8663-6BA83DA85B6E}" presName="thickLine" presStyleLbl="alignNode1" presStyleIdx="0" presStyleCnt="3"/>
      <dgm:spPr/>
    </dgm:pt>
    <dgm:pt modelId="{E32149DE-BDA5-4819-ABCA-7C0CCF2115DC}" type="pres">
      <dgm:prSet presAssocID="{659932A6-D089-444B-8663-6BA83DA85B6E}" presName="horz1" presStyleCnt="0"/>
      <dgm:spPr/>
    </dgm:pt>
    <dgm:pt modelId="{11B58C29-3238-474B-8A55-F305C1019C8F}" type="pres">
      <dgm:prSet presAssocID="{659932A6-D089-444B-8663-6BA83DA85B6E}" presName="tx1" presStyleLbl="revTx" presStyleIdx="0" presStyleCnt="3"/>
      <dgm:spPr/>
    </dgm:pt>
    <dgm:pt modelId="{A6F99989-DF6A-4FAB-94F9-0F88A8CA3127}" type="pres">
      <dgm:prSet presAssocID="{659932A6-D089-444B-8663-6BA83DA85B6E}" presName="vert1" presStyleCnt="0"/>
      <dgm:spPr/>
    </dgm:pt>
    <dgm:pt modelId="{C4CFE3DD-0222-47AA-8073-FE0D20E81BCA}" type="pres">
      <dgm:prSet presAssocID="{0F443710-9A20-4047-8A03-9020575E95A1}" presName="thickLine" presStyleLbl="alignNode1" presStyleIdx="1" presStyleCnt="3"/>
      <dgm:spPr/>
    </dgm:pt>
    <dgm:pt modelId="{A8FBF428-32DC-41D6-A0CE-6A5AB62DE64E}" type="pres">
      <dgm:prSet presAssocID="{0F443710-9A20-4047-8A03-9020575E95A1}" presName="horz1" presStyleCnt="0"/>
      <dgm:spPr/>
    </dgm:pt>
    <dgm:pt modelId="{C1584EA8-8E71-4E19-B77A-801769D3D6B5}" type="pres">
      <dgm:prSet presAssocID="{0F443710-9A20-4047-8A03-9020575E95A1}" presName="tx1" presStyleLbl="revTx" presStyleIdx="1" presStyleCnt="3"/>
      <dgm:spPr/>
    </dgm:pt>
    <dgm:pt modelId="{9EF1FB1B-0C4C-4599-A7AF-EA6B12A4FC07}" type="pres">
      <dgm:prSet presAssocID="{0F443710-9A20-4047-8A03-9020575E95A1}" presName="vert1" presStyleCnt="0"/>
      <dgm:spPr/>
    </dgm:pt>
    <dgm:pt modelId="{AF62AB05-A86C-462A-8AB0-1DBAA1EFABC9}" type="pres">
      <dgm:prSet presAssocID="{22F6B7B4-F6F0-46CC-921F-270FC1368B3D}" presName="thickLine" presStyleLbl="alignNode1" presStyleIdx="2" presStyleCnt="3"/>
      <dgm:spPr/>
    </dgm:pt>
    <dgm:pt modelId="{753CD970-AF33-4A85-B58F-39A969794DC1}" type="pres">
      <dgm:prSet presAssocID="{22F6B7B4-F6F0-46CC-921F-270FC1368B3D}" presName="horz1" presStyleCnt="0"/>
      <dgm:spPr/>
    </dgm:pt>
    <dgm:pt modelId="{2D1B9869-A868-4B26-933E-921F891A393E}" type="pres">
      <dgm:prSet presAssocID="{22F6B7B4-F6F0-46CC-921F-270FC1368B3D}" presName="tx1" presStyleLbl="revTx" presStyleIdx="2" presStyleCnt="3"/>
      <dgm:spPr/>
    </dgm:pt>
    <dgm:pt modelId="{B987E051-4CDE-4994-B7C9-95CD3B1E2B4E}" type="pres">
      <dgm:prSet presAssocID="{22F6B7B4-F6F0-46CC-921F-270FC1368B3D}" presName="vert1" presStyleCnt="0"/>
      <dgm:spPr/>
    </dgm:pt>
  </dgm:ptLst>
  <dgm:cxnLst>
    <dgm:cxn modelId="{9859D900-2EBE-4767-9DEF-ED5CEEB49116}" type="presOf" srcId="{B4CFE92F-C7EB-4E86-9BDC-4CBD66DAAFBB}" destId="{62A1BA1E-BF3A-4C83-9CA8-8ACB0EA46C9E}" srcOrd="0" destOrd="0" presId="urn:microsoft.com/office/officeart/2008/layout/LinedList"/>
    <dgm:cxn modelId="{198E2103-5C2F-489A-B944-A2CB08D7DDCF}" type="presOf" srcId="{659932A6-D089-444B-8663-6BA83DA85B6E}" destId="{11B58C29-3238-474B-8A55-F305C1019C8F}" srcOrd="0" destOrd="0" presId="urn:microsoft.com/office/officeart/2008/layout/LinedList"/>
    <dgm:cxn modelId="{FFA5CA52-A62B-4104-A5EA-95539182D8B8}" srcId="{B4CFE92F-C7EB-4E86-9BDC-4CBD66DAAFBB}" destId="{659932A6-D089-444B-8663-6BA83DA85B6E}" srcOrd="0" destOrd="0" parTransId="{685B957D-9154-4263-B9CF-03306204ED06}" sibTransId="{94D3F931-3FB9-46CA-ADB8-6B700F42986B}"/>
    <dgm:cxn modelId="{6282EA73-08E1-4F90-9A40-7AB11F7CAF0A}" srcId="{B4CFE92F-C7EB-4E86-9BDC-4CBD66DAAFBB}" destId="{0F443710-9A20-4047-8A03-9020575E95A1}" srcOrd="1" destOrd="0" parTransId="{2FCE3DB3-94EF-4242-8319-D7EDBCDB9B83}" sibTransId="{335ADBBE-BF32-4AD9-B9A8-0FD839B261E3}"/>
    <dgm:cxn modelId="{91F9C3B6-48D1-4610-8CA6-77AE461D8505}" type="presOf" srcId="{0F443710-9A20-4047-8A03-9020575E95A1}" destId="{C1584EA8-8E71-4E19-B77A-801769D3D6B5}" srcOrd="0" destOrd="0" presId="urn:microsoft.com/office/officeart/2008/layout/LinedList"/>
    <dgm:cxn modelId="{EDA8BACF-3406-4417-BB00-D943E0856F0E}" type="presOf" srcId="{22F6B7B4-F6F0-46CC-921F-270FC1368B3D}" destId="{2D1B9869-A868-4B26-933E-921F891A393E}" srcOrd="0" destOrd="0" presId="urn:microsoft.com/office/officeart/2008/layout/LinedList"/>
    <dgm:cxn modelId="{AF2713FF-860A-4E3F-AD54-D8CB2912C196}" srcId="{B4CFE92F-C7EB-4E86-9BDC-4CBD66DAAFBB}" destId="{22F6B7B4-F6F0-46CC-921F-270FC1368B3D}" srcOrd="2" destOrd="0" parTransId="{DE448D91-C428-400B-9396-758F2CF1DF3F}" sibTransId="{95A3F57C-135C-464C-AD13-3A155F176A37}"/>
    <dgm:cxn modelId="{35A02278-F4F9-4BB3-9CD0-90F1740C9664}" type="presParOf" srcId="{62A1BA1E-BF3A-4C83-9CA8-8ACB0EA46C9E}" destId="{D687AF70-DE4E-4636-93F0-201AA71798EB}" srcOrd="0" destOrd="0" presId="urn:microsoft.com/office/officeart/2008/layout/LinedList"/>
    <dgm:cxn modelId="{A1928133-9538-4BED-AF30-C9903A5E4B2C}" type="presParOf" srcId="{62A1BA1E-BF3A-4C83-9CA8-8ACB0EA46C9E}" destId="{E32149DE-BDA5-4819-ABCA-7C0CCF2115DC}" srcOrd="1" destOrd="0" presId="urn:microsoft.com/office/officeart/2008/layout/LinedList"/>
    <dgm:cxn modelId="{BF03D782-4D0D-48B1-9A29-4B28F83E1E55}" type="presParOf" srcId="{E32149DE-BDA5-4819-ABCA-7C0CCF2115DC}" destId="{11B58C29-3238-474B-8A55-F305C1019C8F}" srcOrd="0" destOrd="0" presId="urn:microsoft.com/office/officeart/2008/layout/LinedList"/>
    <dgm:cxn modelId="{6C39482B-75BB-4D66-AA87-53E35730C8F2}" type="presParOf" srcId="{E32149DE-BDA5-4819-ABCA-7C0CCF2115DC}" destId="{A6F99989-DF6A-4FAB-94F9-0F88A8CA3127}" srcOrd="1" destOrd="0" presId="urn:microsoft.com/office/officeart/2008/layout/LinedList"/>
    <dgm:cxn modelId="{58D33A90-AAAC-433F-9965-2006865821FC}" type="presParOf" srcId="{62A1BA1E-BF3A-4C83-9CA8-8ACB0EA46C9E}" destId="{C4CFE3DD-0222-47AA-8073-FE0D20E81BCA}" srcOrd="2" destOrd="0" presId="urn:microsoft.com/office/officeart/2008/layout/LinedList"/>
    <dgm:cxn modelId="{328D17E7-9344-43EB-AB13-60536D933EFB}" type="presParOf" srcId="{62A1BA1E-BF3A-4C83-9CA8-8ACB0EA46C9E}" destId="{A8FBF428-32DC-41D6-A0CE-6A5AB62DE64E}" srcOrd="3" destOrd="0" presId="urn:microsoft.com/office/officeart/2008/layout/LinedList"/>
    <dgm:cxn modelId="{58B1AA7F-DA08-472D-BE89-F67E6F47AD0A}" type="presParOf" srcId="{A8FBF428-32DC-41D6-A0CE-6A5AB62DE64E}" destId="{C1584EA8-8E71-4E19-B77A-801769D3D6B5}" srcOrd="0" destOrd="0" presId="urn:microsoft.com/office/officeart/2008/layout/LinedList"/>
    <dgm:cxn modelId="{90BC0CB2-7586-4F58-B779-39DD906E7768}" type="presParOf" srcId="{A8FBF428-32DC-41D6-A0CE-6A5AB62DE64E}" destId="{9EF1FB1B-0C4C-4599-A7AF-EA6B12A4FC07}" srcOrd="1" destOrd="0" presId="urn:microsoft.com/office/officeart/2008/layout/LinedList"/>
    <dgm:cxn modelId="{31D01373-762C-4FD0-ACF8-AA61EB204AC9}" type="presParOf" srcId="{62A1BA1E-BF3A-4C83-9CA8-8ACB0EA46C9E}" destId="{AF62AB05-A86C-462A-8AB0-1DBAA1EFABC9}" srcOrd="4" destOrd="0" presId="urn:microsoft.com/office/officeart/2008/layout/LinedList"/>
    <dgm:cxn modelId="{5DD87B0E-5C63-46C7-B11F-F1F8D15ECA4D}" type="presParOf" srcId="{62A1BA1E-BF3A-4C83-9CA8-8ACB0EA46C9E}" destId="{753CD970-AF33-4A85-B58F-39A969794DC1}" srcOrd="5" destOrd="0" presId="urn:microsoft.com/office/officeart/2008/layout/LinedList"/>
    <dgm:cxn modelId="{0557BAFB-BE98-43B5-8AFA-B9E5DC120ACF}" type="presParOf" srcId="{753CD970-AF33-4A85-B58F-39A969794DC1}" destId="{2D1B9869-A868-4B26-933E-921F891A393E}" srcOrd="0" destOrd="0" presId="urn:microsoft.com/office/officeart/2008/layout/LinedList"/>
    <dgm:cxn modelId="{3D899E67-C1E6-4DA1-B177-1FF6310ED334}" type="presParOf" srcId="{753CD970-AF33-4A85-B58F-39A969794DC1}" destId="{B987E051-4CDE-4994-B7C9-95CD3B1E2B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7AF70-DE4E-4636-93F0-201AA71798EB}">
      <dsp:nvSpPr>
        <dsp:cNvPr id="0" name=""/>
        <dsp:cNvSpPr/>
      </dsp:nvSpPr>
      <dsp:spPr>
        <a:xfrm>
          <a:off x="0" y="2720"/>
          <a:ext cx="58167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58C29-3238-474B-8A55-F305C1019C8F}">
      <dsp:nvSpPr>
        <dsp:cNvPr id="0" name=""/>
        <dsp:cNvSpPr/>
      </dsp:nvSpPr>
      <dsp:spPr>
        <a:xfrm>
          <a:off x="0" y="2720"/>
          <a:ext cx="5816750" cy="185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Docker</a:t>
          </a:r>
          <a:endParaRPr lang="en-US" sz="6500" kern="1200" dirty="0"/>
        </a:p>
      </dsp:txBody>
      <dsp:txXfrm>
        <a:off x="0" y="2720"/>
        <a:ext cx="5816750" cy="1855208"/>
      </dsp:txXfrm>
    </dsp:sp>
    <dsp:sp modelId="{C4CFE3DD-0222-47AA-8073-FE0D20E81BCA}">
      <dsp:nvSpPr>
        <dsp:cNvPr id="0" name=""/>
        <dsp:cNvSpPr/>
      </dsp:nvSpPr>
      <dsp:spPr>
        <a:xfrm>
          <a:off x="0" y="1857928"/>
          <a:ext cx="5816750" cy="0"/>
        </a:xfrm>
        <a:prstGeom prst="line">
          <a:avLst/>
        </a:prstGeom>
        <a:solidFill>
          <a:schemeClr val="accent5">
            <a:hueOff val="0"/>
            <a:satOff val="0"/>
            <a:lumOff val="-11176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84EA8-8E71-4E19-B77A-801769D3D6B5}">
      <dsp:nvSpPr>
        <dsp:cNvPr id="0" name=""/>
        <dsp:cNvSpPr/>
      </dsp:nvSpPr>
      <dsp:spPr>
        <a:xfrm>
          <a:off x="0" y="1857928"/>
          <a:ext cx="5816750" cy="185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Django</a:t>
          </a:r>
          <a:endParaRPr lang="en-US" sz="6500" kern="1200"/>
        </a:p>
      </dsp:txBody>
      <dsp:txXfrm>
        <a:off x="0" y="1857928"/>
        <a:ext cx="5816750" cy="1855208"/>
      </dsp:txXfrm>
    </dsp:sp>
    <dsp:sp modelId="{AF62AB05-A86C-462A-8AB0-1DBAA1EFABC9}">
      <dsp:nvSpPr>
        <dsp:cNvPr id="0" name=""/>
        <dsp:cNvSpPr/>
      </dsp:nvSpPr>
      <dsp:spPr>
        <a:xfrm>
          <a:off x="0" y="3713137"/>
          <a:ext cx="5816750" cy="0"/>
        </a:xfrm>
        <a:prstGeom prst="line">
          <a:avLst/>
        </a:prstGeom>
        <a:solidFill>
          <a:schemeClr val="accent5">
            <a:hueOff val="0"/>
            <a:satOff val="0"/>
            <a:lumOff val="-22353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-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B9869-A868-4B26-933E-921F891A393E}">
      <dsp:nvSpPr>
        <dsp:cNvPr id="0" name=""/>
        <dsp:cNvSpPr/>
      </dsp:nvSpPr>
      <dsp:spPr>
        <a:xfrm>
          <a:off x="0" y="3713137"/>
          <a:ext cx="5816750" cy="185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 err="1"/>
            <a:t>OpenCV</a:t>
          </a:r>
          <a:endParaRPr lang="en-US" sz="6500" kern="1200" dirty="0"/>
        </a:p>
      </dsp:txBody>
      <dsp:txXfrm>
        <a:off x="0" y="3713137"/>
        <a:ext cx="5816750" cy="1855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7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4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3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6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1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583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36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940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12/18/2020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0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4B3CF3-8F14-41E0-9E46-3DFEEEAA3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5154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fr-FR" sz="5500" dirty="0" err="1"/>
              <a:t>DoliSquadAlarm</a:t>
            </a:r>
            <a:endParaRPr lang="fr-FR" sz="55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80DFE0-1014-4C27-9584-553C0EDBD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>
              <a:lnSpc>
                <a:spcPct val="91000"/>
              </a:lnSpc>
            </a:pPr>
            <a:r>
              <a:rPr lang="fr-FR" sz="1200" b="0" i="0" dirty="0">
                <a:effectLst/>
                <a:latin typeface="Segoe UI" panose="020B0502040204020203" pitchFamily="34" charset="0"/>
              </a:rPr>
              <a:t>Thibault</a:t>
            </a:r>
            <a:r>
              <a:rPr lang="fr-FR" sz="1200" dirty="0">
                <a:latin typeface="Segoe UI" panose="020B0502040204020203" pitchFamily="34" charset="0"/>
              </a:rPr>
              <a:t> D</a:t>
            </a:r>
            <a:r>
              <a:rPr lang="fr-FR" sz="1200" b="0" i="0" dirty="0">
                <a:effectLst/>
                <a:latin typeface="Segoe UI" panose="020B0502040204020203" pitchFamily="34" charset="0"/>
              </a:rPr>
              <a:t>elerue</a:t>
            </a:r>
          </a:p>
          <a:p>
            <a:pPr algn="l">
              <a:lnSpc>
                <a:spcPct val="91000"/>
              </a:lnSpc>
            </a:pPr>
            <a:r>
              <a:rPr lang="fr-FR" sz="1200" b="0" i="0" dirty="0">
                <a:effectLst/>
                <a:latin typeface="Segoe UI" panose="020B0502040204020203" pitchFamily="34" charset="0"/>
              </a:rPr>
              <a:t>Leo</a:t>
            </a:r>
            <a:r>
              <a:rPr lang="fr-FR" sz="1200" dirty="0">
                <a:latin typeface="Segoe UI" panose="020B0502040204020203" pitchFamily="34" charset="0"/>
              </a:rPr>
              <a:t> L</a:t>
            </a:r>
            <a:r>
              <a:rPr lang="fr-FR" sz="1200" b="0" i="0" dirty="0">
                <a:effectLst/>
                <a:latin typeface="Segoe UI" panose="020B0502040204020203" pitchFamily="34" charset="0"/>
              </a:rPr>
              <a:t>evacher</a:t>
            </a:r>
          </a:p>
          <a:p>
            <a:pPr algn="l">
              <a:lnSpc>
                <a:spcPct val="91000"/>
              </a:lnSpc>
            </a:pPr>
            <a:r>
              <a:rPr lang="fr-FR" sz="1200" dirty="0">
                <a:latin typeface="Segoe UI" panose="020B0502040204020203" pitchFamily="34" charset="0"/>
              </a:rPr>
              <a:t>Louis-Auguste Dumas</a:t>
            </a:r>
            <a:endParaRPr lang="fr-FR" sz="1200" dirty="0"/>
          </a:p>
        </p:txBody>
      </p:sp>
      <p:pic>
        <p:nvPicPr>
          <p:cNvPr id="1026" name="Picture 2" descr="Doliprane 1000mg, 8 comprimés - paracétamol en comprimé">
            <a:extLst>
              <a:ext uri="{FF2B5EF4-FFF2-40B4-BE49-F238E27FC236}">
                <a16:creationId xmlns:a16="http://schemas.microsoft.com/office/drawing/2014/main" id="{8BBF5C34-19C2-4842-8B22-C2BBD45403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4" t="4506" r="9669" b="26455"/>
          <a:stretch/>
        </p:blipFill>
        <p:spPr bwMode="auto">
          <a:xfrm>
            <a:off x="6150879" y="1057534"/>
            <a:ext cx="6041121" cy="31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066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E2D42E-D99E-4D90-A898-5BB5F636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/>
              <a:t>Le </a:t>
            </a:r>
            <a:r>
              <a:rPr lang="en-US" sz="8800" dirty="0" err="1"/>
              <a:t>contexte</a:t>
            </a:r>
            <a:r>
              <a:rPr lang="en-US" sz="8800" dirty="0"/>
              <a:t> du </a:t>
            </a:r>
            <a:r>
              <a:rPr lang="en-US" sz="8800" dirty="0" err="1"/>
              <a:t>projet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6712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1E112C-A47C-4AE3-A2CF-B5C3050C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fr-FR" sz="5100"/>
              <a:t>Les choix technique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B344D4E-058A-4F4C-8641-EB133C95A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96401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21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B2BD9-0943-413E-92B7-3D71E568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D09D37-C1EC-4995-A876-1C7A18C5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fr-FR" dirty="0"/>
              <a:t>Découverte de Django</a:t>
            </a:r>
          </a:p>
          <a:p>
            <a:pPr marL="457200" indent="-457200">
              <a:buFontTx/>
              <a:buChar char="-"/>
            </a:pPr>
            <a:r>
              <a:rPr lang="fr-FR" dirty="0"/>
              <a:t>Découverte de </a:t>
            </a:r>
            <a:r>
              <a:rPr lang="fr-FR" dirty="0" err="1"/>
              <a:t>OpenCV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20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B26B77-B760-469B-9FB0-64588EC1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41412"/>
            <a:ext cx="10268712" cy="2688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38705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Franklin Gothic Demi Cond</vt:lpstr>
      <vt:lpstr>Franklin Gothic Medium</vt:lpstr>
      <vt:lpstr>Segoe UI</vt:lpstr>
      <vt:lpstr>Wingdings</vt:lpstr>
      <vt:lpstr>JuxtaposeVTI</vt:lpstr>
      <vt:lpstr>DoliSquadAlarm</vt:lpstr>
      <vt:lpstr>Le contexte du projet</vt:lpstr>
      <vt:lpstr>Les choix technique</vt:lpstr>
      <vt:lpstr>Problèmes rencontré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DoliSquadAlarm</dc:title>
  <dc:creator>louis dumas</dc:creator>
  <cp:lastModifiedBy>louis dumas</cp:lastModifiedBy>
  <cp:revision>1</cp:revision>
  <dcterms:created xsi:type="dcterms:W3CDTF">2020-12-18T11:04:12Z</dcterms:created>
  <dcterms:modified xsi:type="dcterms:W3CDTF">2020-12-18T11:08:03Z</dcterms:modified>
</cp:coreProperties>
</file>