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09075-1548-4DB9-A2F0-D6894691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fr-CH" sz="4400" b="1" dirty="0"/>
              <a:t>Projet – Partie 2 </a:t>
            </a:r>
            <a:br>
              <a:rPr lang="fr-CH" sz="4400" b="1" dirty="0"/>
            </a:br>
            <a:r>
              <a:rPr lang="fr-CH" sz="4400" b="1" dirty="0"/>
              <a:t>Application de messagerie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7E587-EFE0-4D75-BC4D-2F8903621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53527"/>
            <a:ext cx="5047675" cy="424872"/>
          </a:xfrm>
        </p:spPr>
        <p:txBody>
          <a:bodyPr>
            <a:normAutofit fontScale="92500"/>
          </a:bodyPr>
          <a:lstStyle/>
          <a:p>
            <a:r>
              <a:rPr lang="fr-CH" dirty="0"/>
              <a:t>Présenté par Thibaud </a:t>
            </a:r>
            <a:r>
              <a:rPr lang="fr-CH" dirty="0" err="1"/>
              <a:t>Besseau</a:t>
            </a:r>
            <a:r>
              <a:rPr lang="fr-CH" dirty="0"/>
              <a:t> et Labinot Rashiti</a:t>
            </a:r>
          </a:p>
        </p:txBody>
      </p:sp>
    </p:spTree>
    <p:extLst>
      <p:ext uri="{BB962C8B-B14F-4D97-AF65-F5344CB8AC3E}">
        <p14:creationId xmlns:p14="http://schemas.microsoft.com/office/powerpoint/2010/main" val="23524562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46D74-4CB3-4D02-9620-50AFE528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Rappel des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CB03D4-B04A-486C-8660-1D292300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2800" dirty="0"/>
              <a:t>Protéger les pages sensibles aux utilisateurs non-authentifiés ou inactifs.</a:t>
            </a:r>
          </a:p>
          <a:p>
            <a:r>
              <a:rPr lang="fr-CH" sz="2800" dirty="0"/>
              <a:t>Accéder à une liste de messages triée par date</a:t>
            </a:r>
          </a:p>
          <a:p>
            <a:r>
              <a:rPr lang="fr-CH" sz="2800" dirty="0"/>
              <a:t>Pouvoir répondre à un message ou créer un nouveau message</a:t>
            </a:r>
          </a:p>
          <a:p>
            <a:r>
              <a:rPr lang="fr-CH" sz="2800" dirty="0"/>
              <a:t>Pouvoir changer son mot de passe</a:t>
            </a:r>
          </a:p>
          <a:p>
            <a:r>
              <a:rPr lang="fr-CH" sz="2800" dirty="0"/>
              <a:t>L’administrateur peut ajouter, modifier ou supprimer un utilisateur</a:t>
            </a:r>
          </a:p>
          <a:p>
            <a:r>
              <a:rPr lang="fr-CH" sz="2800" b="1" dirty="0"/>
              <a:t>Même objectif que la partie 1 mais avec la sécurité en plus</a:t>
            </a:r>
          </a:p>
        </p:txBody>
      </p:sp>
    </p:spTree>
    <p:extLst>
      <p:ext uri="{BB962C8B-B14F-4D97-AF65-F5344CB8AC3E}">
        <p14:creationId xmlns:p14="http://schemas.microsoft.com/office/powerpoint/2010/main" val="12501196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C0B0A-F363-4B36-A532-4E78424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Modèle des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B993AFC-40E8-43A9-B23B-07B9533A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9" y="2728270"/>
            <a:ext cx="5163862" cy="314759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51AB95-62BC-422B-876D-F266880F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2728270"/>
            <a:ext cx="4994189" cy="314759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457387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6194-3E43-457A-893C-421DC8C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Petite démonstration en live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D32D0D-F167-4E42-B49A-A168D741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98" y="2575406"/>
            <a:ext cx="3798404" cy="352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005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472D7-059D-47E5-A2DB-30FC36FD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Feedback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689BD-017C-4983-8E8A-5E1B393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800" dirty="0"/>
              <a:t>Correction de l’injection SQL</a:t>
            </a:r>
          </a:p>
          <a:p>
            <a:pPr>
              <a:lnSpc>
                <a:spcPct val="150000"/>
              </a:lnSpc>
            </a:pPr>
            <a:r>
              <a:rPr lang="fr-CH" sz="2800" dirty="0" err="1"/>
              <a:t>Hashs</a:t>
            </a:r>
            <a:r>
              <a:rPr lang="fr-CH" sz="2800" dirty="0"/>
              <a:t> des mots de passe stockés dans la base de donnée avec sel</a:t>
            </a:r>
          </a:p>
          <a:p>
            <a:pPr>
              <a:lnSpc>
                <a:spcPct val="150000"/>
              </a:lnSpc>
            </a:pPr>
            <a:r>
              <a:rPr lang="fr-CH" sz="2800" dirty="0"/>
              <a:t>Critère des mots de passe renforcé</a:t>
            </a:r>
          </a:p>
          <a:p>
            <a:pPr>
              <a:lnSpc>
                <a:spcPct val="150000"/>
              </a:lnSpc>
            </a:pPr>
            <a:r>
              <a:rPr lang="fr-CH" sz="2800" dirty="0"/>
              <a:t>Utilisation de session pour PHP avec un temps d’expiration</a:t>
            </a:r>
          </a:p>
          <a:p>
            <a:pPr>
              <a:lnSpc>
                <a:spcPct val="150000"/>
              </a:lnSpc>
            </a:pPr>
            <a:r>
              <a:rPr lang="fr-CH" sz="28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7842427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116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Projet – Partie 2  Application de messagerie</vt:lpstr>
      <vt:lpstr>Rappel des objectifs</vt:lpstr>
      <vt:lpstr>Modèle des données</vt:lpstr>
      <vt:lpstr>Petite démonstration en live !</vt:lpstr>
      <vt:lpstr>Feedback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 Application de messagerie</dc:title>
  <dc:creator>Labinot</dc:creator>
  <cp:lastModifiedBy>Labinot Rashiti</cp:lastModifiedBy>
  <cp:revision>18</cp:revision>
  <dcterms:created xsi:type="dcterms:W3CDTF">2018-10-28T13:18:16Z</dcterms:created>
  <dcterms:modified xsi:type="dcterms:W3CDTF">2019-01-13T09:00:57Z</dcterms:modified>
</cp:coreProperties>
</file>