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60" r:id="rId5"/>
    <p:sldId id="263" r:id="rId6"/>
    <p:sldId id="278" r:id="rId7"/>
    <p:sldId id="269" r:id="rId8"/>
    <p:sldId id="279" r:id="rId9"/>
    <p:sldId id="280" r:id="rId10"/>
    <p:sldId id="282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2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79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62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1960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685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395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752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32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15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5863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34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81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03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74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38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73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4C69A-B0DF-458B-A12F-BAA670642AC4}" type="datetimeFigureOut">
              <a:rPr lang="fr-FR" smtClean="0"/>
              <a:t>19/12/2019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CB07453-19A8-4415-B643-57113486DE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0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D32D8-A93D-49FC-9B32-66C43255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tutoré semestre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501406-36F0-4445-B0FB-444514E46B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Florentin Lambert – Thibault Marchal – Romain Hanry – Jordan Di Vito</a:t>
            </a:r>
          </a:p>
        </p:txBody>
      </p:sp>
    </p:spTree>
    <p:extLst>
      <p:ext uri="{BB962C8B-B14F-4D97-AF65-F5344CB8AC3E}">
        <p14:creationId xmlns:p14="http://schemas.microsoft.com/office/powerpoint/2010/main" val="49403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7464F-F30F-4087-AF03-6D946F81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237125" cy="1280890"/>
          </a:xfrm>
        </p:spPr>
        <p:txBody>
          <a:bodyPr/>
          <a:lstStyle/>
          <a:p>
            <a:r>
              <a:rPr lang="fr-FR" dirty="0"/>
              <a:t>Microservice – Translate – Démonstration	</a:t>
            </a:r>
          </a:p>
        </p:txBody>
      </p:sp>
    </p:spTree>
    <p:extLst>
      <p:ext uri="{BB962C8B-B14F-4D97-AF65-F5344CB8AC3E}">
        <p14:creationId xmlns:p14="http://schemas.microsoft.com/office/powerpoint/2010/main" val="92542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0CD82C6-B807-4776-B4F9-40F4FE1D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pPr marL="0" indent="0">
              <a:buNone/>
            </a:pPr>
            <a:endParaRPr lang="fr-FR" sz="1500" dirty="0"/>
          </a:p>
          <a:p>
            <a:r>
              <a:rPr lang="fr-FR" sz="1500" dirty="0"/>
              <a:t>« email » : Stockage de l’adresse mail du client</a:t>
            </a:r>
          </a:p>
          <a:p>
            <a:r>
              <a:rPr lang="fr-FR" sz="1500" dirty="0"/>
              <a:t>« point » : Stockage du nombre de points de fidélité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574844-15D1-4C4C-99ED-C908C6574A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165991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9210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66191-BDE5-4DD2-B1BF-B4F1097B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2785ED-A225-4A90-B7C1-4F84497E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</a:t>
            </a:r>
            <a:r>
              <a:rPr lang="fr-FR" dirty="0" err="1"/>
              <a:t>Card</a:t>
            </a:r>
            <a:r>
              <a:rPr lang="fr-FR" dirty="0"/>
              <a:t>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2D0E2B6-1822-4370-93F2-C8FBD3A5E56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9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CC4065D-4975-472F-BECC-A1BE3BDF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1" y="1676399"/>
            <a:ext cx="2347005" cy="37052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4757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D8133-DE2E-4762-861F-F2DEB048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BFE6E-34DF-4815-821F-CEE6687C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5078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addPoint.js</a:t>
            </a:r>
            <a:r>
              <a:rPr lang="fr-FR" dirty="0"/>
              <a:t>, permet d’ajouter des points en fonction de l’adresse mail.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connexion.js</a:t>
            </a:r>
            <a:r>
              <a:rPr lang="fr-FR" dirty="0"/>
              <a:t>, permet de savoir si l’adresse mail est bien dans la base de données.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/>
              <a:t>decreasePoint.js</a:t>
            </a:r>
            <a:r>
              <a:rPr lang="fr-FR" dirty="0"/>
              <a:t>, permet de retirer des points quand le client achète un produit.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1875E31-032B-48D2-B979-E2474D9334AB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10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B7C61A-E3E3-443A-9FDE-29B221370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0" y="1675078"/>
            <a:ext cx="2350652" cy="1115747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04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94F58-A27B-4729-B587-5FDB7F90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F7A7E-A1D2-45D9-B58C-0D085BFAA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2026024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img</a:t>
            </a:r>
            <a:r>
              <a:rPr lang="fr-FR" sz="1500" dirty="0"/>
              <a:t>, il contient les différentes images du site internet.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/>
              <a:t>index.html</a:t>
            </a:r>
            <a:r>
              <a:rPr lang="fr-FR" sz="1500" dirty="0"/>
              <a:t>, lorsqu’on arrive dessus, nous avons un formulaire de connexion.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/>
              <a:t>products.html</a:t>
            </a:r>
            <a:r>
              <a:rPr lang="fr-FR" sz="1500" dirty="0"/>
              <a:t>, une fois connecté, nous arrivons sur cette page qui permet d’ajouter 100 points et d’acheter des produits.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EE23E08-A41D-484A-ABB2-F103AEBB2AF2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11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DAC45A-F89A-40E0-A954-EF703D9E2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0" y="1676400"/>
            <a:ext cx="2317401" cy="1952625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79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61443-DFCA-41AA-A547-228160B1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Fidelity – 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2CC088E-8CEE-4B3F-85DA-F2B925E094D9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12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DDBB85E-12FD-47B5-B514-A0C8BE48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1280890"/>
          </a:xfrm>
        </p:spPr>
        <p:txBody>
          <a:bodyPr>
            <a:normAutofit/>
          </a:bodyPr>
          <a:lstStyle/>
          <a:p>
            <a:r>
              <a:rPr lang="fr-FR" sz="1500" dirty="0"/>
              <a:t>Nouveautés :</a:t>
            </a:r>
          </a:p>
          <a:p>
            <a:pPr lvl="1"/>
            <a:r>
              <a:rPr lang="fr-FR" sz="1500" dirty="0"/>
              <a:t>Images réelles de produits.</a:t>
            </a:r>
          </a:p>
          <a:p>
            <a:pPr lvl="1"/>
            <a:r>
              <a:rPr lang="fr-FR" sz="1500" dirty="0"/>
              <a:t>Grisage du bouton lorsque nous n’avons pas assez de points de fidélité pour acheter le produit.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0343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4F8CF1C-2446-4CC9-ABB4-D1073529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</a:t>
            </a:r>
            <a:r>
              <a:rPr lang="fr-FR" sz="1500" dirty="0" err="1"/>
              <a:t>parcel_number</a:t>
            </a:r>
            <a:r>
              <a:rPr lang="fr-FR" sz="1500" dirty="0"/>
              <a:t> » : Stockage du numéro de colis</a:t>
            </a:r>
          </a:p>
          <a:p>
            <a:r>
              <a:rPr lang="fr-FR" sz="1500" dirty="0"/>
              <a:t>« latitude » : Stockage de la latitude</a:t>
            </a:r>
          </a:p>
          <a:p>
            <a:r>
              <a:rPr lang="fr-FR" sz="1500" dirty="0"/>
              <a:t>« longitude » : Stockage de la longitude</a:t>
            </a:r>
          </a:p>
          <a:p>
            <a:r>
              <a:rPr lang="fr-FR" sz="1500" dirty="0"/>
              <a:t>« date » : Stockage de la date</a:t>
            </a:r>
          </a:p>
          <a:p>
            <a:r>
              <a:rPr lang="fr-FR" sz="1500" dirty="0"/>
              <a:t>« heure » : Stockage de l’heure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528CF-A4D8-4CB6-A39D-0150BD56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CC35DC-2E87-40B5-96B0-CED81970D90C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74B03E7-44A8-433A-A94A-073513E15E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30" y="2205099"/>
            <a:ext cx="5761990" cy="202571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89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A0ADD7B-B6FA-47BC-A972-F1A8728A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6" y="1676398"/>
            <a:ext cx="2333320" cy="370522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7592601-CEAC-469E-8744-B950E51687AE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14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76F4A26-5BD9-45D5-85AD-62B987DAB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Position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181BEDBD-8920-420B-A9C4-CEFFE87B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API</a:t>
            </a:r>
          </a:p>
        </p:txBody>
      </p:sp>
    </p:spTree>
    <p:extLst>
      <p:ext uri="{BB962C8B-B14F-4D97-AF65-F5344CB8AC3E}">
        <p14:creationId xmlns:p14="http://schemas.microsoft.com/office/powerpoint/2010/main" val="20995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BA22979-72A8-4C13-9DFC-B4940044926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16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00D4E4A5-6C9C-46CB-A140-3644A9A8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dirty="0"/>
              <a:t>Microservice – Delivery – Client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9950320-A52E-432E-B903-7A82D2AF0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addPoint.php</a:t>
            </a:r>
            <a:r>
              <a:rPr lang="fr-FR" dirty="0"/>
              <a:t>, permet l’ajout d’un colis (paramètres : le numéro de colis, la latitude, la longitude, la date et l’heure)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getPosition.php</a:t>
            </a:r>
            <a:r>
              <a:rPr lang="fr-FR" b="1" dirty="0"/>
              <a:t>,</a:t>
            </a:r>
            <a:r>
              <a:rPr lang="fr-FR" dirty="0"/>
              <a:t> permet de récupérer les positions (paramètre : le numéro de colis)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DeliveryClient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ED2BC8-D65D-403B-88EA-87BAFF215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67" y="1676398"/>
            <a:ext cx="2338889" cy="2166436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3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9ABEB-3FB3-44D0-AF3D-C6BAD817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Delivery – Application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818446-6513-4A1D-BCBD-11A9780E7515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15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8F83FDAC-9370-43F3-9768-79B9C61F0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6400"/>
            <a:ext cx="8915400" cy="3777622"/>
          </a:xfrm>
        </p:spPr>
        <p:txBody>
          <a:bodyPr>
            <a:norm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i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 il contient les différents fichiers Javascript.</a:t>
            </a:r>
          </a:p>
          <a:p>
            <a:pPr lvl="1"/>
            <a:r>
              <a:rPr lang="fr-FR" sz="1500" dirty="0"/>
              <a:t>Fichier</a:t>
            </a:r>
            <a:r>
              <a:rPr lang="fr-FR" sz="1500" b="1" i="1" dirty="0"/>
              <a:t> </a:t>
            </a:r>
            <a:r>
              <a:rPr lang="fr-FR" sz="1500" b="1" dirty="0" err="1"/>
              <a:t>index.php</a:t>
            </a:r>
            <a:r>
              <a:rPr lang="fr-FR" sz="1500" dirty="0"/>
              <a:t>, lorsqu’on arrive dessus, nous avons un formulaire qui permet l’ajout d’un colis ainsi que sa position.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map.php</a:t>
            </a:r>
            <a:r>
              <a:rPr lang="fr-FR" sz="1500" dirty="0"/>
              <a:t>, permet d’afficher la </a:t>
            </a:r>
            <a:r>
              <a:rPr lang="fr-FR" sz="1500" dirty="0" err="1"/>
              <a:t>map</a:t>
            </a:r>
            <a:r>
              <a:rPr lang="fr-FR" sz="1500" dirty="0"/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ED7AD4-C3C0-44B7-95A1-88F08DAA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20" y="1669736"/>
            <a:ext cx="2341836" cy="2158374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314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71748-5D40-4120-B401-1F558EC2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5FDDE-CF3C-40D3-85B3-B1D38E70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500" dirty="0"/>
              <a:t>Choix des </a:t>
            </a:r>
            <a:r>
              <a:rPr lang="fr-FR" sz="1500" dirty="0" err="1"/>
              <a:t>microservices</a:t>
            </a:r>
            <a:endParaRPr lang="fr-FR" sz="1500" dirty="0"/>
          </a:p>
          <a:p>
            <a:r>
              <a:rPr lang="fr-FR" sz="1500" dirty="0"/>
              <a:t>Répartition des tâches</a:t>
            </a:r>
          </a:p>
          <a:p>
            <a:r>
              <a:rPr lang="fr-FR" sz="1500" dirty="0"/>
              <a:t>Technologies utilisées</a:t>
            </a:r>
          </a:p>
          <a:p>
            <a:r>
              <a:rPr lang="fr-FR" sz="1500" dirty="0" err="1"/>
              <a:t>Microservices</a:t>
            </a:r>
            <a:endParaRPr lang="fr-FR" sz="1500" dirty="0"/>
          </a:p>
          <a:p>
            <a:pPr lvl="1"/>
            <a:r>
              <a:rPr lang="fr-FR" sz="1500" dirty="0"/>
              <a:t>Translate</a:t>
            </a:r>
          </a:p>
          <a:p>
            <a:pPr lvl="1"/>
            <a:r>
              <a:rPr lang="fr-FR" sz="1500" dirty="0"/>
              <a:t>Fidelity</a:t>
            </a:r>
          </a:p>
          <a:p>
            <a:pPr lvl="1"/>
            <a:r>
              <a:rPr lang="fr-FR" sz="1500" dirty="0"/>
              <a:t>Delivery</a:t>
            </a:r>
          </a:p>
          <a:p>
            <a:r>
              <a:rPr lang="fr-FR" sz="1500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832EDC-9333-49CD-B9BF-35A137F80FE1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775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3D56F3-9D54-497E-B7D7-2CBFCDBE3DB1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17</a:t>
            </a: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DCA1C6EC-EDF6-41E0-9BCA-3500087D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157929" cy="1280890"/>
          </a:xfrm>
        </p:spPr>
        <p:txBody>
          <a:bodyPr/>
          <a:lstStyle/>
          <a:p>
            <a:r>
              <a:rPr lang="fr-FR" dirty="0"/>
              <a:t>Microservice – Delivery – Démonstration </a:t>
            </a:r>
          </a:p>
        </p:txBody>
      </p:sp>
    </p:spTree>
    <p:extLst>
      <p:ext uri="{BB962C8B-B14F-4D97-AF65-F5344CB8AC3E}">
        <p14:creationId xmlns:p14="http://schemas.microsoft.com/office/powerpoint/2010/main" val="6425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97800-C493-45C3-ACEF-4287B3F5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28369-45DA-4CE8-A437-464ADC7A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781175"/>
          </a:xfrm>
        </p:spPr>
        <p:txBody>
          <a:bodyPr>
            <a:normAutofit/>
          </a:bodyPr>
          <a:lstStyle/>
          <a:p>
            <a:r>
              <a:rPr lang="fr-FR" dirty="0"/>
              <a:t>Microservice :</a:t>
            </a:r>
          </a:p>
          <a:p>
            <a:pPr lvl="1"/>
            <a:r>
              <a:rPr lang="fr-FR" dirty="0"/>
              <a:t>Translate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r>
              <a:rPr lang="fr-FR" dirty="0"/>
              <a:t>Fidelity : Fonctionnel à 100%.</a:t>
            </a:r>
          </a:p>
          <a:p>
            <a:pPr lvl="1"/>
            <a:r>
              <a:rPr lang="fr-FR" dirty="0"/>
              <a:t>Delivery : Fonctionnel à 100%. Absence du dossier </a:t>
            </a:r>
            <a:r>
              <a:rPr lang="fr-FR" b="1" dirty="0" err="1"/>
              <a:t>common</a:t>
            </a:r>
            <a:endParaRPr lang="fr-FR" b="1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F6B8F8-8EE0-4289-963C-3D16BA6D4DD0}"/>
              </a:ext>
            </a:extLst>
          </p:cNvPr>
          <p:cNvSpPr txBox="1"/>
          <p:nvPr/>
        </p:nvSpPr>
        <p:spPr>
          <a:xfrm>
            <a:off x="11750854" y="6488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19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2A06EC-538C-45CC-9229-1E0986E09FE5}"/>
              </a:ext>
            </a:extLst>
          </p:cNvPr>
          <p:cNvSpPr txBox="1"/>
          <p:nvPr/>
        </p:nvSpPr>
        <p:spPr>
          <a:xfrm>
            <a:off x="2216572" y="4438650"/>
            <a:ext cx="77588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50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5793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DD2C6-B520-49A8-B32B-1E66CEE8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des </a:t>
            </a:r>
            <a:r>
              <a:rPr lang="fr-FR" dirty="0" err="1"/>
              <a:t>microservices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14586-DD68-45E3-A511-F65319A1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500" dirty="0"/>
              <a:t>Translate – </a:t>
            </a:r>
            <a:r>
              <a:rPr lang="fr-FR" sz="1500" i="1" dirty="0"/>
              <a:t>Sujet imposé</a:t>
            </a:r>
          </a:p>
          <a:p>
            <a:pPr lvl="1"/>
            <a:r>
              <a:rPr lang="fr-FR" sz="1400" dirty="0"/>
              <a:t>Gérer des traductions afin de rendre nos applications traduisibles.</a:t>
            </a:r>
          </a:p>
          <a:p>
            <a:r>
              <a:rPr lang="fr-FR" sz="1500" dirty="0"/>
              <a:t>Fidelity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Gérer les points de fidélité d’un client de magasin / site e-commerce,</a:t>
            </a:r>
          </a:p>
          <a:p>
            <a:r>
              <a:rPr lang="fr-FR" sz="1500" dirty="0"/>
              <a:t>Delivery – </a:t>
            </a:r>
            <a:r>
              <a:rPr lang="fr-FR" sz="1500" i="1" dirty="0"/>
              <a:t>Choix libre</a:t>
            </a:r>
          </a:p>
          <a:p>
            <a:pPr lvl="1"/>
            <a:r>
              <a:rPr lang="fr-FR" sz="1400" dirty="0"/>
              <a:t>Pouvoir tracer la livraison d’un colis que l’utilisateur aurait acheté sur un site e-commerce</a:t>
            </a:r>
            <a:r>
              <a:rPr lang="fr-FR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909CE-F4CB-4C8B-8912-EBFF06DC103A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5560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9515"/>
            <a:ext cx="8915400" cy="4779153"/>
          </a:xfrm>
        </p:spPr>
        <p:txBody>
          <a:bodyPr>
            <a:noAutofit/>
          </a:bodyPr>
          <a:lstStyle/>
          <a:p>
            <a:r>
              <a:rPr lang="fr-FR" sz="1500" dirty="0"/>
              <a:t>Florentin LAMBERT</a:t>
            </a:r>
          </a:p>
          <a:p>
            <a:pPr lvl="1"/>
            <a:r>
              <a:rPr lang="fr-FR" sz="1400" dirty="0"/>
              <a:t>Développement de l’application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Développement du client et de  l’application pour le microservice </a:t>
            </a:r>
            <a:r>
              <a:rPr lang="fr-FR" sz="1400" b="1" dirty="0"/>
              <a:t>Delivery</a:t>
            </a:r>
          </a:p>
          <a:p>
            <a:r>
              <a:rPr lang="fr-FR" sz="1500" dirty="0"/>
              <a:t>Thibault MARCHAL</a:t>
            </a:r>
          </a:p>
          <a:p>
            <a:pPr lvl="1"/>
            <a:r>
              <a:rPr lang="fr-FR" sz="1400" dirty="0"/>
              <a:t>Développement du microservice </a:t>
            </a:r>
            <a:r>
              <a:rPr lang="fr-FR" sz="1400" b="1" dirty="0"/>
              <a:t>Fidelity</a:t>
            </a:r>
          </a:p>
          <a:p>
            <a:pPr lvl="1"/>
            <a:r>
              <a:rPr lang="fr-FR" sz="1400" dirty="0"/>
              <a:t>Développement de l’API du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Rédaction du rapport final</a:t>
            </a:r>
          </a:p>
          <a:p>
            <a:r>
              <a:rPr lang="fr-FR" sz="1500" dirty="0"/>
              <a:t>Romain HANRY</a:t>
            </a:r>
          </a:p>
          <a:p>
            <a:pPr lvl="1"/>
            <a:r>
              <a:rPr lang="fr-FR" sz="1400" dirty="0"/>
              <a:t>Aide sur le développement de l’application pour le microservice </a:t>
            </a:r>
            <a:r>
              <a:rPr lang="fr-FR" sz="1400" b="1" dirty="0"/>
              <a:t>Delivery</a:t>
            </a:r>
          </a:p>
          <a:p>
            <a:pPr lvl="1"/>
            <a:r>
              <a:rPr lang="fr-FR" sz="1400" dirty="0"/>
              <a:t>Réalisation du diagramme de Gantt</a:t>
            </a:r>
          </a:p>
          <a:p>
            <a:r>
              <a:rPr lang="fr-FR" sz="1500" dirty="0"/>
              <a:t>Jordan Di Vito</a:t>
            </a:r>
          </a:p>
          <a:p>
            <a:pPr lvl="1"/>
            <a:r>
              <a:rPr lang="fr-FR" sz="1400" dirty="0"/>
              <a:t>Développement de l’API et du client du microservice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Aide sur le développement de l’application </a:t>
            </a:r>
            <a:r>
              <a:rPr lang="fr-FR" sz="1400" b="1" dirty="0"/>
              <a:t>Translate</a:t>
            </a:r>
          </a:p>
          <a:p>
            <a:pPr lvl="1"/>
            <a:r>
              <a:rPr lang="fr-FR" sz="1400" dirty="0"/>
              <a:t>Rédaction du rapport intermédiaire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65465D8-E3D8-4D9E-BB18-7C6BAE7C801D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2856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 utilisées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C66B57-F97F-4183-98E4-46E8757E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Microservice </a:t>
            </a:r>
            <a:r>
              <a:rPr lang="fr-FR" sz="1500" b="1" dirty="0"/>
              <a:t>Translate</a:t>
            </a:r>
            <a:r>
              <a:rPr lang="fr-FR" sz="1500" dirty="0"/>
              <a:t> &amp; </a:t>
            </a:r>
            <a:r>
              <a:rPr lang="fr-FR" sz="1500" b="1" dirty="0"/>
              <a:t>Delivery</a:t>
            </a:r>
            <a:endParaRPr lang="fr-FR" sz="1500" dirty="0"/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PHP pur </a:t>
            </a:r>
            <a:r>
              <a:rPr lang="fr-FR" sz="1400" i="1" dirty="0"/>
              <a:t>(Librairie GuzzleHTTP)</a:t>
            </a:r>
          </a:p>
          <a:p>
            <a:pPr lvl="1"/>
            <a:r>
              <a:rPr lang="fr-FR" sz="1400" dirty="0"/>
              <a:t>Application : HTML-CSS / PHP pur / Javascript </a:t>
            </a:r>
            <a:r>
              <a:rPr lang="fr-FR" sz="1400" i="1" dirty="0"/>
              <a:t>(Librairie Axios)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npm pour gérer les dépendances Javascript</a:t>
            </a:r>
          </a:p>
          <a:p>
            <a:pPr lvl="1"/>
            <a:endParaRPr lang="fr-FR" sz="1500" dirty="0"/>
          </a:p>
          <a:p>
            <a:r>
              <a:rPr lang="fr-FR" sz="1500" dirty="0"/>
              <a:t>Microservice </a:t>
            </a:r>
            <a:r>
              <a:rPr lang="fr-FR" sz="1500" b="1" dirty="0"/>
              <a:t>Fidelity</a:t>
            </a:r>
          </a:p>
          <a:p>
            <a:pPr lvl="1"/>
            <a:r>
              <a:rPr lang="fr-FR" sz="1400" dirty="0"/>
              <a:t>API : PHP pur / MySQL </a:t>
            </a:r>
            <a:r>
              <a:rPr lang="fr-FR" sz="1400" i="1" dirty="0"/>
              <a:t>(Librairie FastRoute)</a:t>
            </a:r>
          </a:p>
          <a:p>
            <a:pPr lvl="1"/>
            <a:r>
              <a:rPr lang="fr-FR" sz="1400" dirty="0"/>
              <a:t>Client : JS pur (Utilisation de Fetch)</a:t>
            </a:r>
          </a:p>
          <a:p>
            <a:pPr lvl="1"/>
            <a:r>
              <a:rPr lang="fr-FR" sz="1400" dirty="0"/>
              <a:t>Application : HTML-CSS / Javascript</a:t>
            </a:r>
          </a:p>
          <a:p>
            <a:pPr lvl="1"/>
            <a:r>
              <a:rPr lang="fr-FR" sz="1400" dirty="0"/>
              <a:t>Composer pour gérer les dépendances PHP</a:t>
            </a:r>
          </a:p>
          <a:p>
            <a:pPr lvl="1"/>
            <a:r>
              <a:rPr lang="fr-FR" sz="1400" dirty="0"/>
              <a:t>Pas besoin d’utiliser npm car Fetch est natif dans Google Chrome et Mozilla Firefox</a:t>
            </a:r>
          </a:p>
          <a:p>
            <a:pPr lvl="1"/>
            <a:endParaRPr lang="fr-FR" sz="1500" dirty="0"/>
          </a:p>
          <a:p>
            <a:endParaRPr lang="fr-FR" sz="15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091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de la base de données :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1500" dirty="0"/>
              <a:t>« locale » : Stockage du langage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key_trad</a:t>
            </a:r>
            <a:r>
              <a:rPr lang="fr-FR" sz="1500" dirty="0"/>
              <a:t> » : Stockage du texte à traduire</a:t>
            </a:r>
          </a:p>
          <a:p>
            <a:r>
              <a:rPr lang="fr-FR" sz="1500" dirty="0"/>
              <a:t>« translate » : Stockage de la traduction du mot</a:t>
            </a:r>
          </a:p>
          <a:p>
            <a:r>
              <a:rPr lang="fr-FR" sz="1500" dirty="0"/>
              <a:t>« </a:t>
            </a:r>
            <a:r>
              <a:rPr lang="fr-FR" sz="1500" dirty="0" err="1"/>
              <a:t>name</a:t>
            </a:r>
            <a:r>
              <a:rPr lang="fr-FR" sz="1500" dirty="0"/>
              <a:t> » : Stockage du nom de l’application</a:t>
            </a:r>
          </a:p>
          <a:p>
            <a:endParaRPr lang="fr-FR" sz="1500" dirty="0"/>
          </a:p>
          <a:p>
            <a:pPr lvl="1"/>
            <a:endParaRPr lang="fr-FR" sz="1500" dirty="0"/>
          </a:p>
          <a:p>
            <a:endParaRPr lang="fr-FR" sz="15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BA69C97-3B9A-4E9A-BDED-6B0394F6E9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05" y="2199830"/>
            <a:ext cx="5761990" cy="1695450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08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du microservice</a:t>
            </a:r>
            <a:r>
              <a:rPr lang="fr-FR" sz="1500" i="1" dirty="0"/>
              <a:t> </a:t>
            </a:r>
            <a:r>
              <a:rPr lang="fr-FR" sz="1500" dirty="0"/>
              <a:t>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public</a:t>
            </a:r>
            <a:r>
              <a:rPr lang="fr-FR" sz="1500" dirty="0"/>
              <a:t> où nous trouvons le contrôleur principal qui appel les différents fichiers.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</a:t>
            </a:r>
            <a:r>
              <a:rPr lang="fr-FR" sz="1500" dirty="0"/>
              <a:t> qui contient :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Action</a:t>
            </a:r>
            <a:r>
              <a:rPr lang="fr-FR" dirty="0"/>
              <a:t>, il contient des fichiers avec une action spécifique par fichier.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config</a:t>
            </a:r>
            <a:r>
              <a:rPr lang="fr-FR" dirty="0"/>
              <a:t>,</a:t>
            </a:r>
            <a:r>
              <a:rPr lang="fr-FR" b="1" i="1" dirty="0"/>
              <a:t> </a:t>
            </a:r>
            <a:r>
              <a:rPr lang="fr-FR" dirty="0"/>
              <a:t>il contient le fichier qui gère les routes. (liens, méthodes et actions)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include</a:t>
            </a:r>
            <a:r>
              <a:rPr lang="fr-FR" dirty="0"/>
              <a:t>, il contient le fichier de connexion à la base de données.</a:t>
            </a:r>
          </a:p>
          <a:p>
            <a:pPr lvl="2"/>
            <a:r>
              <a:rPr lang="fr-FR" dirty="0"/>
              <a:t>Un dossier </a:t>
            </a:r>
            <a:r>
              <a:rPr lang="fr-FR" b="1" dirty="0"/>
              <a:t>Manager</a:t>
            </a:r>
            <a:r>
              <a:rPr lang="fr-FR" dirty="0"/>
              <a:t>, il contient la classe principale Translation ainsi que les différentes méthodes.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 </a:t>
            </a:r>
          </a:p>
          <a:p>
            <a:endParaRPr lang="fr-FR" sz="15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ABC95B-194D-4D1E-B67C-1A63093D2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01" y="1690465"/>
            <a:ext cx="2351611" cy="412886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69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Client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examples</a:t>
            </a:r>
            <a:r>
              <a:rPr lang="fr-FR" sz="1500" dirty="0"/>
              <a:t>, il contient les différents fichiers qui permettent les requêtes vers l’API.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addTranslate.php</a:t>
            </a:r>
            <a:r>
              <a:rPr lang="fr-FR" dirty="0"/>
              <a:t>, permet l’ajout d’une nouvelle traduction (paramètres :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allTranslate.php</a:t>
            </a:r>
            <a:r>
              <a:rPr lang="fr-FR" dirty="0"/>
              <a:t>, permet de voir toutes les traductions disponibles.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deleteTranslate.php</a:t>
            </a:r>
            <a:r>
              <a:rPr lang="fr-FR" dirty="0"/>
              <a:t>, permet de supprimer une traduction. (paramètre : id )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editTranslate.php</a:t>
            </a:r>
            <a:r>
              <a:rPr lang="fr-FR" dirty="0"/>
              <a:t>, permet de modifier une traduction. (paramètre : id, la locale, le mot à traduire, le mot traduis, le nom de l’application).</a:t>
            </a:r>
          </a:p>
          <a:p>
            <a:pPr lvl="2"/>
            <a:r>
              <a:rPr lang="fr-FR" dirty="0"/>
              <a:t>Fichier</a:t>
            </a:r>
            <a:r>
              <a:rPr lang="fr-FR" b="1" i="1" dirty="0"/>
              <a:t> </a:t>
            </a:r>
            <a:r>
              <a:rPr lang="fr-FR" b="1" dirty="0" err="1"/>
              <a:t>showTranslate.php</a:t>
            </a:r>
            <a:r>
              <a:rPr lang="fr-FR" dirty="0"/>
              <a:t>, permet de voir les traductions d’une application. (la locale, le nom de l’application).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src\client</a:t>
            </a:r>
            <a:r>
              <a:rPr lang="fr-FR" sz="1500" dirty="0"/>
              <a:t>, il contient la classe principale </a:t>
            </a:r>
            <a:r>
              <a:rPr lang="fr-FR" sz="1500" dirty="0" err="1"/>
              <a:t>TranslateClient</a:t>
            </a:r>
            <a:r>
              <a:rPr lang="fr-FR" sz="1500" dirty="0"/>
              <a:t> qui contient les méthodes utilisées dans le dossier </a:t>
            </a:r>
            <a:r>
              <a:rPr lang="fr-FR" sz="1500" dirty="0" err="1"/>
              <a:t>examples</a:t>
            </a:r>
            <a:r>
              <a:rPr lang="fr-FR" sz="1500" dirty="0"/>
              <a:t>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/>
              <a:t>vendor</a:t>
            </a:r>
            <a:r>
              <a:rPr lang="fr-FR" sz="1500" dirty="0"/>
              <a:t>, crée avec l’aide de composer qui permet de gérer les dépendances PHP.</a:t>
            </a:r>
          </a:p>
          <a:p>
            <a:endParaRPr lang="fr-FR" sz="15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5E550E-8140-4C5E-B3C9-54491C31E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57" y="1690465"/>
            <a:ext cx="2354668" cy="2867026"/>
          </a:xfrm>
          <a:prstGeom prst="rect">
            <a:avLst/>
          </a:prstGeom>
          <a:ln w="28575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3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8B5D6-FDB3-461F-A6EC-85D3917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Microservice – Translate – Application	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BC579F3-B712-42CA-8B36-A3637F1BCA3B}"/>
              </a:ext>
            </a:extLst>
          </p:cNvPr>
          <p:cNvSpPr txBox="1"/>
          <p:nvPr/>
        </p:nvSpPr>
        <p:spPr>
          <a:xfrm>
            <a:off x="11879094" y="6488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C560EC7-AEFD-468D-BF25-66CACBBD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90465"/>
            <a:ext cx="8915400" cy="4562475"/>
          </a:xfrm>
        </p:spPr>
        <p:txBody>
          <a:bodyPr>
            <a:noAutofit/>
          </a:bodyPr>
          <a:lstStyle/>
          <a:p>
            <a:r>
              <a:rPr lang="fr-FR" sz="1500" dirty="0"/>
              <a:t>Architecture :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css</a:t>
            </a:r>
            <a:r>
              <a:rPr lang="fr-FR" sz="1500" dirty="0"/>
              <a:t>, il contient les différents fichiers de style.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js</a:t>
            </a:r>
            <a:r>
              <a:rPr lang="fr-FR" sz="1500" dirty="0"/>
              <a:t>,</a:t>
            </a:r>
            <a:r>
              <a:rPr lang="fr-FR" sz="1500" b="1" dirty="0"/>
              <a:t> </a:t>
            </a:r>
            <a:r>
              <a:rPr lang="fr-FR" sz="1500" dirty="0"/>
              <a:t>il contient les différents fichiers JS.</a:t>
            </a:r>
          </a:p>
          <a:p>
            <a:pPr lvl="1"/>
            <a:r>
              <a:rPr lang="fr-FR" sz="1500" dirty="0"/>
              <a:t>Un dossier </a:t>
            </a:r>
            <a:r>
              <a:rPr lang="fr-FR" sz="1500" b="1" dirty="0" err="1"/>
              <a:t>node_modules</a:t>
            </a:r>
            <a:r>
              <a:rPr lang="fr-FR" sz="1500" dirty="0"/>
              <a:t>, crée avec l’aide de npm qui permet de gérer les dépendances Javascript.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connexionBDD.php</a:t>
            </a:r>
            <a:r>
              <a:rPr lang="fr-FR" sz="1500" dirty="0"/>
              <a:t>, il permet la connexion à la base de données.</a:t>
            </a:r>
          </a:p>
          <a:p>
            <a:pPr lvl="1"/>
            <a:r>
              <a:rPr lang="fr-FR" sz="1500" dirty="0"/>
              <a:t>Fichier </a:t>
            </a:r>
            <a:r>
              <a:rPr lang="fr-FR" sz="1500" b="1" dirty="0" err="1"/>
              <a:t>index.php</a:t>
            </a:r>
            <a:r>
              <a:rPr lang="fr-FR" sz="1500" dirty="0"/>
              <a:t>, il permet la gestion des traductions.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F91968-2FF5-4D79-A3EB-FF8F98324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" y="1688754"/>
            <a:ext cx="2352944" cy="4554085"/>
          </a:xfrm>
          <a:prstGeom prst="rect">
            <a:avLst/>
          </a:prstGeom>
          <a:ln w="38100" cap="sq">
            <a:solidFill>
              <a:schemeClr val="accent2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95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342</TotalTime>
  <Words>1384</Words>
  <Application>Microsoft Office PowerPoint</Application>
  <PresentationFormat>Grand écran</PresentationFormat>
  <Paragraphs>184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Brin</vt:lpstr>
      <vt:lpstr>Projet tutoré semestre 5</vt:lpstr>
      <vt:lpstr>Sommaire </vt:lpstr>
      <vt:lpstr>Choix des microservices</vt:lpstr>
      <vt:lpstr>Répartition des tâches</vt:lpstr>
      <vt:lpstr>Technologies utilisées</vt:lpstr>
      <vt:lpstr>Microservice – Translate</vt:lpstr>
      <vt:lpstr>Microservice – Translate – API</vt:lpstr>
      <vt:lpstr>Microservice – Translate – Client</vt:lpstr>
      <vt:lpstr>Microservice – Translate – Application </vt:lpstr>
      <vt:lpstr>Microservice – Translate – Démonstration </vt:lpstr>
      <vt:lpstr>Microservice – Fidelity</vt:lpstr>
      <vt:lpstr>Microservice – Fidelity – API</vt:lpstr>
      <vt:lpstr>Microservice – Fidelity – Client</vt:lpstr>
      <vt:lpstr>Microservice – Fidelity – Application</vt:lpstr>
      <vt:lpstr>Microservice – Fidelity – Démonstration</vt:lpstr>
      <vt:lpstr>Microservice – Delivery</vt:lpstr>
      <vt:lpstr>Microservice – Delivery – API</vt:lpstr>
      <vt:lpstr>Microservice – Delivery – Client </vt:lpstr>
      <vt:lpstr>Microservice – Delivery – Application </vt:lpstr>
      <vt:lpstr>Microservice – Delivery – Démonstration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tutoré semestre 5</dc:title>
  <dc:creator>Tibo</dc:creator>
  <cp:lastModifiedBy>Tibo</cp:lastModifiedBy>
  <cp:revision>21</cp:revision>
  <dcterms:created xsi:type="dcterms:W3CDTF">2019-12-15T14:33:30Z</dcterms:created>
  <dcterms:modified xsi:type="dcterms:W3CDTF">2019-12-19T19:25:19Z</dcterms:modified>
</cp:coreProperties>
</file>