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37"/>
  </p:normalViewPr>
  <p:slideViewPr>
    <p:cSldViewPr snapToGrid="0">
      <p:cViewPr varScale="1">
        <p:scale>
          <a:sx n="128" d="100"/>
          <a:sy n="12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DAC02-F72E-2E06-EF7F-E7FBDD3E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9D821-11DA-BA68-9894-13F032530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954D31-CC5E-9B98-2BA8-38EE1330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5399C-2318-4324-4F27-2D6AE283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89187-F5ED-F4AC-75DE-F6F8EB55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224AF-4E84-B947-1865-840D0DF4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1A6A5B-2B75-9AF1-0330-5CE87EB0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103D66-1C14-5998-EA5B-4C6CCC2E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ABBCF-3853-DBE1-8146-1158DCBE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0953B-DDC3-ABA4-E307-2CFDB6F7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A86706-34F3-F4CB-84B8-B201B51A8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D465E-775E-5EDF-3B3F-44D7E884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EA9AE-8CA8-1DEE-205F-8FAFEBE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5213A-27B9-1EB9-F705-6B42213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B02F2-8691-1326-8789-291FFD7F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91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4D5E-E9D5-3C08-71F1-38A9A17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C588B-21F0-DF8F-6FD0-3788F5CD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52181F-5A5A-3F75-0BD4-410C8964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184C9-DA8E-300D-E754-24FC110C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4EB72F-2580-8CBB-B3C2-A0D72A4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A25EC-E10A-197F-2E32-E644C7C1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B66C4-D82A-B67B-4F08-7A09687F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06AAC-67B1-8609-B33A-8B0082B6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23C48-C2A1-8512-6BF7-77B5939C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57950-4873-868A-F8BC-09C79420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97B26-F45F-092B-E944-CF924969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1B99E-D7FF-F62F-D8FF-560AF2FEF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649F20-2AC8-BE69-D612-28A56B2A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DC5A46-15F4-10B8-9145-FB7ACA4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49FC3C-24AE-B7D1-F2F3-2C8F3441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7ED4BB-45C6-08A7-0D84-DA288774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71EB0-B8C4-1554-C073-E5428E90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EC2782-59CB-B0A6-3417-0458B267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080031-E59B-A345-9CB0-3B55A49D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8E45A9-A0E3-D579-3B62-AF7309B00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84CC88-94F5-3657-942D-10F88226C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0B2CE-D4C8-F680-FC93-5F1EAB98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7D0C68-4C6F-58B9-8665-A7EAFE20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68655C-EE7E-3F99-5536-72A1037E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6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AD9D8-D906-93A9-1F05-F93FFE49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BA3206-6C23-1EAA-52B5-F00B05EA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A10852-1F18-D5AD-AC21-D4C5CCB2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0D41D8-7E2E-8F6D-2795-39B3152F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3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0544F9-B433-49EF-691A-EE5FF98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0CACA-B8CD-4B0C-42D6-0348E89C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20F2D-F28D-1EFB-EF29-E79EE224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EC398-D963-79C7-1DB8-6B869B53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EFAA3-D55A-E64B-8FBE-46D5FA0D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C17F6-28B9-852D-8A3B-3E07A6B9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A6294D-FF46-1B9A-F722-64AEF568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BDC99-2EDF-C936-74A6-5CE80480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C8024F-DED2-3E2B-1B1E-34D585E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9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45CA4-20AF-26A6-B178-F561E254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72AC-DF67-A61F-032A-0D8C4BB24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23EB93-9BD5-672A-2846-86B8D67D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C6A88-0D64-1E6F-7CF0-7C4E4120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E94AEA-F6CF-3EB7-8291-BAEF6C59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BAB7A7-3D89-1D3D-AADD-2D39889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6719A1-DFAC-BEE8-7F21-F1A1EEEA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686CF5-7ABC-31F5-38D9-1627B3EF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D5764-68BE-6FB3-F40B-A13038B7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116E7-EC6A-714B-85AF-129FCFDA2E2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EE217-AB86-FEFB-9BB0-1C22D15DE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9E7BC-A03E-F240-DAD7-C5EB3CE9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8FD85-2D0B-C945-9F16-4FBE434E4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21DEA-CBF9-5FAA-1058-382D306C6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Portfolio S4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634FC0-40DE-D7FB-FFCA-B208696BB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58CE-ED6D-46D7-A146-CED64599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68877-5E72-A942-8C05-B67979C0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Libre</a:t>
            </a:r>
          </a:p>
          <a:p>
            <a:pPr lvl="1"/>
            <a:r>
              <a:rPr lang="fr-FR" dirty="0"/>
              <a:t>PPT,</a:t>
            </a:r>
          </a:p>
          <a:p>
            <a:pPr lvl="1"/>
            <a:r>
              <a:rPr lang="fr-FR" dirty="0"/>
              <a:t>Site,</a:t>
            </a:r>
          </a:p>
          <a:p>
            <a:pPr lvl="1"/>
            <a:r>
              <a:rPr lang="fr-FR" dirty="0"/>
              <a:t>Word,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3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6C842-577E-EA97-A4E0-E3B7DAF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B58D1-BD7F-8228-2FE4-EAC37C15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BUT1</a:t>
            </a:r>
          </a:p>
          <a:p>
            <a:pPr lvl="1"/>
            <a:r>
              <a:rPr lang="fr-FR" dirty="0"/>
              <a:t>Ou lien vers le portfolio du BUT1</a:t>
            </a:r>
          </a:p>
          <a:p>
            <a:r>
              <a:rPr lang="fr-FR" dirty="0"/>
              <a:t>BUT2</a:t>
            </a:r>
          </a:p>
          <a:p>
            <a:pPr lvl="1"/>
            <a:r>
              <a:rPr lang="fr-FR" dirty="0"/>
              <a:t>5 compétences à couvrir</a:t>
            </a:r>
          </a:p>
          <a:p>
            <a:pPr lvl="1"/>
            <a:r>
              <a:rPr lang="fr-FR" dirty="0"/>
              <a:t>Des éléments sur le stage</a:t>
            </a:r>
          </a:p>
          <a:p>
            <a:pPr lvl="1"/>
            <a:r>
              <a:rPr lang="fr-FR" dirty="0"/>
              <a:t>Des éléments hors IUT/stage</a:t>
            </a:r>
          </a:p>
        </p:txBody>
      </p:sp>
    </p:spTree>
    <p:extLst>
      <p:ext uri="{BB962C8B-B14F-4D97-AF65-F5344CB8AC3E}">
        <p14:creationId xmlns:p14="http://schemas.microsoft.com/office/powerpoint/2010/main" val="166390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E12D5-9380-1F21-606E-0313DCD6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// 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DB28D-3595-2C74-EC9A-25C8BAC2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Dimanche 16 juin, 23h59</a:t>
            </a:r>
          </a:p>
          <a:p>
            <a:pPr lvl="1"/>
            <a:r>
              <a:rPr lang="fr-FR" dirty="0"/>
              <a:t>Lien sur Moodle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Ou vendredi 23 aout, 23h59 pou stage long </a:t>
            </a:r>
            <a:r>
              <a:rPr lang="fr-FR"/>
              <a:t>ou tardif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Evalué par l’enseignant qui vous suit en stage</a:t>
            </a:r>
          </a:p>
          <a:p>
            <a:r>
              <a:rPr lang="fr-FR" dirty="0"/>
              <a:t>Questionné pendant la soutenance de stage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3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30213-6BEB-485B-C395-FE2F2D7D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de stage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75A8F-215B-55EC-A26D-B04D6B80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soutenance de stage doit faire référence au portfolio, en associant les missions que vous décrivez avec les compétences qui sont couvertes.</a:t>
            </a:r>
          </a:p>
          <a:p>
            <a:r>
              <a:rPr lang="fr-FR" dirty="0"/>
              <a:t>Cela peut se faire simplement :</a:t>
            </a:r>
          </a:p>
          <a:p>
            <a:pPr lvl="1"/>
            <a:r>
              <a:rPr lang="fr-FR" dirty="0"/>
              <a:t>En mentionnant la compétence sur le slide</a:t>
            </a:r>
          </a:p>
          <a:p>
            <a:pPr lvl="1"/>
            <a:r>
              <a:rPr lang="fr-FR" dirty="0"/>
              <a:t>En indiquant le/les AC éventuellement</a:t>
            </a:r>
          </a:p>
          <a:p>
            <a:pPr lvl="1"/>
            <a:r>
              <a:rPr lang="fr-FR" dirty="0"/>
              <a:t>En faisant une slide de synthèse missions / compétences</a:t>
            </a:r>
          </a:p>
        </p:txBody>
      </p:sp>
    </p:spTree>
    <p:extLst>
      <p:ext uri="{BB962C8B-B14F-4D97-AF65-F5344CB8AC3E}">
        <p14:creationId xmlns:p14="http://schemas.microsoft.com/office/powerpoint/2010/main" val="804880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128</Words>
  <Application>Microsoft Macintosh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Portfolio S4</vt:lpstr>
      <vt:lpstr>Format</vt:lpstr>
      <vt:lpstr>Contenu</vt:lpstr>
      <vt:lpstr>Rendu // Evaluation</vt:lpstr>
      <vt:lpstr>Soutenance de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S4</dc:title>
  <dc:creator>DAVID ANNEBICQUE</dc:creator>
  <cp:lastModifiedBy>DAVID ANNEBICQUE</cp:lastModifiedBy>
  <cp:revision>1</cp:revision>
  <dcterms:created xsi:type="dcterms:W3CDTF">2024-04-09T05:23:08Z</dcterms:created>
  <dcterms:modified xsi:type="dcterms:W3CDTF">2024-04-09T06:17:17Z</dcterms:modified>
</cp:coreProperties>
</file>